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95D4-A99C-0781-3239-227CEC38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1E55D-8408-7921-0BF9-E995413AE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4A3F4-FAE0-7B31-1D61-1F84D37B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25F3B-77C3-8154-6E58-8CB09AC6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5DA250-F85E-DB3F-9D47-4D319BB7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15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35CAF-E0EA-73D5-B71E-C8DA1C29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F4D20B-60AC-53BD-F07D-BEBABF5DE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FF8BA-9F2F-0D8B-FF52-D2D7FE22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DA5C9-E348-6641-99BE-738401E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226DC-50AF-C5F2-850F-D2917100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09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691019-525C-4DF2-9994-5AE140022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CBEB1D-7784-4EFB-433E-BC745478D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6EB2D-E97A-BFA2-9522-0DB8C18D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A76A8-DAA2-C487-E08F-2212E8B9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6B25F-E031-7D09-7344-16BE4638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5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34A7B-89C1-AFA9-9D25-CF8EF355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FCF01-F0CE-171B-F74B-D53FF78D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3FFF8-BC60-5DD0-ED41-78F8AE49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67182-9DD4-A650-A649-63310A6A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287202-095D-56DB-E5CA-E651E2D1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5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74A0-3D52-5A10-92DA-67234882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0CD519-4433-3E8B-84D2-9CB1197B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D33D9E-F807-13AD-4626-C3DE272F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85442-DF07-54B9-914F-C2034C2C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BF8EB0-B88D-589A-A19E-8DF8A898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98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08C75-4D4B-A9D6-4984-6AC187B6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37E05-3B54-433B-537A-70755AAC8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D06924-12E2-4B73-BBE0-7CABDCE4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C8A39-5A1F-9A47-777A-9EBEAB03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A28BAA-3F37-0D3B-FD55-D7B0D279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76386B-8511-C6A4-D90A-A7980CA9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1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A3642-2D73-97DE-D632-B79F7998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184B10-43F3-08FC-1660-A17DAC6B9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5AA26B-3148-4864-F53E-CF8AA9FC1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FC0D58-8166-C2DB-8FCB-8641B5D8F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C8BD1A-1AFF-5D8C-3A01-E945C851E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4A5379-AE2B-0F0A-6202-34AB29E5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99A1D8-35EF-ED06-9480-FE82339E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5A82DC-B47A-69BD-5A7A-5E415B03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2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93378-AE8B-2DD9-20FA-A1A5FEAB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FCB845-17C1-B086-3F1F-874C3E4D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AE16F5-0347-B3CF-5F9D-1038DF65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4D43CB-AAFB-D89E-DB69-D26C7CF2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37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BEA8F3-F386-B7E3-B215-B35F20A1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050586-C379-7736-B567-B8DA29F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FAD5BD-D328-134F-9177-BA4D0019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06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85914-7915-BE14-33DC-20C4B145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FB873-ACF0-6B86-C226-8A65397E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1333AE-5C23-BAD7-AA03-92072CDAF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D1E9E8-F358-5B72-D042-6C9A0544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5D9977-AFC4-15B8-F2A9-E1515154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DEFAE-44DE-3F69-F876-5DFBEF6E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66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DDDEB-62A3-B348-4DD8-4F8696BF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96FDC6-6C72-1893-3A77-9A06488B7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46C28C-023E-A7DE-0224-4130D4C35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E1B708-A6C9-5136-03F5-0BC169AC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3DD18C-A279-1A19-1974-9BF65988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89B60-7146-8E10-C0D1-2CC1C55E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31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A4C59D-4679-77A9-B363-C01B3438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19B0B-7B6A-768B-CE18-F16F835C3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89716-33C0-7A29-A32A-789F31B4E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0EBD-B571-4E19-90FF-071D70C624CA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FBE94-023E-965F-BC26-063F3A8C4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A817E-8A22-F6CC-BB11-252B6C520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BF2C-444D-4B1A-B214-373F97AEB7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1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2C0A7-6928-1B46-CA28-AABC714E5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>
                <a:latin typeface="Amasis MT Pro" panose="02040504050005020304" pitchFamily="18" charset="0"/>
              </a:rPr>
              <a:t>¿Cómo realizar la búsqueda de películas en este programa?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B1086B-E5A1-644D-0CF0-873397A5E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s-MX" dirty="0">
                <a:latin typeface="Amasis MT Pro" panose="02040504050005020304" pitchFamily="18" charset="0"/>
              </a:rPr>
              <a:t>Rodrigo Domínguez Jiménez</a:t>
            </a:r>
          </a:p>
          <a:p>
            <a:r>
              <a:rPr lang="es-MX" dirty="0">
                <a:latin typeface="Amasis MT Pro" panose="02040504050005020304" pitchFamily="18" charset="0"/>
              </a:rPr>
              <a:t>Carlos Alberto Tamariz Morales</a:t>
            </a:r>
          </a:p>
        </p:txBody>
      </p:sp>
    </p:spTree>
    <p:extLst>
      <p:ext uri="{BB962C8B-B14F-4D97-AF65-F5344CB8AC3E}">
        <p14:creationId xmlns:p14="http://schemas.microsoft.com/office/powerpoint/2010/main" val="276970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A2C347AA-5019-69F5-B313-EA99E43E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1" y="643467"/>
            <a:ext cx="1056125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1EBC13-AE26-597C-5EE8-229DBCE69EB8}"/>
              </a:ext>
            </a:extLst>
          </p:cNvPr>
          <p:cNvSpPr/>
          <p:nvPr/>
        </p:nvSpPr>
        <p:spPr>
          <a:xfrm>
            <a:off x="4794427" y="3701626"/>
            <a:ext cx="60789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" panose="02040504050005020304" pitchFamily="18" charset="0"/>
              </a:rPr>
              <a:t>Ejecución del programa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9084234-94DC-5BF7-7359-0E6A3CC1A5A3}"/>
              </a:ext>
            </a:extLst>
          </p:cNvPr>
          <p:cNvCxnSpPr>
            <a:cxnSpLocks/>
          </p:cNvCxnSpPr>
          <p:nvPr/>
        </p:nvCxnSpPr>
        <p:spPr>
          <a:xfrm flipH="1">
            <a:off x="4364182" y="4045527"/>
            <a:ext cx="5541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5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45534BB-D0E5-BCD9-F960-7A7AEB065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004BA23-551D-353D-F4FF-C74CB210E632}"/>
              </a:ext>
            </a:extLst>
          </p:cNvPr>
          <p:cNvSpPr/>
          <p:nvPr/>
        </p:nvSpPr>
        <p:spPr>
          <a:xfrm>
            <a:off x="1611548" y="5047541"/>
            <a:ext cx="92370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" panose="02040504050005020304" pitchFamily="18" charset="0"/>
              </a:rPr>
              <a:t>Se visualiza la interfaz gráfica</a:t>
            </a:r>
          </a:p>
        </p:txBody>
      </p:sp>
    </p:spTree>
    <p:extLst>
      <p:ext uri="{BB962C8B-B14F-4D97-AF65-F5344CB8AC3E}">
        <p14:creationId xmlns:p14="http://schemas.microsoft.com/office/powerpoint/2010/main" val="234842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DACDF146-FF59-00C8-0B9F-45AD17C2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1" y="643467"/>
            <a:ext cx="1056125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6EBB588-849F-4A5F-C933-1C7BF29496FB}"/>
              </a:ext>
            </a:extLst>
          </p:cNvPr>
          <p:cNvSpPr/>
          <p:nvPr/>
        </p:nvSpPr>
        <p:spPr>
          <a:xfrm>
            <a:off x="1710279" y="4849818"/>
            <a:ext cx="90252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" panose="02040504050005020304" pitchFamily="18" charset="0"/>
              </a:rPr>
              <a:t>Se ingresa </a:t>
            </a:r>
            <a:r>
              <a:rPr lang="es-E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" panose="02040504050005020304" pitchFamily="18" charset="0"/>
              </a:rPr>
              <a:t>cada titulo de una película</a:t>
            </a:r>
          </a:p>
          <a:p>
            <a:pPr algn="ctr"/>
            <a:r>
              <a:rPr lang="es-E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" panose="02040504050005020304" pitchFamily="18" charset="0"/>
              </a:rPr>
              <a:t>Separado por comas y </a:t>
            </a:r>
            <a:r>
              <a:rPr lang="es-ES" sz="3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" panose="02040504050005020304" pitchFamily="18" charset="0"/>
              </a:rPr>
              <a:t>click</a:t>
            </a:r>
            <a:r>
              <a:rPr lang="es-E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" panose="02040504050005020304" pitchFamily="18" charset="0"/>
              </a:rPr>
              <a:t> en el botón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5D9641D-990E-C2F4-B027-CBB9CB121D1C}"/>
              </a:ext>
            </a:extLst>
          </p:cNvPr>
          <p:cNvCxnSpPr/>
          <p:nvPr/>
        </p:nvCxnSpPr>
        <p:spPr>
          <a:xfrm flipH="1" flipV="1">
            <a:off x="9470857" y="2521527"/>
            <a:ext cx="1086307" cy="2978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1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57A08EED-2D15-A64E-1281-DAEFEBA2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7" y="643467"/>
            <a:ext cx="10662325" cy="5571065"/>
          </a:xfrm>
          <a:prstGeom prst="rect">
            <a:avLst/>
          </a:prstGeom>
          <a:ln>
            <a:noFill/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A231144-2075-04ED-4020-D670371F6799}"/>
              </a:ext>
            </a:extLst>
          </p:cNvPr>
          <p:cNvSpPr/>
          <p:nvPr/>
        </p:nvSpPr>
        <p:spPr>
          <a:xfrm>
            <a:off x="1088690" y="967683"/>
            <a:ext cx="100162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" panose="02040504050005020304" pitchFamily="18" charset="0"/>
              </a:rPr>
              <a:t>Sale la lista de películas y se puede</a:t>
            </a:r>
          </a:p>
          <a:p>
            <a:pPr algn="ctr"/>
            <a:r>
              <a:rPr lang="es-E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sis MT Pro" panose="02040504050005020304" pitchFamily="18" charset="0"/>
              </a:rPr>
              <a:t>consultar información acerca de la película</a:t>
            </a:r>
            <a:endParaRPr lang="es-ES" sz="3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masis MT Pro" panose="02040504050005020304" pitchFamily="18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46F9DBA-E894-D01B-6495-01551C375D35}"/>
              </a:ext>
            </a:extLst>
          </p:cNvPr>
          <p:cNvCxnSpPr>
            <a:cxnSpLocks/>
          </p:cNvCxnSpPr>
          <p:nvPr/>
        </p:nvCxnSpPr>
        <p:spPr>
          <a:xfrm>
            <a:off x="5417127" y="2022764"/>
            <a:ext cx="2203167" cy="28708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8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8D9B9AB-7222-5368-6F91-6B9918F3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8" y="643467"/>
            <a:ext cx="1071358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9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67436C0-AF86-5E9C-0011-453FE8CDA5EA}"/>
              </a:ext>
            </a:extLst>
          </p:cNvPr>
          <p:cNvSpPr/>
          <p:nvPr/>
        </p:nvSpPr>
        <p:spPr>
          <a:xfrm>
            <a:off x="89291" y="2551837"/>
            <a:ext cx="120134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 tanto la búsqueda de la película como </a:t>
            </a:r>
          </a:p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despliegue de su información </a:t>
            </a: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esta hecha.</a:t>
            </a:r>
          </a:p>
        </p:txBody>
      </p:sp>
    </p:spTree>
    <p:extLst>
      <p:ext uri="{BB962C8B-B14F-4D97-AF65-F5344CB8AC3E}">
        <p14:creationId xmlns:p14="http://schemas.microsoft.com/office/powerpoint/2010/main" val="2459512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Amasis MT Pro</vt:lpstr>
      <vt:lpstr>Arial</vt:lpstr>
      <vt:lpstr>Calibri</vt:lpstr>
      <vt:lpstr>Calibri Light</vt:lpstr>
      <vt:lpstr>Tema de Office</vt:lpstr>
      <vt:lpstr>¿Cómo realizar la búsqueda de películas en este programa?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realizar la búsqueda de películas en este programa?</dc:title>
  <dc:creator>Rodrigo</dc:creator>
  <cp:lastModifiedBy>Rodrigo</cp:lastModifiedBy>
  <cp:revision>1</cp:revision>
  <dcterms:created xsi:type="dcterms:W3CDTF">2022-11-04T05:07:33Z</dcterms:created>
  <dcterms:modified xsi:type="dcterms:W3CDTF">2022-11-04T05:22:55Z</dcterms:modified>
</cp:coreProperties>
</file>