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78" r:id="rId2"/>
    <p:sldId id="268" r:id="rId3"/>
    <p:sldId id="266" r:id="rId4"/>
    <p:sldId id="267" r:id="rId5"/>
    <p:sldId id="277" r:id="rId6"/>
    <p:sldId id="26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75519" y="1986974"/>
            <a:ext cx="8051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2. Escreva um programa que leia duas palavras do teclado e determine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a segunda é um anagrama da primeira. Uma palavra é um anagrama de outra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todas as letras de uma ocorrem na outra, em mesmo número, independente da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posição. Exemplos: ROMA, MORA, ORAM, AMOR, RAMO, são anagramas entre si.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C37645-78D5-4B52-BE21-7345B8773604}"/>
              </a:ext>
            </a:extLst>
          </p:cNvPr>
          <p:cNvSpPr txBox="1"/>
          <p:nvPr/>
        </p:nvSpPr>
        <p:spPr>
          <a:xfrm>
            <a:off x="808393" y="707280"/>
            <a:ext cx="853310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primeira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segunda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quantidade_de_caracteres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6A4D91-4E38-4999-876A-5C8E50CA40A6}"/>
              </a:ext>
            </a:extLst>
          </p:cNvPr>
          <p:cNvSpPr txBox="1"/>
          <p:nvPr/>
        </p:nvSpPr>
        <p:spPr>
          <a:xfrm>
            <a:off x="918192" y="692774"/>
            <a:ext cx="82349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quantidade_de_caracteres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 se as letras são iguais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 as letras uma a uma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 as letras forem iguais, será acrescentado 1 na variável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75392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 a quantidade de letras da palavra for igual a quantidade de </a:t>
            </a: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	 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letras iguais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entre elas, então uma será anagrama da outra 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palavras são anagramas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palavras não são anagramas!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Quantidade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letras diferente, impossibilitando a </a:t>
            </a: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palavra de ser um anagrama.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8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429</Words>
  <Application>Microsoft Office PowerPoint</Application>
  <PresentationFormat>Apresentação na tela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Consolas</vt:lpstr>
      <vt:lpstr>Montserrat</vt:lpstr>
      <vt:lpstr>Fira Code</vt:lpstr>
      <vt:lpstr>Arial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4</cp:revision>
  <dcterms:modified xsi:type="dcterms:W3CDTF">2022-04-16T01:43:10Z</dcterms:modified>
</cp:coreProperties>
</file>