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8" r:id="rId3"/>
    <p:sldId id="276" r:id="rId4"/>
    <p:sldId id="266" r:id="rId5"/>
    <p:sldId id="267" r:id="rId6"/>
    <p:sldId id="277" r:id="rId7"/>
    <p:sldId id="271" r:id="rId8"/>
    <p:sldId id="272" r:id="rId9"/>
    <p:sldId id="269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Code" panose="020B0809050000020004" pitchFamily="49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1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8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7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75519" y="1709596"/>
            <a:ext cx="80516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3. Escreva um programa que leia uma palavra do teclado e determine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é um palíndromo.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Observação: Palíndromo é uma palavra, frase ou número que permanece igual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quando lida de trás para diante.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Alternativa A</a:t>
            </a:r>
          </a:p>
        </p:txBody>
      </p:sp>
    </p:spTree>
    <p:extLst>
      <p:ext uri="{BB962C8B-B14F-4D97-AF65-F5344CB8AC3E}">
        <p14:creationId xmlns:p14="http://schemas.microsoft.com/office/powerpoint/2010/main" val="170585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ADAA9D-502F-4169-84EC-67C2BAA2FE3B}"/>
              </a:ext>
            </a:extLst>
          </p:cNvPr>
          <p:cNvSpPr txBox="1"/>
          <p:nvPr/>
        </p:nvSpPr>
        <p:spPr>
          <a:xfrm>
            <a:off x="907675" y="717395"/>
            <a:ext cx="685127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uma palavra: 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strcspn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] =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2FC541-D48E-4956-8FB9-E04273535D19}"/>
              </a:ext>
            </a:extLst>
          </p:cNvPr>
          <p:cNvSpPr txBox="1"/>
          <p:nvPr/>
        </p:nvSpPr>
        <p:spPr>
          <a:xfrm>
            <a:off x="954741" y="746311"/>
            <a:ext cx="63466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!=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Alternativa B</a:t>
            </a:r>
          </a:p>
        </p:txBody>
      </p:sp>
    </p:spTree>
    <p:extLst>
      <p:ext uri="{BB962C8B-B14F-4D97-AF65-F5344CB8AC3E}">
        <p14:creationId xmlns:p14="http://schemas.microsoft.com/office/powerpoint/2010/main" val="36828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1973FB-07A9-4DB4-BE12-88C100BBE67D}"/>
              </a:ext>
            </a:extLst>
          </p:cNvPr>
          <p:cNvSpPr txBox="1"/>
          <p:nvPr/>
        </p:nvSpPr>
        <p:spPr>
          <a:xfrm>
            <a:off x="853890" y="692523"/>
            <a:ext cx="4756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strcspn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4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E95A95-7628-4E3E-84E5-6B17D6F43DB5}"/>
              </a:ext>
            </a:extLst>
          </p:cNvPr>
          <p:cNvSpPr txBox="1"/>
          <p:nvPr/>
        </p:nvSpPr>
        <p:spPr>
          <a:xfrm>
            <a:off x="948017" y="497541"/>
            <a:ext cx="5352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 um palíndromo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é um palíndromo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73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425</Words>
  <Application>Microsoft Office PowerPoint</Application>
  <PresentationFormat>Apresentação na tela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Consolas</vt:lpstr>
      <vt:lpstr>Fira Code</vt:lpstr>
      <vt:lpstr>Arial</vt:lpstr>
      <vt:lpstr>Montserrat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1</cp:revision>
  <dcterms:modified xsi:type="dcterms:W3CDTF">2022-04-16T01:04:42Z</dcterms:modified>
</cp:coreProperties>
</file>