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72D7E-64D7-4B40-9B36-9B553F33D9E1}" v="7" dt="2022-04-16T00:21:50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3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88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8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59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37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86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02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52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59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4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5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82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21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0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8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1912F-9C76-4776-9102-C6069484CEC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E850F-9A9F-425F-9AE5-CACD82C85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FA34B70-3A55-47E2-AA1A-4BCAA49A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2467386"/>
            <a:ext cx="10515600" cy="1923228"/>
          </a:xfrm>
        </p:spPr>
        <p:txBody>
          <a:bodyPr>
            <a:noAutofit/>
          </a:bodyPr>
          <a:lstStyle/>
          <a:p>
            <a:r>
              <a:rPr lang="pt-BR" sz="5400" b="1" dirty="0"/>
              <a:t>Exercícios Propostos III: Exercício 2</a:t>
            </a:r>
          </a:p>
        </p:txBody>
      </p:sp>
    </p:spTree>
    <p:extLst>
      <p:ext uri="{BB962C8B-B14F-4D97-AF65-F5344CB8AC3E}">
        <p14:creationId xmlns:p14="http://schemas.microsoft.com/office/powerpoint/2010/main" val="326445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CA999E-3599-45A9-86B0-B8A4204C6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pt-BR" b="1" dirty="0"/>
              <a:t>Problema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8D8DCCC-30F3-400E-81D4-5D6828C52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0833"/>
            <a:ext cx="8727502" cy="19388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Exercício 2. Escreva um programa que leia duas palavras do teclado e determine se a segunda é um anagrama da primeira. Uma palavra é um anagrama de outra se todas as letras de uma ocorrem na outra, em mesmo número, independente da posição. Exemplos: ROMA, MORA, ORAM, AMOR, RAMO, são anagramas entre si.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8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2D64E-EB0A-4C1D-AA10-794C1365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dirty="0"/>
              <a:t>Lógica Usada para resolver 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C0F6E-9843-4544-A775-1FCBCB21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/>
              <a:t>Definir as bibliotecas que serão usadas</a:t>
            </a:r>
          </a:p>
          <a:p>
            <a:r>
              <a:rPr lang="pt-BR" sz="2400" dirty="0"/>
              <a:t>Definir as variáveis das 2 palavras</a:t>
            </a:r>
          </a:p>
          <a:p>
            <a:r>
              <a:rPr lang="pt-BR" sz="2400" dirty="0"/>
              <a:t>Ler as duas palavras informadas pelo usuário</a:t>
            </a:r>
          </a:p>
          <a:p>
            <a:r>
              <a:rPr lang="pt-BR" sz="2400" dirty="0"/>
              <a:t>Verificar se as duas palavras tem a mesma quantidade de caracteres</a:t>
            </a:r>
          </a:p>
          <a:p>
            <a:r>
              <a:rPr lang="pt-BR" sz="2400" dirty="0"/>
              <a:t>Verificar se as duas palavras tem as mesmas letras</a:t>
            </a:r>
          </a:p>
          <a:p>
            <a:r>
              <a:rPr lang="pt-BR" sz="2400" dirty="0"/>
              <a:t>Definir se uma palavra é anagrama da outra e imprimir o resultado </a:t>
            </a:r>
          </a:p>
        </p:txBody>
      </p:sp>
    </p:spTree>
    <p:extLst>
      <p:ext uri="{BB962C8B-B14F-4D97-AF65-F5344CB8AC3E}">
        <p14:creationId xmlns:p14="http://schemas.microsoft.com/office/powerpoint/2010/main" val="2148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8CB72882-DECF-4C2F-8CED-99136992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797"/>
            <a:ext cx="12192000" cy="53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5FAEC5-FC11-448B-BE09-6DEEBCB0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2807B6E-77EA-48B1-82CE-9651598E0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12183178" cy="5499822"/>
          </a:xfrm>
        </p:spPr>
      </p:pic>
    </p:spTree>
    <p:extLst>
      <p:ext uri="{BB962C8B-B14F-4D97-AF65-F5344CB8AC3E}">
        <p14:creationId xmlns:p14="http://schemas.microsoft.com/office/powerpoint/2010/main" val="15345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96D207-CD32-420D-9E61-4EEACAE9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279"/>
            <a:ext cx="12192000" cy="48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A1EF48-DEBC-406E-A058-B7E57666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090"/>
            <a:ext cx="12192000" cy="57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7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77291C-9E66-4DD9-828E-7AE33A95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75" y="2768600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dirty="0"/>
              <a:t>Obrigado </a:t>
            </a:r>
            <a:r>
              <a:rPr lang="pt-BR" sz="6000"/>
              <a:t>pela atenção!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090854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7093DB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134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Consolas</vt:lpstr>
      <vt:lpstr>Times New Roman</vt:lpstr>
      <vt:lpstr>Trebuchet MS</vt:lpstr>
      <vt:lpstr>Wingdings 3</vt:lpstr>
      <vt:lpstr>Facetado</vt:lpstr>
      <vt:lpstr>Exercícios Propostos III: Exercício 2</vt:lpstr>
      <vt:lpstr>Problema</vt:lpstr>
      <vt:lpstr>Lógica Usada para resolver o problema</vt:lpstr>
      <vt:lpstr>Apresentação do PowerPoint</vt:lpstr>
      <vt:lpstr>Apresentação do PowerPoint</vt:lpstr>
      <vt:lpstr>Apresentação do PowerPoint</vt:lpstr>
      <vt:lpstr>Apresentação do PowerPoint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2</cp:revision>
  <dcterms:created xsi:type="dcterms:W3CDTF">2022-04-15T19:49:38Z</dcterms:created>
  <dcterms:modified xsi:type="dcterms:W3CDTF">2022-04-16T00:23:07Z</dcterms:modified>
</cp:coreProperties>
</file>