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8" r:id="rId3"/>
    <p:sldId id="266" r:id="rId4"/>
    <p:sldId id="267" r:id="rId5"/>
    <p:sldId id="279" r:id="rId6"/>
    <p:sldId id="269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Fira Code" panose="020B0809050000020004" pitchFamily="49" charset="0"/>
      <p:regular r:id="rId13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60B93-A3A0-41F4-9EF0-2CFB853EE9E6}" v="13" dt="2022-04-16T01:04:32.074"/>
  </p1510:revLst>
</p1510:revInfo>
</file>

<file path=ppt/tableStyles.xml><?xml version="1.0" encoding="utf-8"?>
<a:tblStyleLst xmlns:a="http://schemas.openxmlformats.org/drawingml/2006/main" def="{CE89A449-E66D-4B63-B27E-47DED3062C27}">
  <a:tblStyle styleId="{CE89A449-E66D-4B63-B27E-47DED3062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Eduardo" userId="090524cbc6e81b50" providerId="LiveId" clId="{C0160B93-A3A0-41F4-9EF0-2CFB853EE9E6}"/>
    <pc:docChg chg="custSel addSld delSld modSld sldOrd">
      <pc:chgData name="Rodrigo Eduardo" userId="090524cbc6e81b50" providerId="LiveId" clId="{C0160B93-A3A0-41F4-9EF0-2CFB853EE9E6}" dt="2022-04-16T01:03:32.299" v="62" actId="20577"/>
      <pc:docMkLst>
        <pc:docMk/>
      </pc:docMkLst>
      <pc:sldChg chg="modSp mod">
        <pc:chgData name="Rodrigo Eduardo" userId="090524cbc6e81b50" providerId="LiveId" clId="{C0160B93-A3A0-41F4-9EF0-2CFB853EE9E6}" dt="2022-04-16T01:03:32.299" v="62" actId="20577"/>
        <pc:sldMkLst>
          <pc:docMk/>
          <pc:sldMk cId="0" sldId="256"/>
        </pc:sldMkLst>
        <pc:spChg chg="mod">
          <ac:chgData name="Rodrigo Eduardo" userId="090524cbc6e81b50" providerId="LiveId" clId="{C0160B93-A3A0-41F4-9EF0-2CFB853EE9E6}" dt="2022-04-16T01:03:32.299" v="62" actId="20577"/>
          <ac:spMkLst>
            <pc:docMk/>
            <pc:sldMk cId="0" sldId="256"/>
            <ac:spMk id="14" creationId="{66FABF6F-F5F0-4E99-AF6E-EC9059357A0D}"/>
          </ac:spMkLst>
        </pc:spChg>
      </pc:sldChg>
      <pc:sldChg chg="ord">
        <pc:chgData name="Rodrigo Eduardo" userId="090524cbc6e81b50" providerId="LiveId" clId="{C0160B93-A3A0-41F4-9EF0-2CFB853EE9E6}" dt="2022-04-16T01:02:55.382" v="57"/>
        <pc:sldMkLst>
          <pc:docMk/>
          <pc:sldMk cId="114584799" sldId="268"/>
        </pc:sldMkLst>
      </pc:sldChg>
      <pc:sldChg chg="ord">
        <pc:chgData name="Rodrigo Eduardo" userId="090524cbc6e81b50" providerId="LiveId" clId="{C0160B93-A3A0-41F4-9EF0-2CFB853EE9E6}" dt="2022-04-16T01:02:47.294" v="55"/>
        <pc:sldMkLst>
          <pc:docMk/>
          <pc:sldMk cId="826344684" sldId="269"/>
        </pc:sldMkLst>
      </pc:sldChg>
      <pc:sldChg chg="del">
        <pc:chgData name="Rodrigo Eduardo" userId="090524cbc6e81b50" providerId="LiveId" clId="{C0160B93-A3A0-41F4-9EF0-2CFB853EE9E6}" dt="2022-04-16T00:52:24.441" v="0" actId="47"/>
        <pc:sldMkLst>
          <pc:docMk/>
          <pc:sldMk cId="2360442912" sldId="270"/>
        </pc:sldMkLst>
      </pc:sldChg>
      <pc:sldChg chg="modSp add del mod">
        <pc:chgData name="Rodrigo Eduardo" userId="090524cbc6e81b50" providerId="LiveId" clId="{C0160B93-A3A0-41F4-9EF0-2CFB853EE9E6}" dt="2022-04-16T00:59:58.505" v="43" actId="47"/>
        <pc:sldMkLst>
          <pc:docMk/>
          <pc:sldMk cId="3774042780" sldId="270"/>
        </pc:sldMkLst>
        <pc:spChg chg="mod">
          <ac:chgData name="Rodrigo Eduardo" userId="090524cbc6e81b50" providerId="LiveId" clId="{C0160B93-A3A0-41F4-9EF0-2CFB853EE9E6}" dt="2022-04-16T00:58:35.134" v="16" actId="20577"/>
          <ac:spMkLst>
            <pc:docMk/>
            <pc:sldMk cId="3774042780" sldId="270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162" v="1" actId="47"/>
        <pc:sldMkLst>
          <pc:docMk/>
          <pc:sldMk cId="731154897" sldId="271"/>
        </pc:sldMkLst>
      </pc:sldChg>
      <pc:sldChg chg="addSp delSp modSp add mod">
        <pc:chgData name="Rodrigo Eduardo" userId="090524cbc6e81b50" providerId="LiveId" clId="{C0160B93-A3A0-41F4-9EF0-2CFB853EE9E6}" dt="2022-04-16T01:01:19.719" v="49" actId="1076"/>
        <pc:sldMkLst>
          <pc:docMk/>
          <pc:sldMk cId="3660427894" sldId="271"/>
        </pc:sldMkLst>
        <pc:spChg chg="add del mod">
          <ac:chgData name="Rodrigo Eduardo" userId="090524cbc6e81b50" providerId="LiveId" clId="{C0160B93-A3A0-41F4-9EF0-2CFB853EE9E6}" dt="2022-04-16T00:58:50.534" v="19" actId="478"/>
          <ac:spMkLst>
            <pc:docMk/>
            <pc:sldMk cId="3660427894" sldId="271"/>
            <ac:spMk id="3" creationId="{5D6CBBE7-D22E-450A-A021-9071D2CC3A43}"/>
          </ac:spMkLst>
        </pc:spChg>
        <pc:spChg chg="add mod">
          <ac:chgData name="Rodrigo Eduardo" userId="090524cbc6e81b50" providerId="LiveId" clId="{C0160B93-A3A0-41F4-9EF0-2CFB853EE9E6}" dt="2022-04-16T01:01:19.719" v="49" actId="1076"/>
          <ac:spMkLst>
            <pc:docMk/>
            <pc:sldMk cId="3660427894" sldId="271"/>
            <ac:spMk id="4" creationId="{B81973FB-07A9-4DB4-BE12-88C100BBE67D}"/>
          </ac:spMkLst>
        </pc:spChg>
        <pc:spChg chg="del">
          <ac:chgData name="Rodrigo Eduardo" userId="090524cbc6e81b50" providerId="LiveId" clId="{C0160B93-A3A0-41F4-9EF0-2CFB853EE9E6}" dt="2022-04-16T00:58:47.629" v="18" actId="478"/>
          <ac:spMkLst>
            <pc:docMk/>
            <pc:sldMk cId="3660427894" sldId="271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541" v="2" actId="47"/>
        <pc:sldMkLst>
          <pc:docMk/>
          <pc:sldMk cId="47479056" sldId="272"/>
        </pc:sldMkLst>
      </pc:sldChg>
      <pc:sldChg chg="addSp modSp add mod">
        <pc:chgData name="Rodrigo Eduardo" userId="090524cbc6e81b50" providerId="LiveId" clId="{C0160B93-A3A0-41F4-9EF0-2CFB853EE9E6}" dt="2022-04-16T01:02:25.702" v="53" actId="1076"/>
        <pc:sldMkLst>
          <pc:docMk/>
          <pc:sldMk cId="3201736892" sldId="272"/>
        </pc:sldMkLst>
        <pc:spChg chg="add mod">
          <ac:chgData name="Rodrigo Eduardo" userId="090524cbc6e81b50" providerId="LiveId" clId="{C0160B93-A3A0-41F4-9EF0-2CFB853EE9E6}" dt="2022-04-16T01:02:25.702" v="53" actId="1076"/>
          <ac:spMkLst>
            <pc:docMk/>
            <pc:sldMk cId="3201736892" sldId="272"/>
            <ac:spMk id="2" creationId="{BAE95A95-7628-4E3E-84E5-6B17D6F43DB5}"/>
          </ac:spMkLst>
        </pc:spChg>
      </pc:sldChg>
      <pc:sldChg chg="add del">
        <pc:chgData name="Rodrigo Eduardo" userId="090524cbc6e81b50" providerId="LiveId" clId="{C0160B93-A3A0-41F4-9EF0-2CFB853EE9E6}" dt="2022-04-16T01:03:00.413" v="58" actId="47"/>
        <pc:sldMkLst>
          <pc:docMk/>
          <pc:sldMk cId="3025888543" sldId="273"/>
        </pc:sldMkLst>
      </pc:sldChg>
      <pc:sldChg chg="del">
        <pc:chgData name="Rodrigo Eduardo" userId="090524cbc6e81b50" providerId="LiveId" clId="{C0160B93-A3A0-41F4-9EF0-2CFB853EE9E6}" dt="2022-04-16T00:52:25.865" v="3" actId="47"/>
        <pc:sldMkLst>
          <pc:docMk/>
          <pc:sldMk cId="3133300374" sldId="273"/>
        </pc:sldMkLst>
      </pc:sldChg>
      <pc:sldChg chg="del">
        <pc:chgData name="Rodrigo Eduardo" userId="090524cbc6e81b50" providerId="LiveId" clId="{C0160B93-A3A0-41F4-9EF0-2CFB853EE9E6}" dt="2022-04-16T00:52:26.357" v="4" actId="47"/>
        <pc:sldMkLst>
          <pc:docMk/>
          <pc:sldMk cId="417444436" sldId="274"/>
        </pc:sldMkLst>
      </pc:sldChg>
      <pc:sldChg chg="add del">
        <pc:chgData name="Rodrigo Eduardo" userId="090524cbc6e81b50" providerId="LiveId" clId="{C0160B93-A3A0-41F4-9EF0-2CFB853EE9E6}" dt="2022-04-16T01:03:01.671" v="59" actId="47"/>
        <pc:sldMkLst>
          <pc:docMk/>
          <pc:sldMk cId="2745258008" sldId="274"/>
        </pc:sldMkLst>
      </pc:sldChg>
      <pc:sldChg chg="del">
        <pc:chgData name="Rodrigo Eduardo" userId="090524cbc6e81b50" providerId="LiveId" clId="{C0160B93-A3A0-41F4-9EF0-2CFB853EE9E6}" dt="2022-04-16T00:52:26.826" v="5" actId="47"/>
        <pc:sldMkLst>
          <pc:docMk/>
          <pc:sldMk cId="1057195822" sldId="275"/>
        </pc:sldMkLst>
      </pc:sldChg>
      <pc:sldChg chg="add del">
        <pc:chgData name="Rodrigo Eduardo" userId="090524cbc6e81b50" providerId="LiveId" clId="{C0160B93-A3A0-41F4-9EF0-2CFB853EE9E6}" dt="2022-04-16T01:03:02.220" v="60" actId="47"/>
        <pc:sldMkLst>
          <pc:docMk/>
          <pc:sldMk cId="3048742354" sldId="275"/>
        </pc:sldMkLst>
      </pc:sldChg>
      <pc:sldChg chg="modSp add mod">
        <pc:chgData name="Rodrigo Eduardo" userId="090524cbc6e81b50" providerId="LiveId" clId="{C0160B93-A3A0-41F4-9EF0-2CFB853EE9E6}" dt="2022-04-16T00:59:43.198" v="41" actId="20577"/>
        <pc:sldMkLst>
          <pc:docMk/>
          <pc:sldMk cId="1705859376" sldId="276"/>
        </pc:sldMkLst>
        <pc:spChg chg="mod">
          <ac:chgData name="Rodrigo Eduardo" userId="090524cbc6e81b50" providerId="LiveId" clId="{C0160B93-A3A0-41F4-9EF0-2CFB853EE9E6}" dt="2022-04-16T00:59:43.198" v="41" actId="20577"/>
          <ac:spMkLst>
            <pc:docMk/>
            <pc:sldMk cId="1705859376" sldId="276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7.255" v="6" actId="47"/>
        <pc:sldMkLst>
          <pc:docMk/>
          <pc:sldMk cId="2894260026" sldId="276"/>
        </pc:sldMkLst>
      </pc:sldChg>
      <pc:sldChg chg="del">
        <pc:chgData name="Rodrigo Eduardo" userId="090524cbc6e81b50" providerId="LiveId" clId="{C0160B93-A3A0-41F4-9EF0-2CFB853EE9E6}" dt="2022-04-16T00:52:27.668" v="7" actId="47"/>
        <pc:sldMkLst>
          <pc:docMk/>
          <pc:sldMk cId="2852039250" sldId="277"/>
        </pc:sldMkLst>
      </pc:sldChg>
      <pc:sldChg chg="modSp add mod">
        <pc:chgData name="Rodrigo Eduardo" userId="090524cbc6e81b50" providerId="LiveId" clId="{C0160B93-A3A0-41F4-9EF0-2CFB853EE9E6}" dt="2022-04-16T01:00:04.910" v="45" actId="20577"/>
        <pc:sldMkLst>
          <pc:docMk/>
          <pc:sldMk cId="3682884855" sldId="277"/>
        </pc:sldMkLst>
        <pc:spChg chg="mod">
          <ac:chgData name="Rodrigo Eduardo" userId="090524cbc6e81b50" providerId="LiveId" clId="{C0160B93-A3A0-41F4-9EF0-2CFB853EE9E6}" dt="2022-04-16T01:00:04.910" v="45" actId="20577"/>
          <ac:spMkLst>
            <pc:docMk/>
            <pc:sldMk cId="3682884855" sldId="277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8.123" v="8" actId="47"/>
        <pc:sldMkLst>
          <pc:docMk/>
          <pc:sldMk cId="1745288942" sldId="278"/>
        </pc:sldMkLst>
      </pc:sldChg>
      <pc:sldChg chg="del">
        <pc:chgData name="Rodrigo Eduardo" userId="090524cbc6e81b50" providerId="LiveId" clId="{C0160B93-A3A0-41F4-9EF0-2CFB853EE9E6}" dt="2022-04-16T00:52:28.754" v="9" actId="47"/>
        <pc:sldMkLst>
          <pc:docMk/>
          <pc:sldMk cId="398110508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9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6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91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47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Exercícios Propostos III:</a:t>
            </a:r>
          </a:p>
          <a:p>
            <a:r>
              <a:rPr lang="pt-BR" sz="3600" dirty="0"/>
              <a:t>Exercício 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5B9E76-6C15-477F-B21C-13227004779F}"/>
              </a:ext>
            </a:extLst>
          </p:cNvPr>
          <p:cNvSpPr txBox="1"/>
          <p:nvPr/>
        </p:nvSpPr>
        <p:spPr>
          <a:xfrm>
            <a:off x="1264027" y="3857378"/>
            <a:ext cx="5235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6"/>
                </a:solidFill>
              </a:rPr>
              <a:t>Alunos: João Vitor Campos, Marcos e Rodrigo Eduardo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809C3C-862B-469C-A876-1F5D78A03983}"/>
              </a:ext>
            </a:extLst>
          </p:cNvPr>
          <p:cNvSpPr txBox="1"/>
          <p:nvPr/>
        </p:nvSpPr>
        <p:spPr>
          <a:xfrm>
            <a:off x="988966" y="2094696"/>
            <a:ext cx="8051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Exercício 1. Faça um programa que leia um valor n e depois leia uma sequência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de n números inteiros e os armazene em um vetor. Posteriormente, seu programa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deve determinar o maior e o menor elemento do vetor.</a:t>
            </a:r>
          </a:p>
          <a:p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DBCB98-6423-42FA-94CC-B5171E4F90E6}"/>
              </a:ext>
            </a:extLst>
          </p:cNvPr>
          <p:cNvSpPr txBox="1"/>
          <p:nvPr/>
        </p:nvSpPr>
        <p:spPr>
          <a:xfrm>
            <a:off x="853884" y="701037"/>
            <a:ext cx="39467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locale.h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LC_ALL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Portuguese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continuar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 número: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4417425-7711-4D9D-9750-5C063460E67E}"/>
              </a:ext>
            </a:extLst>
          </p:cNvPr>
          <p:cNvSpPr txBox="1"/>
          <p:nvPr/>
        </p:nvSpPr>
        <p:spPr>
          <a:xfrm>
            <a:off x="907675" y="692530"/>
            <a:ext cx="6644768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"Deseja adicionar mais números? (s/n)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continuar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continuar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continuar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valor: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valor: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21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4A0F638-94AA-48B6-896A-CDBC71473D4F}"/>
              </a:ext>
            </a:extLst>
          </p:cNvPr>
          <p:cNvSpPr txBox="1"/>
          <p:nvPr/>
        </p:nvSpPr>
        <p:spPr>
          <a:xfrm>
            <a:off x="938870" y="6564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EFD701-9080-4222-A018-D02F9F9E629E}"/>
              </a:ext>
            </a:extLst>
          </p:cNvPr>
          <p:cNvSpPr txBox="1"/>
          <p:nvPr/>
        </p:nvSpPr>
        <p:spPr>
          <a:xfrm>
            <a:off x="1031235" y="997025"/>
            <a:ext cx="45029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um número: 15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Deseja adicionar mais números? (s/n)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um número: 1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Deseja adicionar mais números? (s/n)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um número: 2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Deseja adicionar mais números? (s/n)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Maior valor: 15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Menor valor: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90CCFE-CCEA-431C-9279-E8128500412D}"/>
              </a:ext>
            </a:extLst>
          </p:cNvPr>
          <p:cNvSpPr txBox="1"/>
          <p:nvPr/>
        </p:nvSpPr>
        <p:spPr>
          <a:xfrm>
            <a:off x="990896" y="35497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EXECUTANDO</a:t>
            </a:r>
          </a:p>
        </p:txBody>
      </p:sp>
    </p:spTree>
    <p:extLst>
      <p:ext uri="{BB962C8B-B14F-4D97-AF65-F5344CB8AC3E}">
        <p14:creationId xmlns:p14="http://schemas.microsoft.com/office/powerpoint/2010/main" val="220528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CD0AAE-D35A-4481-BA0F-93ACC1D34E74}"/>
              </a:ext>
            </a:extLst>
          </p:cNvPr>
          <p:cNvSpPr txBox="1"/>
          <p:nvPr/>
        </p:nvSpPr>
        <p:spPr>
          <a:xfrm>
            <a:off x="1027840" y="1740753"/>
            <a:ext cx="708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6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82634468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312</Words>
  <Application>Microsoft Office PowerPoint</Application>
  <PresentationFormat>Apresentação na tela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Fira Code</vt:lpstr>
      <vt:lpstr>Consolas</vt:lpstr>
      <vt:lpstr>Programming Language Workshop for Beginners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Eduardo</dc:creator>
  <cp:lastModifiedBy>Rodrigo Eduardo</cp:lastModifiedBy>
  <cp:revision>3</cp:revision>
  <dcterms:modified xsi:type="dcterms:W3CDTF">2022-04-20T15:49:17Z</dcterms:modified>
</cp:coreProperties>
</file>