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78" r:id="rId2"/>
    <p:sldId id="268" r:id="rId3"/>
    <p:sldId id="266" r:id="rId4"/>
    <p:sldId id="267" r:id="rId5"/>
    <p:sldId id="277" r:id="rId6"/>
    <p:sldId id="279" r:id="rId7"/>
    <p:sldId id="26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9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75519" y="1986974"/>
            <a:ext cx="8051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2. Escreva um programa que leia duas palavras do teclado e determine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se a segunda é um anagrama da primeira. Uma palavra é um anagrama de outra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se todas as letras de uma ocorrem na outra, em mesmo número, independente da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posição. Exemplos: ROMA, MORA, ORAM, AMOR, RAMO, são anagramas entre si.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C37645-78D5-4B52-BE21-7345B8773604}"/>
              </a:ext>
            </a:extLst>
          </p:cNvPr>
          <p:cNvSpPr txBox="1"/>
          <p:nvPr/>
        </p:nvSpPr>
        <p:spPr>
          <a:xfrm>
            <a:off x="808393" y="707280"/>
            <a:ext cx="853310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a primeira palavra: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Digite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segunda palavra: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quantidade_de_caracteres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6A4D91-4E38-4999-876A-5C8E50CA40A6}"/>
              </a:ext>
            </a:extLst>
          </p:cNvPr>
          <p:cNvSpPr txBox="1"/>
          <p:nvPr/>
        </p:nvSpPr>
        <p:spPr>
          <a:xfrm>
            <a:off x="1032492" y="694313"/>
            <a:ext cx="823494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quantidade_de_caracteres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 se as letras são iguais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 as letras uma a uma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//Se as letras forem iguais, será acrescentado 1 na variável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palavra_dois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75392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Se a quantidade de letras da palavra for igual a quantidade de </a:t>
            </a: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	 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letras iguais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entre elas, então uma será anagrama da outra 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quantidade_palavra_um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palavras são anagramas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palavras não são anagramas!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Quantidade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letras diferente, impossibilitando a </a:t>
            </a: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		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palavra de ser um anagrama.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88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31235" y="997025"/>
            <a:ext cx="45029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Funciona: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primeira palavra: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roMa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segunda palavra: Mora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 palavras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anagramas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CCFE-CCEA-431C-9279-E8128500412D}"/>
              </a:ext>
            </a:extLst>
          </p:cNvPr>
          <p:cNvSpPr txBox="1"/>
          <p:nvPr/>
        </p:nvSpPr>
        <p:spPr>
          <a:xfrm>
            <a:off x="990896" y="35497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EXECUTANDO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38B61-8787-4006-9DF1-9C1E6C88BAD2}"/>
              </a:ext>
            </a:extLst>
          </p:cNvPr>
          <p:cNvSpPr txBox="1"/>
          <p:nvPr/>
        </p:nvSpPr>
        <p:spPr>
          <a:xfrm>
            <a:off x="1031235" y="2760009"/>
            <a:ext cx="45029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Não funciona: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primeira palavra: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orda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segunda palavra: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orde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 palavras não são anagramas!</a:t>
            </a:r>
          </a:p>
        </p:txBody>
      </p:sp>
    </p:spTree>
    <p:extLst>
      <p:ext uri="{BB962C8B-B14F-4D97-AF65-F5344CB8AC3E}">
        <p14:creationId xmlns:p14="http://schemas.microsoft.com/office/powerpoint/2010/main" val="22052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469</Words>
  <Application>Microsoft Office PowerPoint</Application>
  <PresentationFormat>Apresentação na tela (16:9)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Fira Code</vt:lpstr>
      <vt:lpstr>Consolas</vt:lpstr>
      <vt:lpstr>Montserrat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6</cp:revision>
  <dcterms:modified xsi:type="dcterms:W3CDTF">2022-04-20T15:54:58Z</dcterms:modified>
</cp:coreProperties>
</file>