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8" r:id="rId3"/>
    <p:sldId id="266" r:id="rId4"/>
    <p:sldId id="267" r:id="rId5"/>
    <p:sldId id="280" r:id="rId6"/>
    <p:sldId id="279" r:id="rId7"/>
    <p:sldId id="26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9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9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88966" y="2094696"/>
            <a:ext cx="805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5. Dadas duas sequências de n e m elementos binários (0 ou 1), onde n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≤ m, faça um programa que verifique quantas vezes a primeira sequência ocorre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na segunda. </a:t>
            </a:r>
            <a:r>
              <a:rPr lang="pt-BR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: se a primeira for 101 e a segunda 1101010011010, então o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resultado deve ser 3.</a:t>
            </a:r>
          </a:p>
          <a:p>
            <a:endParaRPr lang="pt-B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DBCB98-6423-42FA-94CC-B5171E4F90E6}"/>
              </a:ext>
            </a:extLst>
          </p:cNvPr>
          <p:cNvSpPr txBox="1"/>
          <p:nvPr/>
        </p:nvSpPr>
        <p:spPr>
          <a:xfrm>
            <a:off x="1001806" y="701037"/>
            <a:ext cx="7368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//leitura das sequências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primeirasequencia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segundasequencia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a primeira sequência: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primeirasequencia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a segunda sequência: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segundasequencia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417425-7711-4D9D-9750-5C063460E67E}"/>
              </a:ext>
            </a:extLst>
          </p:cNvPr>
          <p:cNvSpPr txBox="1"/>
          <p:nvPr/>
        </p:nvSpPr>
        <p:spPr>
          <a:xfrm>
            <a:off x="1001807" y="701037"/>
            <a:ext cx="753924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vezes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//conta o tamanho de cada char tirando o espaço no buffer e 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enter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 primeira sequência deve ser menor ou igual a segunda."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417425-7711-4D9D-9750-5C063460E67E}"/>
              </a:ext>
            </a:extLst>
          </p:cNvPr>
          <p:cNvSpPr txBox="1"/>
          <p:nvPr/>
        </p:nvSpPr>
        <p:spPr>
          <a:xfrm>
            <a:off x="1001807" y="701037"/>
            <a:ext cx="85331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aparece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aparece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aparece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vezes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primeira sequência aparece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vez(es) na segunda."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vezes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94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31234" y="997025"/>
            <a:ext cx="64049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Teste 1: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primeira sequencia: 100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segunda sequencia: 0000000000100001100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primeira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sequência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aparece 2 vez(es) na segunda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sequência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Teste 2: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Digite a primeira sequência: 101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Digite a segunda sequência: 1101010011010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A primeira sequencia aparece 3 vez(es) na segunda sequência.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CCFE-CCEA-431C-9279-E8128500412D}"/>
              </a:ext>
            </a:extLst>
          </p:cNvPr>
          <p:cNvSpPr txBox="1"/>
          <p:nvPr/>
        </p:nvSpPr>
        <p:spPr>
          <a:xfrm>
            <a:off x="990896" y="35497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EXECUTANDO</a:t>
            </a:r>
          </a:p>
        </p:txBody>
      </p:sp>
    </p:spTree>
    <p:extLst>
      <p:ext uri="{BB962C8B-B14F-4D97-AF65-F5344CB8AC3E}">
        <p14:creationId xmlns:p14="http://schemas.microsoft.com/office/powerpoint/2010/main" val="22052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406</Words>
  <Application>Microsoft Office PowerPoint</Application>
  <PresentationFormat>Apresentação na tela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Consolas</vt:lpstr>
      <vt:lpstr>Fira Code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5</cp:revision>
  <dcterms:modified xsi:type="dcterms:W3CDTF">2022-04-20T16:17:03Z</dcterms:modified>
</cp:coreProperties>
</file>