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3DCA0-D559-4AB4-ADA7-2558ACD82A12}" v="14" dt="2022-04-15T19:31:37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Eduardo" userId="090524cbc6e81b50" providerId="LiveId" clId="{3EB3DCA0-D559-4AB4-ADA7-2558ACD82A12}"/>
    <pc:docChg chg="undo custSel addSld delSld modSld">
      <pc:chgData name="Rodrigo Eduardo" userId="090524cbc6e81b50" providerId="LiveId" clId="{3EB3DCA0-D559-4AB4-ADA7-2558ACD82A12}" dt="2022-04-15T19:45:44.856" v="638" actId="20577"/>
      <pc:docMkLst>
        <pc:docMk/>
      </pc:docMkLst>
      <pc:sldChg chg="addSp delSp modSp mod modClrScheme chgLayout">
        <pc:chgData name="Rodrigo Eduardo" userId="090524cbc6e81b50" providerId="LiveId" clId="{3EB3DCA0-D559-4AB4-ADA7-2558ACD82A12}" dt="2022-04-15T19:38:06.502" v="595" actId="1076"/>
        <pc:sldMkLst>
          <pc:docMk/>
          <pc:sldMk cId="3264458171" sldId="256"/>
        </pc:sldMkLst>
        <pc:spChg chg="del">
          <ac:chgData name="Rodrigo Eduardo" userId="090524cbc6e81b50" providerId="LiveId" clId="{3EB3DCA0-D559-4AB4-ADA7-2558ACD82A12}" dt="2022-04-15T19:09:21.949" v="0" actId="700"/>
          <ac:spMkLst>
            <pc:docMk/>
            <pc:sldMk cId="3264458171" sldId="256"/>
            <ac:spMk id="2" creationId="{190FE4D1-387B-4291-9D55-508079BEA413}"/>
          </ac:spMkLst>
        </pc:spChg>
        <pc:spChg chg="del">
          <ac:chgData name="Rodrigo Eduardo" userId="090524cbc6e81b50" providerId="LiveId" clId="{3EB3DCA0-D559-4AB4-ADA7-2558ACD82A12}" dt="2022-04-15T19:09:21.949" v="0" actId="700"/>
          <ac:spMkLst>
            <pc:docMk/>
            <pc:sldMk cId="3264458171" sldId="256"/>
            <ac:spMk id="3" creationId="{AC1F131E-AF6A-4237-881D-1F1AD6ED2B3E}"/>
          </ac:spMkLst>
        </pc:spChg>
        <pc:spChg chg="add del mod ord">
          <ac:chgData name="Rodrigo Eduardo" userId="090524cbc6e81b50" providerId="LiveId" clId="{3EB3DCA0-D559-4AB4-ADA7-2558ACD82A12}" dt="2022-04-15T19:09:27.663" v="1" actId="700"/>
          <ac:spMkLst>
            <pc:docMk/>
            <pc:sldMk cId="3264458171" sldId="256"/>
            <ac:spMk id="4" creationId="{943BC438-DE3B-4CA7-8446-B9CA79CD300A}"/>
          </ac:spMkLst>
        </pc:spChg>
        <pc:spChg chg="add del mod ord">
          <ac:chgData name="Rodrigo Eduardo" userId="090524cbc6e81b50" providerId="LiveId" clId="{3EB3DCA0-D559-4AB4-ADA7-2558ACD82A12}" dt="2022-04-15T19:09:27.663" v="1" actId="700"/>
          <ac:spMkLst>
            <pc:docMk/>
            <pc:sldMk cId="3264458171" sldId="256"/>
            <ac:spMk id="5" creationId="{17D5B1CF-C384-4D19-B683-8D930F17CD95}"/>
          </ac:spMkLst>
        </pc:spChg>
        <pc:spChg chg="add del mod ord">
          <ac:chgData name="Rodrigo Eduardo" userId="090524cbc6e81b50" providerId="LiveId" clId="{3EB3DCA0-D559-4AB4-ADA7-2558ACD82A12}" dt="2022-04-15T19:09:30.502" v="2" actId="700"/>
          <ac:spMkLst>
            <pc:docMk/>
            <pc:sldMk cId="3264458171" sldId="256"/>
            <ac:spMk id="6" creationId="{CFCC8B2B-2095-4705-A29E-2790829C4C94}"/>
          </ac:spMkLst>
        </pc:spChg>
        <pc:spChg chg="add del mod ord">
          <ac:chgData name="Rodrigo Eduardo" userId="090524cbc6e81b50" providerId="LiveId" clId="{3EB3DCA0-D559-4AB4-ADA7-2558ACD82A12}" dt="2022-04-15T19:09:30.502" v="2" actId="700"/>
          <ac:spMkLst>
            <pc:docMk/>
            <pc:sldMk cId="3264458171" sldId="256"/>
            <ac:spMk id="7" creationId="{CE38427E-3059-45B7-B9BD-7DD03F3AF7A7}"/>
          </ac:spMkLst>
        </pc:spChg>
        <pc:spChg chg="add mod ord">
          <ac:chgData name="Rodrigo Eduardo" userId="090524cbc6e81b50" providerId="LiveId" clId="{3EB3DCA0-D559-4AB4-ADA7-2558ACD82A12}" dt="2022-04-15T19:38:06.502" v="595" actId="1076"/>
          <ac:spMkLst>
            <pc:docMk/>
            <pc:sldMk cId="3264458171" sldId="256"/>
            <ac:spMk id="8" creationId="{3FA34B70-3A55-47E2-AA1A-4BCAA49AE89D}"/>
          </ac:spMkLst>
        </pc:spChg>
      </pc:sldChg>
      <pc:sldChg chg="addSp delSp modSp new mod modClrScheme chgLayout">
        <pc:chgData name="Rodrigo Eduardo" userId="090524cbc6e81b50" providerId="LiveId" clId="{3EB3DCA0-D559-4AB4-ADA7-2558ACD82A12}" dt="2022-04-15T19:37:21.604" v="591" actId="120"/>
        <pc:sldMkLst>
          <pc:docMk/>
          <pc:sldMk cId="162389580" sldId="257"/>
        </pc:sldMkLst>
        <pc:spChg chg="del mod ord">
          <ac:chgData name="Rodrigo Eduardo" userId="090524cbc6e81b50" providerId="LiveId" clId="{3EB3DCA0-D559-4AB4-ADA7-2558ACD82A12}" dt="2022-04-15T19:10:47.221" v="56" actId="700"/>
          <ac:spMkLst>
            <pc:docMk/>
            <pc:sldMk cId="162389580" sldId="257"/>
            <ac:spMk id="2" creationId="{7D763B79-C743-4911-B1AE-8EA2AE821214}"/>
          </ac:spMkLst>
        </pc:spChg>
        <pc:spChg chg="add mod ord">
          <ac:chgData name="Rodrigo Eduardo" userId="090524cbc6e81b50" providerId="LiveId" clId="{3EB3DCA0-D559-4AB4-ADA7-2558ACD82A12}" dt="2022-04-15T19:37:21.604" v="591" actId="120"/>
          <ac:spMkLst>
            <pc:docMk/>
            <pc:sldMk cId="162389580" sldId="257"/>
            <ac:spMk id="3" creationId="{FACA999E-3599-45A9-86B0-B8A4204C6992}"/>
          </ac:spMkLst>
        </pc:spChg>
        <pc:spChg chg="add mod ord">
          <ac:chgData name="Rodrigo Eduardo" userId="090524cbc6e81b50" providerId="LiveId" clId="{3EB3DCA0-D559-4AB4-ADA7-2558ACD82A12}" dt="2022-04-15T19:16:34.881" v="133" actId="207"/>
          <ac:spMkLst>
            <pc:docMk/>
            <pc:sldMk cId="162389580" sldId="257"/>
            <ac:spMk id="4" creationId="{98D8DCCC-30F3-400E-81D4-5D6828C52AF7}"/>
          </ac:spMkLst>
        </pc:spChg>
      </pc:sldChg>
      <pc:sldChg chg="modSp new mod">
        <pc:chgData name="Rodrigo Eduardo" userId="090524cbc6e81b50" providerId="LiveId" clId="{3EB3DCA0-D559-4AB4-ADA7-2558ACD82A12}" dt="2022-04-15T19:45:44.856" v="638" actId="20577"/>
        <pc:sldMkLst>
          <pc:docMk/>
          <pc:sldMk cId="214832613" sldId="258"/>
        </pc:sldMkLst>
        <pc:spChg chg="mod">
          <ac:chgData name="Rodrigo Eduardo" userId="090524cbc6e81b50" providerId="LiveId" clId="{3EB3DCA0-D559-4AB4-ADA7-2558ACD82A12}" dt="2022-04-15T19:37:35.254" v="592" actId="255"/>
          <ac:spMkLst>
            <pc:docMk/>
            <pc:sldMk cId="214832613" sldId="258"/>
            <ac:spMk id="2" creationId="{5632D64E-EB0A-4C1D-AA10-794C1365E5E6}"/>
          </ac:spMkLst>
        </pc:spChg>
        <pc:spChg chg="mod">
          <ac:chgData name="Rodrigo Eduardo" userId="090524cbc6e81b50" providerId="LiveId" clId="{3EB3DCA0-D559-4AB4-ADA7-2558ACD82A12}" dt="2022-04-15T19:45:44.856" v="638" actId="20577"/>
          <ac:spMkLst>
            <pc:docMk/>
            <pc:sldMk cId="214832613" sldId="258"/>
            <ac:spMk id="3" creationId="{436C0F6E-9843-4544-A775-1FCBCB21E448}"/>
          </ac:spMkLst>
        </pc:spChg>
      </pc:sldChg>
      <pc:sldChg chg="addSp delSp modSp new mod setBg modClrScheme delDesignElem chgLayout">
        <pc:chgData name="Rodrigo Eduardo" userId="090524cbc6e81b50" providerId="LiveId" clId="{3EB3DCA0-D559-4AB4-ADA7-2558ACD82A12}" dt="2022-04-15T19:27:30.737" v="480" actId="27614"/>
        <pc:sldMkLst>
          <pc:docMk/>
          <pc:sldMk cId="1419635113" sldId="259"/>
        </pc:sldMkLst>
        <pc:spChg chg="del">
          <ac:chgData name="Rodrigo Eduardo" userId="090524cbc6e81b50" providerId="LiveId" clId="{3EB3DCA0-D559-4AB4-ADA7-2558ACD82A12}" dt="2022-04-15T19:24:13.594" v="451" actId="26606"/>
          <ac:spMkLst>
            <pc:docMk/>
            <pc:sldMk cId="1419635113" sldId="259"/>
            <ac:spMk id="2" creationId="{AFAF4A2D-2D5F-4B5D-9D5F-D79C32AC2204}"/>
          </ac:spMkLst>
        </pc:spChg>
        <pc:spChg chg="del">
          <ac:chgData name="Rodrigo Eduardo" userId="090524cbc6e81b50" providerId="LiveId" clId="{3EB3DCA0-D559-4AB4-ADA7-2558ACD82A12}" dt="2022-04-15T19:24:01.765" v="450" actId="22"/>
          <ac:spMkLst>
            <pc:docMk/>
            <pc:sldMk cId="1419635113" sldId="259"/>
            <ac:spMk id="3" creationId="{42224EB1-A0A3-47EC-B241-DBCFB49A6065}"/>
          </ac:spMkLst>
        </pc:spChg>
        <pc:spChg chg="add del mod">
          <ac:chgData name="Rodrigo Eduardo" userId="090524cbc6e81b50" providerId="LiveId" clId="{3EB3DCA0-D559-4AB4-ADA7-2558ACD82A12}" dt="2022-04-15T19:27:18.168" v="477" actId="700"/>
          <ac:spMkLst>
            <pc:docMk/>
            <pc:sldMk cId="1419635113" sldId="259"/>
            <ac:spMk id="9" creationId="{FFD80611-2FB7-4EAF-BEB8-CEFA6B86F25A}"/>
          </ac:spMkLst>
        </pc:spChg>
        <pc:spChg chg="add del">
          <ac:chgData name="Rodrigo Eduardo" userId="090524cbc6e81b50" providerId="LiveId" clId="{3EB3DCA0-D559-4AB4-ADA7-2558ACD82A12}" dt="2022-04-15T19:24:59.182" v="456" actId="26606"/>
          <ac:spMkLst>
            <pc:docMk/>
            <pc:sldMk cId="1419635113" sldId="259"/>
            <ac:spMk id="37" creationId="{35002F6C-0142-4BD1-B14C-B2A8BE2BC116}"/>
          </ac:spMkLst>
        </pc:spChg>
        <pc:spChg chg="add del">
          <ac:chgData name="Rodrigo Eduardo" userId="090524cbc6e81b50" providerId="LiveId" clId="{3EB3DCA0-D559-4AB4-ADA7-2558ACD82A12}" dt="2022-04-15T19:24:59.182" v="456" actId="26606"/>
          <ac:spMkLst>
            <pc:docMk/>
            <pc:sldMk cId="1419635113" sldId="259"/>
            <ac:spMk id="39" creationId="{889F2A4C-8C64-4700-8689-78F603984665}"/>
          </ac:spMkLst>
        </pc:spChg>
        <pc:spChg chg="add del">
          <ac:chgData name="Rodrigo Eduardo" userId="090524cbc6e81b50" providerId="LiveId" clId="{3EB3DCA0-D559-4AB4-ADA7-2558ACD82A12}" dt="2022-04-15T19:25:10.326" v="458" actId="26606"/>
          <ac:spMkLst>
            <pc:docMk/>
            <pc:sldMk cId="1419635113" sldId="259"/>
            <ac:spMk id="41" creationId="{64803267-175B-4586-A120-09F386B975F2}"/>
          </ac:spMkLst>
        </pc:spChg>
        <pc:spChg chg="add del">
          <ac:chgData name="Rodrigo Eduardo" userId="090524cbc6e81b50" providerId="LiveId" clId="{3EB3DCA0-D559-4AB4-ADA7-2558ACD82A12}" dt="2022-04-15T19:25:10.326" v="458" actId="26606"/>
          <ac:spMkLst>
            <pc:docMk/>
            <pc:sldMk cId="1419635113" sldId="259"/>
            <ac:spMk id="43" creationId="{542A1125-BEEF-4B06-B7A6-5C89AFBF8026}"/>
          </ac:spMkLst>
        </pc:spChg>
        <pc:spChg chg="add del">
          <ac:chgData name="Rodrigo Eduardo" userId="090524cbc6e81b50" providerId="LiveId" clId="{3EB3DCA0-D559-4AB4-ADA7-2558ACD82A12}" dt="2022-04-15T19:25:10.326" v="458" actId="26606"/>
          <ac:spMkLst>
            <pc:docMk/>
            <pc:sldMk cId="1419635113" sldId="259"/>
            <ac:spMk id="44" creationId="{341AF29A-C02E-4F6E-AE31-4D61F939D5C3}"/>
          </ac:spMkLst>
        </pc:spChg>
        <pc:spChg chg="add del">
          <ac:chgData name="Rodrigo Eduardo" userId="090524cbc6e81b50" providerId="LiveId" clId="{3EB3DCA0-D559-4AB4-ADA7-2558ACD82A12}" dt="2022-04-15T19:25:43.002" v="465" actId="26606"/>
          <ac:spMkLst>
            <pc:docMk/>
            <pc:sldMk cId="1419635113" sldId="259"/>
            <ac:spMk id="50" creationId="{5C9652B3-A450-4ED6-8FBF-F536BA60B4D8}"/>
          </ac:spMkLst>
        </pc:spChg>
        <pc:spChg chg="add del">
          <ac:chgData name="Rodrigo Eduardo" userId="090524cbc6e81b50" providerId="LiveId" clId="{3EB3DCA0-D559-4AB4-ADA7-2558ACD82A12}" dt="2022-04-15T19:25:43.002" v="465" actId="26606"/>
          <ac:spMkLst>
            <pc:docMk/>
            <pc:sldMk cId="1419635113" sldId="259"/>
            <ac:spMk id="51" creationId="{21029ED5-F105-4DD2-99C8-1E4422817978}"/>
          </ac:spMkLst>
        </pc:spChg>
        <pc:spChg chg="add del">
          <ac:chgData name="Rodrigo Eduardo" userId="090524cbc6e81b50" providerId="LiveId" clId="{3EB3DCA0-D559-4AB4-ADA7-2558ACD82A12}" dt="2022-04-15T19:26:24.995" v="471" actId="22"/>
          <ac:spMkLst>
            <pc:docMk/>
            <pc:sldMk cId="1419635113" sldId="259"/>
            <ac:spMk id="60" creationId="{FB6A28B9-6AF7-E2B4-42B1-58DE50B99E5A}"/>
          </ac:spMkLst>
        </pc:spChg>
        <pc:grpChg chg="add del">
          <ac:chgData name="Rodrigo Eduardo" userId="090524cbc6e81b50" providerId="LiveId" clId="{3EB3DCA0-D559-4AB4-ADA7-2558ACD82A12}" dt="2022-04-15T19:25:10.340" v="459" actId="26606"/>
          <ac:grpSpMkLst>
            <pc:docMk/>
            <pc:sldMk cId="1419635113" sldId="259"/>
            <ac:grpSpMk id="10" creationId="{DDE8DE2B-61C1-46D5-BEB8-521321C182C4}"/>
          </ac:grpSpMkLst>
        </pc:grpChg>
        <pc:grpChg chg="add del">
          <ac:chgData name="Rodrigo Eduardo" userId="090524cbc6e81b50" providerId="LiveId" clId="{3EB3DCA0-D559-4AB4-ADA7-2558ACD82A12}" dt="2022-04-15T19:27:18.168" v="477" actId="700"/>
          <ac:grpSpMkLst>
            <pc:docMk/>
            <pc:sldMk cId="1419635113" sldId="259"/>
            <ac:grpSpMk id="12" creationId="{DDE8DE2B-61C1-46D5-BEB8-521321C182C4}"/>
          </ac:grpSpMkLst>
        </pc:grpChg>
        <pc:grpChg chg="add del">
          <ac:chgData name="Rodrigo Eduardo" userId="090524cbc6e81b50" providerId="LiveId" clId="{3EB3DCA0-D559-4AB4-ADA7-2558ACD82A12}" dt="2022-04-15T19:24:59.182" v="456" actId="26606"/>
          <ac:grpSpMkLst>
            <pc:docMk/>
            <pc:sldMk cId="1419635113" sldId="259"/>
            <ac:grpSpMk id="25" creationId="{609316A9-990D-4EC3-A671-70EE5C1493A4}"/>
          </ac:grpSpMkLst>
        </pc:grpChg>
        <pc:grpChg chg="add del">
          <ac:chgData name="Rodrigo Eduardo" userId="090524cbc6e81b50" providerId="LiveId" clId="{3EB3DCA0-D559-4AB4-ADA7-2558ACD82A12}" dt="2022-04-15T19:25:10.326" v="458" actId="26606"/>
          <ac:grpSpMkLst>
            <pc:docMk/>
            <pc:sldMk cId="1419635113" sldId="259"/>
            <ac:grpSpMk id="42" creationId="{609316A9-990D-4EC3-A671-70EE5C1493A4}"/>
          </ac:grpSpMkLst>
        </pc:grpChg>
        <pc:grpChg chg="add del">
          <ac:chgData name="Rodrigo Eduardo" userId="090524cbc6e81b50" providerId="LiveId" clId="{3EB3DCA0-D559-4AB4-ADA7-2558ACD82A12}" dt="2022-04-15T19:25:43.002" v="465" actId="26606"/>
          <ac:grpSpMkLst>
            <pc:docMk/>
            <pc:sldMk cId="1419635113" sldId="259"/>
            <ac:grpSpMk id="49" creationId="{DDE8DE2B-61C1-46D5-BEB8-521321C182C4}"/>
          </ac:grpSpMkLst>
        </pc:grpChg>
        <pc:grpChg chg="add del">
          <ac:chgData name="Rodrigo Eduardo" userId="090524cbc6e81b50" providerId="LiveId" clId="{3EB3DCA0-D559-4AB4-ADA7-2558ACD82A12}" dt="2022-04-15T19:25:43.002" v="465" actId="26606"/>
          <ac:grpSpMkLst>
            <pc:docMk/>
            <pc:sldMk cId="1419635113" sldId="259"/>
            <ac:grpSpMk id="52" creationId="{2D621E68-BF28-4A1C-B1A2-4E55E139E79A}"/>
          </ac:grpSpMkLst>
        </pc:grpChg>
        <pc:picChg chg="add del mod ord">
          <ac:chgData name="Rodrigo Eduardo" userId="090524cbc6e81b50" providerId="LiveId" clId="{3EB3DCA0-D559-4AB4-ADA7-2558ACD82A12}" dt="2022-04-15T19:26:22.275" v="470" actId="478"/>
          <ac:picMkLst>
            <pc:docMk/>
            <pc:sldMk cId="1419635113" sldId="259"/>
            <ac:picMk id="5" creationId="{3A3D7F5B-E27C-43A1-88F3-781B5A46618D}"/>
          </ac:picMkLst>
        </pc:picChg>
        <pc:picChg chg="add del mod ord">
          <ac:chgData name="Rodrigo Eduardo" userId="090524cbc6e81b50" providerId="LiveId" clId="{3EB3DCA0-D559-4AB4-ADA7-2558ACD82A12}" dt="2022-04-15T19:27:09.688" v="476" actId="478"/>
          <ac:picMkLst>
            <pc:docMk/>
            <pc:sldMk cId="1419635113" sldId="259"/>
            <ac:picMk id="7" creationId="{C7A9B9D5-D4B7-4FCD-B25C-8FA68036299E}"/>
          </ac:picMkLst>
        </pc:picChg>
        <pc:picChg chg="add mod">
          <ac:chgData name="Rodrigo Eduardo" userId="090524cbc6e81b50" providerId="LiveId" clId="{3EB3DCA0-D559-4AB4-ADA7-2558ACD82A12}" dt="2022-04-15T19:27:30.737" v="480" actId="27614"/>
          <ac:picMkLst>
            <pc:docMk/>
            <pc:sldMk cId="1419635113" sldId="259"/>
            <ac:picMk id="24" creationId="{D7773F3C-79E7-4B39-AE0D-882C03790092}"/>
          </ac:picMkLst>
        </pc:picChg>
      </pc:sldChg>
      <pc:sldChg chg="addSp modSp new mod setBg">
        <pc:chgData name="Rodrigo Eduardo" userId="090524cbc6e81b50" providerId="LiveId" clId="{3EB3DCA0-D559-4AB4-ADA7-2558ACD82A12}" dt="2022-04-15T19:28:51.525" v="490" actId="27614"/>
        <pc:sldMkLst>
          <pc:docMk/>
          <pc:sldMk cId="635696461" sldId="260"/>
        </pc:sldMkLst>
        <pc:picChg chg="add mod">
          <ac:chgData name="Rodrigo Eduardo" userId="090524cbc6e81b50" providerId="LiveId" clId="{3EB3DCA0-D559-4AB4-ADA7-2558ACD82A12}" dt="2022-04-15T19:28:51.525" v="490" actId="27614"/>
          <ac:picMkLst>
            <pc:docMk/>
            <pc:sldMk cId="635696461" sldId="260"/>
            <ac:picMk id="3" creationId="{96AF3BCE-70E0-454B-B5C1-594E283CFDB2}"/>
          </ac:picMkLst>
        </pc:picChg>
      </pc:sldChg>
      <pc:sldChg chg="addSp delSp modSp new del mod modClrScheme chgLayout">
        <pc:chgData name="Rodrigo Eduardo" userId="090524cbc6e81b50" providerId="LiveId" clId="{3EB3DCA0-D559-4AB4-ADA7-2558ACD82A12}" dt="2022-04-15T19:31:46.167" v="523" actId="47"/>
        <pc:sldMkLst>
          <pc:docMk/>
          <pc:sldMk cId="325872923" sldId="261"/>
        </pc:sldMkLst>
        <pc:spChg chg="add mod">
          <ac:chgData name="Rodrigo Eduardo" userId="090524cbc6e81b50" providerId="LiveId" clId="{3EB3DCA0-D559-4AB4-ADA7-2558ACD82A12}" dt="2022-04-15T19:30:35.121" v="517" actId="20577"/>
          <ac:spMkLst>
            <pc:docMk/>
            <pc:sldMk cId="325872923" sldId="261"/>
            <ac:spMk id="4" creationId="{C33D8C23-B29A-453E-B587-869FB081B8BD}"/>
          </ac:spMkLst>
        </pc:spChg>
        <pc:spChg chg="add del mod ord">
          <ac:chgData name="Rodrigo Eduardo" userId="090524cbc6e81b50" providerId="LiveId" clId="{3EB3DCA0-D559-4AB4-ADA7-2558ACD82A12}" dt="2022-04-15T19:31:37.596" v="522"/>
          <ac:spMkLst>
            <pc:docMk/>
            <pc:sldMk cId="325872923" sldId="261"/>
            <ac:spMk id="5" creationId="{D62D8FEC-C7B2-4605-B748-E45D0FB4BA15}"/>
          </ac:spMkLst>
        </pc:spChg>
        <pc:spChg chg="add del mod ord">
          <ac:chgData name="Rodrigo Eduardo" userId="090524cbc6e81b50" providerId="LiveId" clId="{3EB3DCA0-D559-4AB4-ADA7-2558ACD82A12}" dt="2022-04-15T19:31:37.596" v="522"/>
          <ac:spMkLst>
            <pc:docMk/>
            <pc:sldMk cId="325872923" sldId="261"/>
            <ac:spMk id="6" creationId="{F24FC214-3B2E-46B5-A98D-1B5A3F81DFC1}"/>
          </ac:spMkLst>
        </pc:spChg>
        <pc:spChg chg="add mod">
          <ac:chgData name="Rodrigo Eduardo" userId="090524cbc6e81b50" providerId="LiveId" clId="{3EB3DCA0-D559-4AB4-ADA7-2558ACD82A12}" dt="2022-04-15T19:31:37.596" v="522"/>
          <ac:spMkLst>
            <pc:docMk/>
            <pc:sldMk cId="325872923" sldId="261"/>
            <ac:spMk id="9" creationId="{B624582F-31AA-4A90-9A75-C7773FED9369}"/>
          </ac:spMkLst>
        </pc:spChg>
        <pc:spChg chg="add mod">
          <ac:chgData name="Rodrigo Eduardo" userId="090524cbc6e81b50" providerId="LiveId" clId="{3EB3DCA0-D559-4AB4-ADA7-2558ACD82A12}" dt="2022-04-15T19:31:37.596" v="522"/>
          <ac:spMkLst>
            <pc:docMk/>
            <pc:sldMk cId="325872923" sldId="261"/>
            <ac:spMk id="10" creationId="{5F7C7DCA-A989-4E2A-935A-E18F1548FC01}"/>
          </ac:spMkLst>
        </pc:spChg>
        <pc:picChg chg="add del mod">
          <ac:chgData name="Rodrigo Eduardo" userId="090524cbc6e81b50" providerId="LiveId" clId="{3EB3DCA0-D559-4AB4-ADA7-2558ACD82A12}" dt="2022-04-15T19:31:27.983" v="519" actId="478"/>
          <ac:picMkLst>
            <pc:docMk/>
            <pc:sldMk cId="325872923" sldId="261"/>
            <ac:picMk id="3" creationId="{AC5FBFE5-89C2-455A-B21A-49C96932A0E9}"/>
          </ac:picMkLst>
        </pc:picChg>
        <pc:picChg chg="add mod">
          <ac:chgData name="Rodrigo Eduardo" userId="090524cbc6e81b50" providerId="LiveId" clId="{3EB3DCA0-D559-4AB4-ADA7-2558ACD82A12}" dt="2022-04-15T19:31:34.003" v="521" actId="1076"/>
          <ac:picMkLst>
            <pc:docMk/>
            <pc:sldMk cId="325872923" sldId="261"/>
            <ac:picMk id="8" creationId="{5890E1A0-5273-4E79-B0FB-5956081295D5}"/>
          </ac:picMkLst>
        </pc:picChg>
      </pc:sldChg>
      <pc:sldChg chg="addSp delSp modSp new mod modClrScheme chgLayout">
        <pc:chgData name="Rodrigo Eduardo" userId="090524cbc6e81b50" providerId="LiveId" clId="{3EB3DCA0-D559-4AB4-ADA7-2558ACD82A12}" dt="2022-04-15T19:38:32.870" v="597" actId="1076"/>
        <pc:sldMkLst>
          <pc:docMk/>
          <pc:sldMk cId="3764633352" sldId="261"/>
        </pc:sldMkLst>
        <pc:spChg chg="add mod">
          <ac:chgData name="Rodrigo Eduardo" userId="090524cbc6e81b50" providerId="LiveId" clId="{3EB3DCA0-D559-4AB4-ADA7-2558ACD82A12}" dt="2022-04-15T19:38:32.870" v="597" actId="1076"/>
          <ac:spMkLst>
            <pc:docMk/>
            <pc:sldMk cId="3764633352" sldId="261"/>
            <ac:spMk id="2" creationId="{9982D957-85A1-4123-A882-8DB8AD8234C5}"/>
          </ac:spMkLst>
        </pc:spChg>
        <pc:spChg chg="add del mod">
          <ac:chgData name="Rodrigo Eduardo" userId="090524cbc6e81b50" providerId="LiveId" clId="{3EB3DCA0-D559-4AB4-ADA7-2558ACD82A12}" dt="2022-04-15T19:31:55.806" v="526" actId="22"/>
          <ac:spMkLst>
            <pc:docMk/>
            <pc:sldMk cId="3764633352" sldId="261"/>
            <ac:spMk id="3" creationId="{090A18A9-06E1-4BFE-ACD6-27A67EE91B7D}"/>
          </ac:spMkLst>
        </pc:spChg>
        <pc:picChg chg="add mod ord">
          <ac:chgData name="Rodrigo Eduardo" userId="090524cbc6e81b50" providerId="LiveId" clId="{3EB3DCA0-D559-4AB4-ADA7-2558ACD82A12}" dt="2022-04-15T19:32:41.610" v="555" actId="1076"/>
          <ac:picMkLst>
            <pc:docMk/>
            <pc:sldMk cId="3764633352" sldId="261"/>
            <ac:picMk id="5" creationId="{E79C04E1-8EF3-402F-88FA-F49792CB79CE}"/>
          </ac:picMkLst>
        </pc:picChg>
      </pc:sldChg>
      <pc:sldChg chg="addSp delSp modSp new mod">
        <pc:chgData name="Rodrigo Eduardo" userId="090524cbc6e81b50" providerId="LiveId" clId="{3EB3DCA0-D559-4AB4-ADA7-2558ACD82A12}" dt="2022-04-15T19:36:12" v="590" actId="1076"/>
        <pc:sldMkLst>
          <pc:docMk/>
          <pc:sldMk cId="881168261" sldId="262"/>
        </pc:sldMkLst>
        <pc:spChg chg="mod">
          <ac:chgData name="Rodrigo Eduardo" userId="090524cbc6e81b50" providerId="LiveId" clId="{3EB3DCA0-D559-4AB4-ADA7-2558ACD82A12}" dt="2022-04-15T19:35:56.677" v="587" actId="20577"/>
          <ac:spMkLst>
            <pc:docMk/>
            <pc:sldMk cId="881168261" sldId="262"/>
            <ac:spMk id="2" creationId="{1A81C3E1-76D2-4F0E-BE3E-107680C3E89B}"/>
          </ac:spMkLst>
        </pc:spChg>
        <pc:spChg chg="del">
          <ac:chgData name="Rodrigo Eduardo" userId="090524cbc6e81b50" providerId="LiveId" clId="{3EB3DCA0-D559-4AB4-ADA7-2558ACD82A12}" dt="2022-04-15T19:35:37.588" v="559" actId="22"/>
          <ac:spMkLst>
            <pc:docMk/>
            <pc:sldMk cId="881168261" sldId="262"/>
            <ac:spMk id="3" creationId="{4D15AF26-28BE-4149-B1F7-262FF0FC147F}"/>
          </ac:spMkLst>
        </pc:spChg>
        <pc:picChg chg="add mod ord">
          <ac:chgData name="Rodrigo Eduardo" userId="090524cbc6e81b50" providerId="LiveId" clId="{3EB3DCA0-D559-4AB4-ADA7-2558ACD82A12}" dt="2022-04-15T19:36:12" v="590" actId="1076"/>
          <ac:picMkLst>
            <pc:docMk/>
            <pc:sldMk cId="881168261" sldId="262"/>
            <ac:picMk id="5" creationId="{CBFFDC74-9AFD-4589-8B66-F89FFF5189B2}"/>
          </ac:picMkLst>
        </pc:picChg>
      </pc:sldChg>
      <pc:sldChg chg="addSp delSp modSp new mod modClrScheme chgLayout">
        <pc:chgData name="Rodrigo Eduardo" userId="090524cbc6e81b50" providerId="LiveId" clId="{3EB3DCA0-D559-4AB4-ADA7-2558ACD82A12}" dt="2022-04-15T19:41:09.521" v="634" actId="20577"/>
        <pc:sldMkLst>
          <pc:docMk/>
          <pc:sldMk cId="1509085436" sldId="263"/>
        </pc:sldMkLst>
        <pc:spChg chg="del mod ord">
          <ac:chgData name="Rodrigo Eduardo" userId="090524cbc6e81b50" providerId="LiveId" clId="{3EB3DCA0-D559-4AB4-ADA7-2558ACD82A12}" dt="2022-04-15T19:40:17.663" v="600" actId="700"/>
          <ac:spMkLst>
            <pc:docMk/>
            <pc:sldMk cId="1509085436" sldId="263"/>
            <ac:spMk id="2" creationId="{5F66EF00-F1B9-48AF-8222-C5CEFA2B28C8}"/>
          </ac:spMkLst>
        </pc:spChg>
        <pc:spChg chg="del">
          <ac:chgData name="Rodrigo Eduardo" userId="090524cbc6e81b50" providerId="LiveId" clId="{3EB3DCA0-D559-4AB4-ADA7-2558ACD82A12}" dt="2022-04-15T19:40:17.663" v="600" actId="700"/>
          <ac:spMkLst>
            <pc:docMk/>
            <pc:sldMk cId="1509085436" sldId="263"/>
            <ac:spMk id="3" creationId="{DBC9984F-266C-42E5-BAF8-74C513098476}"/>
          </ac:spMkLst>
        </pc:spChg>
        <pc:spChg chg="add mod ord">
          <ac:chgData name="Rodrigo Eduardo" userId="090524cbc6e81b50" providerId="LiveId" clId="{3EB3DCA0-D559-4AB4-ADA7-2558ACD82A12}" dt="2022-04-15T19:41:09.521" v="634" actId="20577"/>
          <ac:spMkLst>
            <pc:docMk/>
            <pc:sldMk cId="1509085436" sldId="263"/>
            <ac:spMk id="4" creationId="{1077291C-9E66-4DD9-828E-7AE33A956C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61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69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00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27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970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715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52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20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3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22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3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05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45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1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1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9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D5192-5FC6-471A-9B61-5C300B417BAF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D42072-D89E-4AF0-8427-1FF87B3ED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53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FA34B70-3A55-47E2-AA1A-4BCAA49A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6" y="2467386"/>
            <a:ext cx="10515600" cy="1923228"/>
          </a:xfrm>
        </p:spPr>
        <p:txBody>
          <a:bodyPr>
            <a:noAutofit/>
          </a:bodyPr>
          <a:lstStyle/>
          <a:p>
            <a:r>
              <a:rPr lang="pt-BR" sz="5400" b="1" dirty="0"/>
              <a:t>Exercícios Propostos III: Exercício 1</a:t>
            </a:r>
          </a:p>
        </p:txBody>
      </p:sp>
    </p:spTree>
    <p:extLst>
      <p:ext uri="{BB962C8B-B14F-4D97-AF65-F5344CB8AC3E}">
        <p14:creationId xmlns:p14="http://schemas.microsoft.com/office/powerpoint/2010/main" val="326445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CA999E-3599-45A9-86B0-B8A4204C6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pt-BR" b="1" dirty="0"/>
              <a:t>Problema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8D8DCCC-30F3-400E-81D4-5D6828C52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0833"/>
            <a:ext cx="8727502" cy="1938805"/>
          </a:xfrm>
        </p:spPr>
        <p:txBody>
          <a:bodyPr>
            <a:normAutofit/>
          </a:bodyPr>
          <a:lstStyle/>
          <a:p>
            <a:pPr algn="l"/>
            <a:r>
              <a:rPr lang="pt-BR" b="0" dirty="0">
                <a:effectLst/>
                <a:latin typeface="Consolas" panose="020B0609020204030204" pitchFamily="49" charset="0"/>
              </a:rPr>
              <a:t>    </a:t>
            </a:r>
            <a:r>
              <a:rPr lang="pt-B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Faça um programa que leia um valor n e depois leia uma sequência de n números inteiros e os armazene em um vetor. Posteriormente, seu programa</a:t>
            </a: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deve determinar o maior e o menor elemento do vetor.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38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2D64E-EB0A-4C1D-AA10-794C1365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dirty="0"/>
              <a:t>Lógica Usada para resolver 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6C0F6E-9843-4544-A775-1FCBCB21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/>
              <a:t>Definir as bibliotecas que serão usadas</a:t>
            </a:r>
          </a:p>
          <a:p>
            <a:r>
              <a:rPr lang="pt-BR" sz="2400" dirty="0"/>
              <a:t>Definir as variáveis</a:t>
            </a:r>
          </a:p>
          <a:p>
            <a:r>
              <a:rPr lang="pt-BR" sz="2400" dirty="0"/>
              <a:t>Criar um loop</a:t>
            </a:r>
          </a:p>
          <a:p>
            <a:r>
              <a:rPr lang="pt-BR" sz="2400" dirty="0"/>
              <a:t>Ler os números que o usuário deseja inserir</a:t>
            </a:r>
          </a:p>
          <a:p>
            <a:r>
              <a:rPr lang="pt-BR" sz="2400" dirty="0"/>
              <a:t>Usar condicionais para definir o maior e o menor valor</a:t>
            </a:r>
          </a:p>
          <a:p>
            <a:r>
              <a:rPr lang="pt-BR" sz="2400" dirty="0"/>
              <a:t>Imprimir o maior e o menor </a:t>
            </a:r>
            <a:r>
              <a:rPr lang="pt-BR" sz="2400"/>
              <a:t>valor informado ao </a:t>
            </a:r>
            <a:r>
              <a:rPr lang="pt-BR" sz="2400" dirty="0"/>
              <a:t>sistema</a:t>
            </a:r>
          </a:p>
        </p:txBody>
      </p:sp>
    </p:spTree>
    <p:extLst>
      <p:ext uri="{BB962C8B-B14F-4D97-AF65-F5344CB8AC3E}">
        <p14:creationId xmlns:p14="http://schemas.microsoft.com/office/powerpoint/2010/main" val="21483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7773F3C-79E7-4B39-AE0D-882C03790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96AF3BCE-70E0-454B-B5C1-594E283CF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4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9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2D957-85A1-4123-A882-8DB8AD82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61" y="539779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dirty="0"/>
              <a:t>Imprimindo os valores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79C04E1-8EF3-402F-88FA-F49792CB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" y="2910702"/>
            <a:ext cx="12191444" cy="1431845"/>
          </a:xfrm>
        </p:spPr>
      </p:pic>
    </p:spTree>
    <p:extLst>
      <p:ext uri="{BB962C8B-B14F-4D97-AF65-F5344CB8AC3E}">
        <p14:creationId xmlns:p14="http://schemas.microsoft.com/office/powerpoint/2010/main" val="376463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1C3E1-76D2-4F0E-BE3E-107680C3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o programa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BFFDC74-9AFD-4589-8B66-F89FFF518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12" y="1214016"/>
            <a:ext cx="10300996" cy="5520568"/>
          </a:xfrm>
        </p:spPr>
      </p:pic>
    </p:spTree>
    <p:extLst>
      <p:ext uri="{BB962C8B-B14F-4D97-AF65-F5344CB8AC3E}">
        <p14:creationId xmlns:p14="http://schemas.microsoft.com/office/powerpoint/2010/main" val="88116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77291C-9E66-4DD9-828E-7AE33A95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75" y="2768600"/>
            <a:ext cx="8596668" cy="1320800"/>
          </a:xfrm>
        </p:spPr>
        <p:txBody>
          <a:bodyPr>
            <a:normAutofit/>
          </a:bodyPr>
          <a:lstStyle/>
          <a:p>
            <a:r>
              <a:rPr lang="pt-BR" sz="6000" dirty="0"/>
              <a:t>Obrigado </a:t>
            </a:r>
            <a:r>
              <a:rPr lang="pt-BR" sz="6000"/>
              <a:t>pela atenção!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090854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7093DB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35</TotalTime>
  <Words>103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Consolas</vt:lpstr>
      <vt:lpstr>Trebuchet MS</vt:lpstr>
      <vt:lpstr>Wingdings 3</vt:lpstr>
      <vt:lpstr>Facetado</vt:lpstr>
      <vt:lpstr>Exercícios Propostos III: Exercício 1</vt:lpstr>
      <vt:lpstr>Problema</vt:lpstr>
      <vt:lpstr>Lógica Usada para resolver o problema</vt:lpstr>
      <vt:lpstr>Apresentação do PowerPoint</vt:lpstr>
      <vt:lpstr>Apresentação do PowerPoint</vt:lpstr>
      <vt:lpstr>Imprimindo os valores</vt:lpstr>
      <vt:lpstr>Executando o programa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Eduardo</dc:creator>
  <cp:lastModifiedBy>Rodrigo Eduardo</cp:lastModifiedBy>
  <cp:revision>1</cp:revision>
  <dcterms:created xsi:type="dcterms:W3CDTF">2022-04-15T19:08:19Z</dcterms:created>
  <dcterms:modified xsi:type="dcterms:W3CDTF">2022-04-15T19:45:52Z</dcterms:modified>
</cp:coreProperties>
</file>