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4575175" cy="6161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138" y="1008308"/>
            <a:ext cx="3888899" cy="2144971"/>
          </a:xfrm>
        </p:spPr>
        <p:txBody>
          <a:bodyPr anchor="b"/>
          <a:lstStyle>
            <a:lvl1pPr algn="ctr">
              <a:defRPr sz="300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897" y="3235998"/>
            <a:ext cx="3431381" cy="1487503"/>
          </a:xfrm>
        </p:spPr>
        <p:txBody>
          <a:bodyPr/>
          <a:lstStyle>
            <a:lvl1pPr marL="0" indent="0" algn="ctr">
              <a:buNone/>
              <a:defRPr sz="1201"/>
            </a:lvl1pPr>
            <a:lvl2pPr marL="228737" indent="0" algn="ctr">
              <a:buNone/>
              <a:defRPr sz="1001"/>
            </a:lvl2pPr>
            <a:lvl3pPr marL="457474" indent="0" algn="ctr">
              <a:buNone/>
              <a:defRPr sz="901"/>
            </a:lvl3pPr>
            <a:lvl4pPr marL="686211" indent="0" algn="ctr">
              <a:buNone/>
              <a:defRPr sz="800"/>
            </a:lvl4pPr>
            <a:lvl5pPr marL="914949" indent="0" algn="ctr">
              <a:buNone/>
              <a:defRPr sz="800"/>
            </a:lvl5pPr>
            <a:lvl6pPr marL="1143686" indent="0" algn="ctr">
              <a:buNone/>
              <a:defRPr sz="800"/>
            </a:lvl6pPr>
            <a:lvl7pPr marL="1372423" indent="0" algn="ctr">
              <a:buNone/>
              <a:defRPr sz="800"/>
            </a:lvl7pPr>
            <a:lvl8pPr marL="1601160" indent="0" algn="ctr">
              <a:buNone/>
              <a:defRPr sz="800"/>
            </a:lvl8pPr>
            <a:lvl9pPr marL="1829897" indent="0" algn="ctr">
              <a:buNone/>
              <a:defRPr sz="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27B8-B3C6-44C9-BED4-D7D04D7D3A19}" type="datetimeFigureOut">
              <a:rPr lang="es-MX" smtClean="0"/>
              <a:t>21/04/2022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D8B5-B7CE-4894-8D89-8965948286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90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27B8-B3C6-44C9-BED4-D7D04D7D3A19}" type="datetimeFigureOut">
              <a:rPr lang="es-MX" smtClean="0"/>
              <a:t>21/04/2022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D8B5-B7CE-4894-8D89-8965948286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828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4110" y="328021"/>
            <a:ext cx="986522" cy="52212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543" y="328021"/>
            <a:ext cx="2902377" cy="52212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27B8-B3C6-44C9-BED4-D7D04D7D3A19}" type="datetimeFigureOut">
              <a:rPr lang="es-MX" smtClean="0"/>
              <a:t>21/04/2022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D8B5-B7CE-4894-8D89-8965948286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90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27B8-B3C6-44C9-BED4-D7D04D7D3A19}" type="datetimeFigureOut">
              <a:rPr lang="es-MX" smtClean="0"/>
              <a:t>21/04/2022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D8B5-B7CE-4894-8D89-8965948286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752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61" y="1535995"/>
            <a:ext cx="3946088" cy="2562841"/>
          </a:xfrm>
        </p:spPr>
        <p:txBody>
          <a:bodyPr anchor="b"/>
          <a:lstStyle>
            <a:lvl1pPr>
              <a:defRPr sz="300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161" y="4123082"/>
            <a:ext cx="3946088" cy="1347738"/>
          </a:xfrm>
        </p:spPr>
        <p:txBody>
          <a:bodyPr/>
          <a:lstStyle>
            <a:lvl1pPr marL="0" indent="0">
              <a:buNone/>
              <a:defRPr sz="1201">
                <a:solidFill>
                  <a:schemeClr val="tx1"/>
                </a:solidFill>
              </a:defRPr>
            </a:lvl1pPr>
            <a:lvl2pPr marL="228737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2pPr>
            <a:lvl3pPr marL="457474" indent="0">
              <a:buNone/>
              <a:defRPr sz="901">
                <a:solidFill>
                  <a:schemeClr val="tx1">
                    <a:tint val="75000"/>
                  </a:schemeClr>
                </a:solidFill>
              </a:defRPr>
            </a:lvl3pPr>
            <a:lvl4pPr marL="6862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94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6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242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116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989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27B8-B3C6-44C9-BED4-D7D04D7D3A19}" type="datetimeFigureOut">
              <a:rPr lang="es-MX" smtClean="0"/>
              <a:t>21/04/2022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D8B5-B7CE-4894-8D89-8965948286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427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543" y="1640104"/>
            <a:ext cx="1944449" cy="390915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6183" y="1640104"/>
            <a:ext cx="1944449" cy="390915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27B8-B3C6-44C9-BED4-D7D04D7D3A19}" type="datetimeFigureOut">
              <a:rPr lang="es-MX" smtClean="0"/>
              <a:t>21/04/2022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D8B5-B7CE-4894-8D89-8965948286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45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39" y="328022"/>
            <a:ext cx="3946088" cy="11908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140" y="1510323"/>
            <a:ext cx="1935513" cy="740186"/>
          </a:xfrm>
        </p:spPr>
        <p:txBody>
          <a:bodyPr anchor="b"/>
          <a:lstStyle>
            <a:lvl1pPr marL="0" indent="0">
              <a:buNone/>
              <a:defRPr sz="1201" b="1"/>
            </a:lvl1pPr>
            <a:lvl2pPr marL="228737" indent="0">
              <a:buNone/>
              <a:defRPr sz="1001" b="1"/>
            </a:lvl2pPr>
            <a:lvl3pPr marL="457474" indent="0">
              <a:buNone/>
              <a:defRPr sz="901" b="1"/>
            </a:lvl3pPr>
            <a:lvl4pPr marL="686211" indent="0">
              <a:buNone/>
              <a:defRPr sz="800" b="1"/>
            </a:lvl4pPr>
            <a:lvl5pPr marL="914949" indent="0">
              <a:buNone/>
              <a:defRPr sz="800" b="1"/>
            </a:lvl5pPr>
            <a:lvl6pPr marL="1143686" indent="0">
              <a:buNone/>
              <a:defRPr sz="800" b="1"/>
            </a:lvl6pPr>
            <a:lvl7pPr marL="1372423" indent="0">
              <a:buNone/>
              <a:defRPr sz="800" b="1"/>
            </a:lvl7pPr>
            <a:lvl8pPr marL="1601160" indent="0">
              <a:buNone/>
              <a:defRPr sz="800" b="1"/>
            </a:lvl8pPr>
            <a:lvl9pPr marL="1829897" indent="0">
              <a:buNone/>
              <a:defRPr sz="8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140" y="2250509"/>
            <a:ext cx="1935513" cy="33101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6183" y="1510323"/>
            <a:ext cx="1945045" cy="740186"/>
          </a:xfrm>
        </p:spPr>
        <p:txBody>
          <a:bodyPr anchor="b"/>
          <a:lstStyle>
            <a:lvl1pPr marL="0" indent="0">
              <a:buNone/>
              <a:defRPr sz="1201" b="1"/>
            </a:lvl1pPr>
            <a:lvl2pPr marL="228737" indent="0">
              <a:buNone/>
              <a:defRPr sz="1001" b="1"/>
            </a:lvl2pPr>
            <a:lvl3pPr marL="457474" indent="0">
              <a:buNone/>
              <a:defRPr sz="901" b="1"/>
            </a:lvl3pPr>
            <a:lvl4pPr marL="686211" indent="0">
              <a:buNone/>
              <a:defRPr sz="800" b="1"/>
            </a:lvl4pPr>
            <a:lvl5pPr marL="914949" indent="0">
              <a:buNone/>
              <a:defRPr sz="800" b="1"/>
            </a:lvl5pPr>
            <a:lvl6pPr marL="1143686" indent="0">
              <a:buNone/>
              <a:defRPr sz="800" b="1"/>
            </a:lvl6pPr>
            <a:lvl7pPr marL="1372423" indent="0">
              <a:buNone/>
              <a:defRPr sz="800" b="1"/>
            </a:lvl7pPr>
            <a:lvl8pPr marL="1601160" indent="0">
              <a:buNone/>
              <a:defRPr sz="800" b="1"/>
            </a:lvl8pPr>
            <a:lvl9pPr marL="1829897" indent="0">
              <a:buNone/>
              <a:defRPr sz="8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6183" y="2250509"/>
            <a:ext cx="1945045" cy="33101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27B8-B3C6-44C9-BED4-D7D04D7D3A19}" type="datetimeFigureOut">
              <a:rPr lang="es-MX" smtClean="0"/>
              <a:t>21/04/2022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D8B5-B7CE-4894-8D89-8965948286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170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27B8-B3C6-44C9-BED4-D7D04D7D3A19}" type="datetimeFigureOut">
              <a:rPr lang="es-MX" smtClean="0"/>
              <a:t>21/04/2022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D8B5-B7CE-4894-8D89-8965948286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963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27B8-B3C6-44C9-BED4-D7D04D7D3A19}" type="datetimeFigureOut">
              <a:rPr lang="es-MX" smtClean="0"/>
              <a:t>21/04/2022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D8B5-B7CE-4894-8D89-8965948286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22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39" y="410739"/>
            <a:ext cx="1475613" cy="1437587"/>
          </a:xfrm>
        </p:spPr>
        <p:txBody>
          <a:bodyPr anchor="b"/>
          <a:lstStyle>
            <a:lvl1pPr>
              <a:defRPr sz="160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045" y="887084"/>
            <a:ext cx="2316182" cy="4378366"/>
          </a:xfrm>
        </p:spPr>
        <p:txBody>
          <a:bodyPr/>
          <a:lstStyle>
            <a:lvl1pPr>
              <a:defRPr sz="1601"/>
            </a:lvl1pPr>
            <a:lvl2pPr>
              <a:defRPr sz="1401"/>
            </a:lvl2pPr>
            <a:lvl3pPr>
              <a:defRPr sz="1201"/>
            </a:lvl3pPr>
            <a:lvl4pPr>
              <a:defRPr sz="1001"/>
            </a:lvl4pPr>
            <a:lvl5pPr>
              <a:defRPr sz="1001"/>
            </a:lvl5pPr>
            <a:lvl6pPr>
              <a:defRPr sz="1001"/>
            </a:lvl6pPr>
            <a:lvl7pPr>
              <a:defRPr sz="1001"/>
            </a:lvl7pPr>
            <a:lvl8pPr>
              <a:defRPr sz="1001"/>
            </a:lvl8pPr>
            <a:lvl9pPr>
              <a:defRPr sz="10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139" y="1848327"/>
            <a:ext cx="1475613" cy="3424253"/>
          </a:xfrm>
        </p:spPr>
        <p:txBody>
          <a:bodyPr/>
          <a:lstStyle>
            <a:lvl1pPr marL="0" indent="0">
              <a:buNone/>
              <a:defRPr sz="800"/>
            </a:lvl1pPr>
            <a:lvl2pPr marL="228737" indent="0">
              <a:buNone/>
              <a:defRPr sz="700"/>
            </a:lvl2pPr>
            <a:lvl3pPr marL="457474" indent="0">
              <a:buNone/>
              <a:defRPr sz="600"/>
            </a:lvl3pPr>
            <a:lvl4pPr marL="686211" indent="0">
              <a:buNone/>
              <a:defRPr sz="500"/>
            </a:lvl4pPr>
            <a:lvl5pPr marL="914949" indent="0">
              <a:buNone/>
              <a:defRPr sz="500"/>
            </a:lvl5pPr>
            <a:lvl6pPr marL="1143686" indent="0">
              <a:buNone/>
              <a:defRPr sz="500"/>
            </a:lvl6pPr>
            <a:lvl7pPr marL="1372423" indent="0">
              <a:buNone/>
              <a:defRPr sz="500"/>
            </a:lvl7pPr>
            <a:lvl8pPr marL="1601160" indent="0">
              <a:buNone/>
              <a:defRPr sz="500"/>
            </a:lvl8pPr>
            <a:lvl9pPr marL="1829897" indent="0">
              <a:buNone/>
              <a:defRPr sz="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27B8-B3C6-44C9-BED4-D7D04D7D3A19}" type="datetimeFigureOut">
              <a:rPr lang="es-MX" smtClean="0"/>
              <a:t>21/04/2022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D8B5-B7CE-4894-8D89-8965948286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567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39" y="410739"/>
            <a:ext cx="1475613" cy="1437587"/>
          </a:xfrm>
        </p:spPr>
        <p:txBody>
          <a:bodyPr anchor="b"/>
          <a:lstStyle>
            <a:lvl1pPr>
              <a:defRPr sz="160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5045" y="887084"/>
            <a:ext cx="2316182" cy="4378366"/>
          </a:xfrm>
        </p:spPr>
        <p:txBody>
          <a:bodyPr anchor="t"/>
          <a:lstStyle>
            <a:lvl1pPr marL="0" indent="0">
              <a:buNone/>
              <a:defRPr sz="1601"/>
            </a:lvl1pPr>
            <a:lvl2pPr marL="228737" indent="0">
              <a:buNone/>
              <a:defRPr sz="1401"/>
            </a:lvl2pPr>
            <a:lvl3pPr marL="457474" indent="0">
              <a:buNone/>
              <a:defRPr sz="1201"/>
            </a:lvl3pPr>
            <a:lvl4pPr marL="686211" indent="0">
              <a:buNone/>
              <a:defRPr sz="1001"/>
            </a:lvl4pPr>
            <a:lvl5pPr marL="914949" indent="0">
              <a:buNone/>
              <a:defRPr sz="1001"/>
            </a:lvl5pPr>
            <a:lvl6pPr marL="1143686" indent="0">
              <a:buNone/>
              <a:defRPr sz="1001"/>
            </a:lvl6pPr>
            <a:lvl7pPr marL="1372423" indent="0">
              <a:buNone/>
              <a:defRPr sz="1001"/>
            </a:lvl7pPr>
            <a:lvl8pPr marL="1601160" indent="0">
              <a:buNone/>
              <a:defRPr sz="1001"/>
            </a:lvl8pPr>
            <a:lvl9pPr marL="1829897" indent="0">
              <a:buNone/>
              <a:defRPr sz="1001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139" y="1848327"/>
            <a:ext cx="1475613" cy="3424253"/>
          </a:xfrm>
        </p:spPr>
        <p:txBody>
          <a:bodyPr/>
          <a:lstStyle>
            <a:lvl1pPr marL="0" indent="0">
              <a:buNone/>
              <a:defRPr sz="800"/>
            </a:lvl1pPr>
            <a:lvl2pPr marL="228737" indent="0">
              <a:buNone/>
              <a:defRPr sz="700"/>
            </a:lvl2pPr>
            <a:lvl3pPr marL="457474" indent="0">
              <a:buNone/>
              <a:defRPr sz="600"/>
            </a:lvl3pPr>
            <a:lvl4pPr marL="686211" indent="0">
              <a:buNone/>
              <a:defRPr sz="500"/>
            </a:lvl4pPr>
            <a:lvl5pPr marL="914949" indent="0">
              <a:buNone/>
              <a:defRPr sz="500"/>
            </a:lvl5pPr>
            <a:lvl6pPr marL="1143686" indent="0">
              <a:buNone/>
              <a:defRPr sz="500"/>
            </a:lvl6pPr>
            <a:lvl7pPr marL="1372423" indent="0">
              <a:buNone/>
              <a:defRPr sz="500"/>
            </a:lvl7pPr>
            <a:lvl8pPr marL="1601160" indent="0">
              <a:buNone/>
              <a:defRPr sz="500"/>
            </a:lvl8pPr>
            <a:lvl9pPr marL="1829897" indent="0">
              <a:buNone/>
              <a:defRPr sz="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27B8-B3C6-44C9-BED4-D7D04D7D3A19}" type="datetimeFigureOut">
              <a:rPr lang="es-MX" smtClean="0"/>
              <a:t>21/04/2022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D8B5-B7CE-4894-8D89-8965948286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05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544" y="328022"/>
            <a:ext cx="3946088" cy="1190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544" y="1640104"/>
            <a:ext cx="3946088" cy="3909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543" y="5710417"/>
            <a:ext cx="1029414" cy="32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827B8-B3C6-44C9-BED4-D7D04D7D3A19}" type="datetimeFigureOut">
              <a:rPr lang="es-MX" smtClean="0"/>
              <a:t>21/04/2022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5527" y="5710417"/>
            <a:ext cx="1544122" cy="32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31218" y="5710417"/>
            <a:ext cx="1029414" cy="32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D8B5-B7CE-4894-8D89-8965948286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42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474" rtl="0" eaLnBrk="1" latinLnBrk="0" hangingPunct="1">
        <a:lnSpc>
          <a:spcPct val="90000"/>
        </a:lnSpc>
        <a:spcBef>
          <a:spcPct val="0"/>
        </a:spcBef>
        <a:buNone/>
        <a:defRPr sz="22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69" indent="-114369" algn="l" defTabSz="457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1pPr>
      <a:lvl2pPr marL="343106" indent="-114369" algn="l" defTabSz="45747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1" kern="1200">
          <a:solidFill>
            <a:schemeClr val="tx1"/>
          </a:solidFill>
          <a:latin typeface="+mn-lt"/>
          <a:ea typeface="+mn-ea"/>
          <a:cs typeface="+mn-cs"/>
        </a:defRPr>
      </a:lvl2pPr>
      <a:lvl3pPr marL="571843" indent="-114369" algn="l" defTabSz="45747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800580" indent="-114369" algn="l" defTabSz="45747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1" kern="1200">
          <a:solidFill>
            <a:schemeClr val="tx1"/>
          </a:solidFill>
          <a:latin typeface="+mn-lt"/>
          <a:ea typeface="+mn-ea"/>
          <a:cs typeface="+mn-cs"/>
        </a:defRPr>
      </a:lvl4pPr>
      <a:lvl5pPr marL="1029317" indent="-114369" algn="l" defTabSz="45747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1" kern="1200">
          <a:solidFill>
            <a:schemeClr val="tx1"/>
          </a:solidFill>
          <a:latin typeface="+mn-lt"/>
          <a:ea typeface="+mn-ea"/>
          <a:cs typeface="+mn-cs"/>
        </a:defRPr>
      </a:lvl5pPr>
      <a:lvl6pPr marL="1258054" indent="-114369" algn="l" defTabSz="45747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1" kern="1200">
          <a:solidFill>
            <a:schemeClr val="tx1"/>
          </a:solidFill>
          <a:latin typeface="+mn-lt"/>
          <a:ea typeface="+mn-ea"/>
          <a:cs typeface="+mn-cs"/>
        </a:defRPr>
      </a:lvl6pPr>
      <a:lvl7pPr marL="1486792" indent="-114369" algn="l" defTabSz="45747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1" kern="1200">
          <a:solidFill>
            <a:schemeClr val="tx1"/>
          </a:solidFill>
          <a:latin typeface="+mn-lt"/>
          <a:ea typeface="+mn-ea"/>
          <a:cs typeface="+mn-cs"/>
        </a:defRPr>
      </a:lvl7pPr>
      <a:lvl8pPr marL="1715529" indent="-114369" algn="l" defTabSz="45747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1" kern="1200">
          <a:solidFill>
            <a:schemeClr val="tx1"/>
          </a:solidFill>
          <a:latin typeface="+mn-lt"/>
          <a:ea typeface="+mn-ea"/>
          <a:cs typeface="+mn-cs"/>
        </a:defRPr>
      </a:lvl8pPr>
      <a:lvl9pPr marL="1944266" indent="-114369" algn="l" defTabSz="45747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474" rtl="0" eaLnBrk="1" latinLnBrk="0" hangingPunct="1">
        <a:defRPr sz="901" kern="1200">
          <a:solidFill>
            <a:schemeClr val="tx1"/>
          </a:solidFill>
          <a:latin typeface="+mn-lt"/>
          <a:ea typeface="+mn-ea"/>
          <a:cs typeface="+mn-cs"/>
        </a:defRPr>
      </a:lvl1pPr>
      <a:lvl2pPr marL="228737" algn="l" defTabSz="457474" rtl="0" eaLnBrk="1" latinLnBrk="0" hangingPunct="1">
        <a:defRPr sz="901" kern="1200">
          <a:solidFill>
            <a:schemeClr val="tx1"/>
          </a:solidFill>
          <a:latin typeface="+mn-lt"/>
          <a:ea typeface="+mn-ea"/>
          <a:cs typeface="+mn-cs"/>
        </a:defRPr>
      </a:lvl2pPr>
      <a:lvl3pPr marL="457474" algn="l" defTabSz="457474" rtl="0" eaLnBrk="1" latinLnBrk="0" hangingPunct="1">
        <a:defRPr sz="901" kern="1200">
          <a:solidFill>
            <a:schemeClr val="tx1"/>
          </a:solidFill>
          <a:latin typeface="+mn-lt"/>
          <a:ea typeface="+mn-ea"/>
          <a:cs typeface="+mn-cs"/>
        </a:defRPr>
      </a:lvl3pPr>
      <a:lvl4pPr marL="686211" algn="l" defTabSz="457474" rtl="0" eaLnBrk="1" latinLnBrk="0" hangingPunct="1">
        <a:defRPr sz="901" kern="1200">
          <a:solidFill>
            <a:schemeClr val="tx1"/>
          </a:solidFill>
          <a:latin typeface="+mn-lt"/>
          <a:ea typeface="+mn-ea"/>
          <a:cs typeface="+mn-cs"/>
        </a:defRPr>
      </a:lvl4pPr>
      <a:lvl5pPr marL="914949" algn="l" defTabSz="457474" rtl="0" eaLnBrk="1" latinLnBrk="0" hangingPunct="1">
        <a:defRPr sz="901" kern="1200">
          <a:solidFill>
            <a:schemeClr val="tx1"/>
          </a:solidFill>
          <a:latin typeface="+mn-lt"/>
          <a:ea typeface="+mn-ea"/>
          <a:cs typeface="+mn-cs"/>
        </a:defRPr>
      </a:lvl5pPr>
      <a:lvl6pPr marL="1143686" algn="l" defTabSz="457474" rtl="0" eaLnBrk="1" latinLnBrk="0" hangingPunct="1">
        <a:defRPr sz="901" kern="1200">
          <a:solidFill>
            <a:schemeClr val="tx1"/>
          </a:solidFill>
          <a:latin typeface="+mn-lt"/>
          <a:ea typeface="+mn-ea"/>
          <a:cs typeface="+mn-cs"/>
        </a:defRPr>
      </a:lvl6pPr>
      <a:lvl7pPr marL="1372423" algn="l" defTabSz="457474" rtl="0" eaLnBrk="1" latinLnBrk="0" hangingPunct="1">
        <a:defRPr sz="901" kern="1200">
          <a:solidFill>
            <a:schemeClr val="tx1"/>
          </a:solidFill>
          <a:latin typeface="+mn-lt"/>
          <a:ea typeface="+mn-ea"/>
          <a:cs typeface="+mn-cs"/>
        </a:defRPr>
      </a:lvl7pPr>
      <a:lvl8pPr marL="1601160" algn="l" defTabSz="457474" rtl="0" eaLnBrk="1" latinLnBrk="0" hangingPunct="1">
        <a:defRPr sz="901" kern="1200">
          <a:solidFill>
            <a:schemeClr val="tx1"/>
          </a:solidFill>
          <a:latin typeface="+mn-lt"/>
          <a:ea typeface="+mn-ea"/>
          <a:cs typeface="+mn-cs"/>
        </a:defRPr>
      </a:lvl8pPr>
      <a:lvl9pPr marL="1829897" algn="l" defTabSz="457474" rtl="0" eaLnBrk="1" latinLnBrk="0" hangingPunct="1">
        <a:defRPr sz="9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F83516A-283A-4DCE-A4D5-FA7C178488CB}"/>
              </a:ext>
            </a:extLst>
          </p:cNvPr>
          <p:cNvSpPr/>
          <p:nvPr/>
        </p:nvSpPr>
        <p:spPr>
          <a:xfrm>
            <a:off x="405195" y="920667"/>
            <a:ext cx="3764784" cy="5013435"/>
          </a:xfrm>
          <a:prstGeom prst="roundRect">
            <a:avLst>
              <a:gd name="adj" fmla="val 4523"/>
            </a:avLst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6005C4C-4446-4D46-85AE-7C5F53CB735E}"/>
              </a:ext>
            </a:extLst>
          </p:cNvPr>
          <p:cNvSpPr/>
          <p:nvPr/>
        </p:nvSpPr>
        <p:spPr>
          <a:xfrm>
            <a:off x="196609" y="0"/>
            <a:ext cx="2450691" cy="943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 err="1">
                <a:solidFill>
                  <a:schemeClr val="bg1"/>
                </a:solidFill>
                <a:latin typeface="Lucida Sans" panose="020B0602030504020204" pitchFamily="34" charset="0"/>
                <a:cs typeface="Cascadia Code" panose="020B0609020000020004" pitchFamily="49" charset="0"/>
              </a:rPr>
              <a:t>KlasseG</a:t>
            </a:r>
            <a:r>
              <a:rPr lang="es-MX" sz="3600" b="1" dirty="0">
                <a:solidFill>
                  <a:schemeClr val="bg1"/>
                </a:solidFill>
                <a:latin typeface="Lucida Sans" panose="020B0602030504020204" pitchFamily="34" charset="0"/>
                <a:cs typeface="Cascadia Code" panose="020B0609020000020004" pitchFamily="49" charset="0"/>
              </a:rPr>
              <a:t>.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6A63143-75A6-45FA-A246-039B593B7DCA}"/>
              </a:ext>
            </a:extLst>
          </p:cNvPr>
          <p:cNvGrpSpPr/>
          <p:nvPr/>
        </p:nvGrpSpPr>
        <p:grpSpPr>
          <a:xfrm>
            <a:off x="3121151" y="226986"/>
            <a:ext cx="1319651" cy="519182"/>
            <a:chOff x="842414" y="1153790"/>
            <a:chExt cx="3081446" cy="519182"/>
          </a:xfrm>
        </p:grpSpPr>
        <p:sp>
          <p:nvSpPr>
            <p:cNvPr id="30" name="Diagrama de flujo: proceso alternativo 29">
              <a:extLst>
                <a:ext uri="{FF2B5EF4-FFF2-40B4-BE49-F238E27FC236}">
                  <a16:creationId xmlns:a16="http://schemas.microsoft.com/office/drawing/2014/main" id="{D4DB523D-BB59-4AF7-84AB-669D45E54947}"/>
                </a:ext>
              </a:extLst>
            </p:cNvPr>
            <p:cNvSpPr/>
            <p:nvPr/>
          </p:nvSpPr>
          <p:spPr>
            <a:xfrm flipH="1">
              <a:off x="842414" y="1153790"/>
              <a:ext cx="3081446" cy="519182"/>
            </a:xfrm>
            <a:prstGeom prst="flowChartAlternateProcess">
              <a:avLst/>
            </a:prstGeom>
            <a:solidFill>
              <a:srgbClr val="006BB9"/>
            </a:solidFill>
            <a:ln w="28575">
              <a:solidFill>
                <a:srgbClr val="006B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sloLGL Nerd Font"/>
                <a:ea typeface="+mn-ea"/>
                <a:cs typeface="+mn-cs"/>
              </a:endParaRPr>
            </a:p>
          </p:txBody>
        </p:sp>
        <p:sp>
          <p:nvSpPr>
            <p:cNvPr id="27" name="CuadroTexto 26">
              <a:hlinkClick r:id="rId2" action="ppaction://hlinksldjump"/>
              <a:extLst>
                <a:ext uri="{FF2B5EF4-FFF2-40B4-BE49-F238E27FC236}">
                  <a16:creationId xmlns:a16="http://schemas.microsoft.com/office/drawing/2014/main" id="{B663A757-75F8-4946-B6D1-3A68BD8EEC39}"/>
                </a:ext>
              </a:extLst>
            </p:cNvPr>
            <p:cNvSpPr txBox="1"/>
            <p:nvPr/>
          </p:nvSpPr>
          <p:spPr>
            <a:xfrm>
              <a:off x="1257256" y="1214086"/>
              <a:ext cx="2251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bg1"/>
                  </a:solidFill>
                </a:rPr>
                <a:t>Ingresar</a:t>
              </a:r>
            </a:p>
          </p:txBody>
        </p:sp>
      </p:grp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95DB48B-6DE2-4B6C-AF33-C2C0BB218F9A}"/>
              </a:ext>
            </a:extLst>
          </p:cNvPr>
          <p:cNvSpPr/>
          <p:nvPr/>
        </p:nvSpPr>
        <p:spPr>
          <a:xfrm>
            <a:off x="1062241" y="1341120"/>
            <a:ext cx="2450691" cy="3899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 </a:t>
            </a:r>
            <a:r>
              <a:rPr lang="es-MX" dirty="0" err="1"/>
              <a:t>xd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318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F83516A-283A-4DCE-A4D5-FA7C178488CB}"/>
              </a:ext>
            </a:extLst>
          </p:cNvPr>
          <p:cNvSpPr/>
          <p:nvPr/>
        </p:nvSpPr>
        <p:spPr>
          <a:xfrm>
            <a:off x="405195" y="920667"/>
            <a:ext cx="3764784" cy="5013435"/>
          </a:xfrm>
          <a:prstGeom prst="roundRect">
            <a:avLst>
              <a:gd name="adj" fmla="val 4523"/>
            </a:avLst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6005C4C-4446-4D46-85AE-7C5F53CB735E}"/>
              </a:ext>
            </a:extLst>
          </p:cNvPr>
          <p:cNvSpPr/>
          <p:nvPr/>
        </p:nvSpPr>
        <p:spPr>
          <a:xfrm>
            <a:off x="1062241" y="0"/>
            <a:ext cx="2450691" cy="943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 err="1">
                <a:solidFill>
                  <a:schemeClr val="bg1"/>
                </a:solidFill>
                <a:latin typeface="Lucida Sans" panose="020B0602030504020204" pitchFamily="34" charset="0"/>
                <a:cs typeface="Cascadia Code" panose="020B0609020000020004" pitchFamily="49" charset="0"/>
              </a:rPr>
              <a:t>KlasseG</a:t>
            </a:r>
            <a:r>
              <a:rPr lang="es-MX" sz="3600" b="1" dirty="0">
                <a:solidFill>
                  <a:schemeClr val="bg1"/>
                </a:solidFill>
                <a:latin typeface="Lucida Sans" panose="020B0602030504020204" pitchFamily="34" charset="0"/>
                <a:cs typeface="Cascadia Code" panose="020B0609020000020004" pitchFamily="49" charset="0"/>
              </a:rPr>
              <a:t>.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6D80B43-ABDA-4144-84A0-88DFD509476B}"/>
              </a:ext>
            </a:extLst>
          </p:cNvPr>
          <p:cNvGrpSpPr/>
          <p:nvPr/>
        </p:nvGrpSpPr>
        <p:grpSpPr>
          <a:xfrm>
            <a:off x="842414" y="2048978"/>
            <a:ext cx="2890345" cy="795757"/>
            <a:chOff x="842414" y="2922901"/>
            <a:chExt cx="2890345" cy="795757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7AF9BE-FA47-4B72-B364-A51D0BF9EFB9}"/>
                </a:ext>
              </a:extLst>
            </p:cNvPr>
            <p:cNvCxnSpPr>
              <a:cxnSpLocks/>
            </p:cNvCxnSpPr>
            <p:nvPr/>
          </p:nvCxnSpPr>
          <p:spPr>
            <a:xfrm>
              <a:off x="842415" y="3291942"/>
              <a:ext cx="2890344" cy="0"/>
            </a:xfrm>
            <a:prstGeom prst="line">
              <a:avLst/>
            </a:prstGeom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63D196E-AAA5-4B59-84FC-6AE45221DD34}"/>
                </a:ext>
              </a:extLst>
            </p:cNvPr>
            <p:cNvCxnSpPr>
              <a:cxnSpLocks/>
            </p:cNvCxnSpPr>
            <p:nvPr/>
          </p:nvCxnSpPr>
          <p:spPr>
            <a:xfrm>
              <a:off x="842415" y="3713218"/>
              <a:ext cx="2890344" cy="0"/>
            </a:xfrm>
            <a:prstGeom prst="line">
              <a:avLst/>
            </a:prstGeom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5F95EE74-6C7B-486E-81A8-B77F618D7BC7}"/>
                </a:ext>
              </a:extLst>
            </p:cNvPr>
            <p:cNvSpPr txBox="1"/>
            <p:nvPr/>
          </p:nvSpPr>
          <p:spPr>
            <a:xfrm>
              <a:off x="842414" y="2922901"/>
              <a:ext cx="824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2">
                      <a:lumMod val="50000"/>
                    </a:schemeClr>
                  </a:solidFill>
                </a:rPr>
                <a:t>Correo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01D1FC4-CBEE-4138-96A4-249D9082BE30}"/>
                </a:ext>
              </a:extLst>
            </p:cNvPr>
            <p:cNvSpPr txBox="1"/>
            <p:nvPr/>
          </p:nvSpPr>
          <p:spPr>
            <a:xfrm>
              <a:off x="842414" y="3349326"/>
              <a:ext cx="1250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2">
                      <a:lumMod val="50000"/>
                    </a:schemeClr>
                  </a:solidFill>
                </a:rPr>
                <a:t>Contraseña</a:t>
              </a:r>
            </a:p>
          </p:txBody>
        </p:sp>
      </p:grpSp>
      <p:sp>
        <p:nvSpPr>
          <p:cNvPr id="18" name="Diagrama de flujo: terminador 17">
            <a:hlinkClick r:id="rId2" action="ppaction://hlinksldjump"/>
            <a:extLst>
              <a:ext uri="{FF2B5EF4-FFF2-40B4-BE49-F238E27FC236}">
                <a16:creationId xmlns:a16="http://schemas.microsoft.com/office/drawing/2014/main" id="{38C46C54-9082-41B9-8C0A-4588B9AD2D0B}"/>
              </a:ext>
            </a:extLst>
          </p:cNvPr>
          <p:cNvSpPr/>
          <p:nvPr/>
        </p:nvSpPr>
        <p:spPr>
          <a:xfrm>
            <a:off x="1212771" y="3535846"/>
            <a:ext cx="2149631" cy="562583"/>
          </a:xfrm>
          <a:prstGeom prst="flowChartTerminator">
            <a:avLst/>
          </a:prstGeom>
          <a:solidFill>
            <a:srgbClr val="006B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 cuenta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A8F81D5-3FAE-47AB-AE3D-57B6E6B67EE7}"/>
              </a:ext>
            </a:extLst>
          </p:cNvPr>
          <p:cNvGrpSpPr/>
          <p:nvPr/>
        </p:nvGrpSpPr>
        <p:grpSpPr>
          <a:xfrm>
            <a:off x="746863" y="1210176"/>
            <a:ext cx="3081446" cy="519182"/>
            <a:chOff x="842414" y="1153790"/>
            <a:chExt cx="3081446" cy="519182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A7982C7F-6290-4BD5-BF96-6E67B081651C}"/>
                </a:ext>
              </a:extLst>
            </p:cNvPr>
            <p:cNvGrpSpPr/>
            <p:nvPr/>
          </p:nvGrpSpPr>
          <p:grpSpPr>
            <a:xfrm flipH="1">
              <a:off x="842414" y="1153790"/>
              <a:ext cx="3081446" cy="519182"/>
              <a:chOff x="810813" y="1272969"/>
              <a:chExt cx="3081446" cy="519182"/>
            </a:xfrm>
          </p:grpSpPr>
          <p:sp>
            <p:nvSpPr>
              <p:cNvPr id="24" name="Diagrama de flujo: proceso alternativo 23">
                <a:extLst>
                  <a:ext uri="{FF2B5EF4-FFF2-40B4-BE49-F238E27FC236}">
                    <a16:creationId xmlns:a16="http://schemas.microsoft.com/office/drawing/2014/main" id="{7EF746CF-97CC-4FC8-A7D9-8C13FEBF7A00}"/>
                  </a:ext>
                </a:extLst>
              </p:cNvPr>
              <p:cNvSpPr/>
              <p:nvPr/>
            </p:nvSpPr>
            <p:spPr>
              <a:xfrm>
                <a:off x="810813" y="1272969"/>
                <a:ext cx="3081446" cy="519182"/>
              </a:xfrm>
              <a:prstGeom prst="flowChartAlternateProcess">
                <a:avLst/>
              </a:prstGeom>
              <a:solidFill>
                <a:srgbClr val="006BB9"/>
              </a:solidFill>
              <a:ln w="28575">
                <a:solidFill>
                  <a:srgbClr val="006B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sloLGL Nerd Font"/>
                  <a:ea typeface="+mn-ea"/>
                  <a:cs typeface="+mn-cs"/>
                </a:endParaRPr>
              </a:p>
            </p:txBody>
          </p:sp>
          <p:sp>
            <p:nvSpPr>
              <p:cNvPr id="25" name="Diagrama de flujo: proceso alternativo 24">
                <a:extLst>
                  <a:ext uri="{FF2B5EF4-FFF2-40B4-BE49-F238E27FC236}">
                    <a16:creationId xmlns:a16="http://schemas.microsoft.com/office/drawing/2014/main" id="{A5022817-191C-4E19-AD90-17B4492D9AC7}"/>
                  </a:ext>
                </a:extLst>
              </p:cNvPr>
              <p:cNvSpPr/>
              <p:nvPr/>
            </p:nvSpPr>
            <p:spPr>
              <a:xfrm>
                <a:off x="2451631" y="1272969"/>
                <a:ext cx="1440628" cy="519182"/>
              </a:xfrm>
              <a:prstGeom prst="flowChartAlternateProcess">
                <a:avLst/>
              </a:prstGeom>
              <a:solidFill>
                <a:srgbClr val="0D0D0D"/>
              </a:solidFill>
              <a:ln w="28575">
                <a:solidFill>
                  <a:srgbClr val="006B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sloLGL Nerd Font"/>
                  <a:ea typeface="+mn-ea"/>
                  <a:cs typeface="+mn-cs"/>
                </a:endParaRPr>
              </a:p>
            </p:txBody>
          </p:sp>
        </p:grpSp>
        <p:sp>
          <p:nvSpPr>
            <p:cNvPr id="20" name="CuadroTexto 19">
              <a:hlinkClick r:id="rId3" action="ppaction://hlinksldjump"/>
              <a:extLst>
                <a:ext uri="{FF2B5EF4-FFF2-40B4-BE49-F238E27FC236}">
                  <a16:creationId xmlns:a16="http://schemas.microsoft.com/office/drawing/2014/main" id="{31F776FC-3546-484F-BE12-872D73186581}"/>
                </a:ext>
              </a:extLst>
            </p:cNvPr>
            <p:cNvSpPr txBox="1"/>
            <p:nvPr/>
          </p:nvSpPr>
          <p:spPr>
            <a:xfrm>
              <a:off x="2604879" y="1218241"/>
              <a:ext cx="962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chemeClr val="bg1"/>
                  </a:solidFill>
                </a:rPr>
                <a:t>Registro</a:t>
              </a:r>
            </a:p>
          </p:txBody>
        </p:sp>
        <p:sp>
          <p:nvSpPr>
            <p:cNvPr id="21" name="CuadroTexto 20">
              <a:hlinkClick r:id="rId4" action="ppaction://hlinksldjump"/>
              <a:extLst>
                <a:ext uri="{FF2B5EF4-FFF2-40B4-BE49-F238E27FC236}">
                  <a16:creationId xmlns:a16="http://schemas.microsoft.com/office/drawing/2014/main" id="{5270CF7C-0DA4-4D70-8AA8-AD1F88B6927A}"/>
                </a:ext>
              </a:extLst>
            </p:cNvPr>
            <p:cNvSpPr txBox="1"/>
            <p:nvPr/>
          </p:nvSpPr>
          <p:spPr>
            <a:xfrm>
              <a:off x="1062241" y="1218241"/>
              <a:ext cx="959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chemeClr val="bg1"/>
                  </a:solidFill>
                </a:rPr>
                <a:t>Ingresar</a:t>
              </a:r>
            </a:p>
          </p:txBody>
        </p:sp>
      </p:grpSp>
      <p:sp>
        <p:nvSpPr>
          <p:cNvPr id="31" name="Diagrama de flujo: terminador 30">
            <a:hlinkClick r:id="rId5" action="ppaction://hlinksldjump"/>
            <a:extLst>
              <a:ext uri="{FF2B5EF4-FFF2-40B4-BE49-F238E27FC236}">
                <a16:creationId xmlns:a16="http://schemas.microsoft.com/office/drawing/2014/main" id="{DF4EFA40-BB6C-4D84-9085-486B5BBB146B}"/>
              </a:ext>
            </a:extLst>
          </p:cNvPr>
          <p:cNvSpPr/>
          <p:nvPr/>
        </p:nvSpPr>
        <p:spPr>
          <a:xfrm>
            <a:off x="1419997" y="4184543"/>
            <a:ext cx="1735179" cy="404312"/>
          </a:xfrm>
          <a:prstGeom prst="flowChartTerminator">
            <a:avLst/>
          </a:prstGeom>
          <a:solidFill>
            <a:srgbClr val="006B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Recuperar cuenta</a:t>
            </a:r>
          </a:p>
        </p:txBody>
      </p:sp>
    </p:spTree>
    <p:extLst>
      <p:ext uri="{BB962C8B-B14F-4D97-AF65-F5344CB8AC3E}">
        <p14:creationId xmlns:p14="http://schemas.microsoft.com/office/powerpoint/2010/main" val="400563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8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F83516A-283A-4DCE-A4D5-FA7C178488CB}"/>
              </a:ext>
            </a:extLst>
          </p:cNvPr>
          <p:cNvSpPr/>
          <p:nvPr/>
        </p:nvSpPr>
        <p:spPr>
          <a:xfrm>
            <a:off x="405195" y="920667"/>
            <a:ext cx="3764784" cy="5013435"/>
          </a:xfrm>
          <a:prstGeom prst="roundRect">
            <a:avLst>
              <a:gd name="adj" fmla="val 4523"/>
            </a:avLst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6005C4C-4446-4D46-85AE-7C5F53CB735E}"/>
              </a:ext>
            </a:extLst>
          </p:cNvPr>
          <p:cNvSpPr/>
          <p:nvPr/>
        </p:nvSpPr>
        <p:spPr>
          <a:xfrm>
            <a:off x="1062241" y="0"/>
            <a:ext cx="2450691" cy="943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 err="1">
                <a:solidFill>
                  <a:schemeClr val="bg1"/>
                </a:solidFill>
                <a:latin typeface="Lucida Sans" panose="020B0602030504020204" pitchFamily="34" charset="0"/>
                <a:cs typeface="Cascadia Code" panose="020B0609020000020004" pitchFamily="49" charset="0"/>
              </a:rPr>
              <a:t>KlasseG</a:t>
            </a:r>
            <a:r>
              <a:rPr lang="es-MX" sz="3600" b="1" dirty="0">
                <a:solidFill>
                  <a:schemeClr val="bg1"/>
                </a:solidFill>
                <a:latin typeface="Lucida Sans" panose="020B0602030504020204" pitchFamily="34" charset="0"/>
                <a:cs typeface="Cascadia Code" panose="020B0609020000020004" pitchFamily="49" charset="0"/>
              </a:rPr>
              <a:t>.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89D5552-DC45-4CF7-B13A-163B7868E4D3}"/>
              </a:ext>
            </a:extLst>
          </p:cNvPr>
          <p:cNvGrpSpPr/>
          <p:nvPr/>
        </p:nvGrpSpPr>
        <p:grpSpPr>
          <a:xfrm>
            <a:off x="842414" y="2044662"/>
            <a:ext cx="2890345" cy="1673996"/>
            <a:chOff x="842414" y="2044662"/>
            <a:chExt cx="2890345" cy="1673996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5ED6B3AE-9814-43EC-9684-8AC83E00199B}"/>
                </a:ext>
              </a:extLst>
            </p:cNvPr>
            <p:cNvGrpSpPr/>
            <p:nvPr/>
          </p:nvGrpSpPr>
          <p:grpSpPr>
            <a:xfrm>
              <a:off x="842415" y="2414080"/>
              <a:ext cx="2890344" cy="1299138"/>
              <a:chOff x="6095997" y="3124200"/>
              <a:chExt cx="4953003" cy="1544784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21910A90-7E21-4893-8E35-587379750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7" y="3124200"/>
                <a:ext cx="49530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7">
                <a:extLst>
                  <a:ext uri="{FF2B5EF4-FFF2-40B4-BE49-F238E27FC236}">
                    <a16:creationId xmlns:a16="http://schemas.microsoft.com/office/drawing/2014/main" id="{20985864-1BAD-4718-9259-51A111DAE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7" y="3639368"/>
                <a:ext cx="49530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607AF9BE-FA47-4B72-B364-A51D0BF9EF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7" y="4168052"/>
                <a:ext cx="49530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463D196E-AAA5-4B59-84FC-6AE45221D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7" y="4668984"/>
                <a:ext cx="495300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C7526474-36C6-4588-8DF3-9FB841ABCF83}"/>
                </a:ext>
              </a:extLst>
            </p:cNvPr>
            <p:cNvSpPr txBox="1"/>
            <p:nvPr/>
          </p:nvSpPr>
          <p:spPr>
            <a:xfrm>
              <a:off x="842415" y="2044662"/>
              <a:ext cx="954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2">
                      <a:lumMod val="50000"/>
                    </a:schemeClr>
                  </a:solidFill>
                </a:rPr>
                <a:t>Nombre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B3C44C56-9DC0-40B5-A744-878166310A28}"/>
                </a:ext>
              </a:extLst>
            </p:cNvPr>
            <p:cNvSpPr txBox="1"/>
            <p:nvPr/>
          </p:nvSpPr>
          <p:spPr>
            <a:xfrm>
              <a:off x="842415" y="2471174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2">
                      <a:lumMod val="50000"/>
                    </a:schemeClr>
                  </a:solidFill>
                </a:rPr>
                <a:t>Apellido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5F95EE74-6C7B-486E-81A8-B77F618D7BC7}"/>
                </a:ext>
              </a:extLst>
            </p:cNvPr>
            <p:cNvSpPr txBox="1"/>
            <p:nvPr/>
          </p:nvSpPr>
          <p:spPr>
            <a:xfrm>
              <a:off x="842414" y="2922901"/>
              <a:ext cx="824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2">
                      <a:lumMod val="50000"/>
                    </a:schemeClr>
                  </a:solidFill>
                </a:rPr>
                <a:t>Correo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01D1FC4-CBEE-4138-96A4-249D9082BE30}"/>
                </a:ext>
              </a:extLst>
            </p:cNvPr>
            <p:cNvSpPr txBox="1"/>
            <p:nvPr/>
          </p:nvSpPr>
          <p:spPr>
            <a:xfrm>
              <a:off x="842414" y="3349326"/>
              <a:ext cx="1250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2">
                      <a:lumMod val="50000"/>
                    </a:schemeClr>
                  </a:solidFill>
                </a:rPr>
                <a:t>Contraseña</a:t>
              </a:r>
            </a:p>
          </p:txBody>
        </p:sp>
      </p:grpSp>
      <p:sp>
        <p:nvSpPr>
          <p:cNvPr id="18" name="Diagrama de flujo: terminador 17">
            <a:hlinkClick r:id="rId2" action="ppaction://hlinksldjump"/>
            <a:extLst>
              <a:ext uri="{FF2B5EF4-FFF2-40B4-BE49-F238E27FC236}">
                <a16:creationId xmlns:a16="http://schemas.microsoft.com/office/drawing/2014/main" id="{38C46C54-9082-41B9-8C0A-4588B9AD2D0B}"/>
              </a:ext>
            </a:extLst>
          </p:cNvPr>
          <p:cNvSpPr/>
          <p:nvPr/>
        </p:nvSpPr>
        <p:spPr>
          <a:xfrm>
            <a:off x="1212771" y="4398237"/>
            <a:ext cx="2149631" cy="562583"/>
          </a:xfrm>
          <a:prstGeom prst="flowChartTerminator">
            <a:avLst/>
          </a:prstGeom>
          <a:solidFill>
            <a:srgbClr val="006B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 cuenta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D054EEE-C4D5-45EA-AE2A-32A69304F6D1}"/>
              </a:ext>
            </a:extLst>
          </p:cNvPr>
          <p:cNvGrpSpPr/>
          <p:nvPr/>
        </p:nvGrpSpPr>
        <p:grpSpPr>
          <a:xfrm>
            <a:off x="746863" y="1210466"/>
            <a:ext cx="3081446" cy="519182"/>
            <a:chOff x="746863" y="1210466"/>
            <a:chExt cx="3081446" cy="519182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BFDD7CE6-27A5-4618-AAF9-1DFF5CA04F93}"/>
                </a:ext>
              </a:extLst>
            </p:cNvPr>
            <p:cNvGrpSpPr/>
            <p:nvPr/>
          </p:nvGrpSpPr>
          <p:grpSpPr>
            <a:xfrm>
              <a:off x="746863" y="1210466"/>
              <a:ext cx="3081446" cy="519182"/>
              <a:chOff x="810813" y="1272969"/>
              <a:chExt cx="3081446" cy="519182"/>
            </a:xfrm>
          </p:grpSpPr>
          <p:sp>
            <p:nvSpPr>
              <p:cNvPr id="23" name="Diagrama de flujo: proceso alternativo 22">
                <a:extLst>
                  <a:ext uri="{FF2B5EF4-FFF2-40B4-BE49-F238E27FC236}">
                    <a16:creationId xmlns:a16="http://schemas.microsoft.com/office/drawing/2014/main" id="{E4D1B267-8A2D-4B31-B91F-E8357BBFB4FF}"/>
                  </a:ext>
                </a:extLst>
              </p:cNvPr>
              <p:cNvSpPr/>
              <p:nvPr/>
            </p:nvSpPr>
            <p:spPr>
              <a:xfrm>
                <a:off x="810813" y="1272969"/>
                <a:ext cx="3081446" cy="519182"/>
              </a:xfrm>
              <a:prstGeom prst="flowChartAlternateProcess">
                <a:avLst/>
              </a:prstGeom>
              <a:solidFill>
                <a:srgbClr val="006BB9"/>
              </a:solidFill>
              <a:ln w="28575">
                <a:solidFill>
                  <a:srgbClr val="006B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sloLGL Nerd Font"/>
                  <a:ea typeface="+mn-ea"/>
                  <a:cs typeface="+mn-cs"/>
                </a:endParaRPr>
              </a:p>
            </p:txBody>
          </p:sp>
          <p:sp>
            <p:nvSpPr>
              <p:cNvPr id="24" name="Diagrama de flujo: proceso alternativo 23">
                <a:extLst>
                  <a:ext uri="{FF2B5EF4-FFF2-40B4-BE49-F238E27FC236}">
                    <a16:creationId xmlns:a16="http://schemas.microsoft.com/office/drawing/2014/main" id="{E54E6F1B-9F49-482C-9273-3814753ECCD6}"/>
                  </a:ext>
                </a:extLst>
              </p:cNvPr>
              <p:cNvSpPr/>
              <p:nvPr/>
            </p:nvSpPr>
            <p:spPr>
              <a:xfrm>
                <a:off x="2451631" y="1272969"/>
                <a:ext cx="1440628" cy="519182"/>
              </a:xfrm>
              <a:prstGeom prst="flowChartAlternateProcess">
                <a:avLst/>
              </a:prstGeom>
              <a:solidFill>
                <a:srgbClr val="0D0D0D"/>
              </a:solidFill>
              <a:ln w="28575">
                <a:solidFill>
                  <a:srgbClr val="006B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sloLGL Nerd Font"/>
                  <a:ea typeface="+mn-ea"/>
                  <a:cs typeface="+mn-cs"/>
                </a:endParaRPr>
              </a:p>
            </p:txBody>
          </p:sp>
        </p:grpSp>
        <p:sp>
          <p:nvSpPr>
            <p:cNvPr id="20" name="CuadroTexto 19">
              <a:hlinkClick r:id="rId3" action="ppaction://hlinksldjump"/>
              <a:extLst>
                <a:ext uri="{FF2B5EF4-FFF2-40B4-BE49-F238E27FC236}">
                  <a16:creationId xmlns:a16="http://schemas.microsoft.com/office/drawing/2014/main" id="{31F776FC-3546-484F-BE12-872D73186581}"/>
                </a:ext>
              </a:extLst>
            </p:cNvPr>
            <p:cNvSpPr txBox="1"/>
            <p:nvPr/>
          </p:nvSpPr>
          <p:spPr>
            <a:xfrm>
              <a:off x="2653627" y="1274769"/>
              <a:ext cx="97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chemeClr val="bg1"/>
                  </a:solidFill>
                </a:rPr>
                <a:t>Registro</a:t>
              </a:r>
            </a:p>
          </p:txBody>
        </p:sp>
        <p:sp>
          <p:nvSpPr>
            <p:cNvPr id="21" name="CuadroTexto 20">
              <a:hlinkClick r:id="rId4" action="ppaction://hlinksldjump"/>
              <a:extLst>
                <a:ext uri="{FF2B5EF4-FFF2-40B4-BE49-F238E27FC236}">
                  <a16:creationId xmlns:a16="http://schemas.microsoft.com/office/drawing/2014/main" id="{5270CF7C-0DA4-4D70-8AA8-AD1F88B6927A}"/>
                </a:ext>
              </a:extLst>
            </p:cNvPr>
            <p:cNvSpPr txBox="1"/>
            <p:nvPr/>
          </p:nvSpPr>
          <p:spPr>
            <a:xfrm>
              <a:off x="1062241" y="1261946"/>
              <a:ext cx="959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chemeClr val="bg1"/>
                  </a:solidFill>
                </a:rPr>
                <a:t>Ingresar</a:t>
              </a:r>
            </a:p>
          </p:txBody>
        </p:sp>
      </p:grpSp>
      <p:sp>
        <p:nvSpPr>
          <p:cNvPr id="30" name="Diagrama de flujo: terminador 29">
            <a:hlinkClick r:id="rId5" action="ppaction://hlinksldjump"/>
            <a:extLst>
              <a:ext uri="{FF2B5EF4-FFF2-40B4-BE49-F238E27FC236}">
                <a16:creationId xmlns:a16="http://schemas.microsoft.com/office/drawing/2014/main" id="{778329BC-DC12-4823-A7FA-C36828799C3D}"/>
              </a:ext>
            </a:extLst>
          </p:cNvPr>
          <p:cNvSpPr/>
          <p:nvPr/>
        </p:nvSpPr>
        <p:spPr>
          <a:xfrm>
            <a:off x="1419997" y="5038265"/>
            <a:ext cx="1735179" cy="404312"/>
          </a:xfrm>
          <a:prstGeom prst="flowChartTerminator">
            <a:avLst/>
          </a:prstGeom>
          <a:solidFill>
            <a:srgbClr val="006B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Recuperar cuenta</a:t>
            </a:r>
          </a:p>
        </p:txBody>
      </p:sp>
    </p:spTree>
    <p:extLst>
      <p:ext uri="{BB962C8B-B14F-4D97-AF65-F5344CB8AC3E}">
        <p14:creationId xmlns:p14="http://schemas.microsoft.com/office/powerpoint/2010/main" val="163791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8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F83516A-283A-4DCE-A4D5-FA7C178488CB}"/>
              </a:ext>
            </a:extLst>
          </p:cNvPr>
          <p:cNvSpPr/>
          <p:nvPr/>
        </p:nvSpPr>
        <p:spPr>
          <a:xfrm>
            <a:off x="405195" y="920667"/>
            <a:ext cx="3764784" cy="5013435"/>
          </a:xfrm>
          <a:prstGeom prst="roundRect">
            <a:avLst>
              <a:gd name="adj" fmla="val 4523"/>
            </a:avLst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6005C4C-4446-4D46-85AE-7C5F53CB735E}"/>
              </a:ext>
            </a:extLst>
          </p:cNvPr>
          <p:cNvSpPr/>
          <p:nvPr/>
        </p:nvSpPr>
        <p:spPr>
          <a:xfrm>
            <a:off x="1062241" y="0"/>
            <a:ext cx="2450691" cy="943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 err="1">
                <a:solidFill>
                  <a:schemeClr val="bg1"/>
                </a:solidFill>
                <a:latin typeface="Lucida Sans" panose="020B0602030504020204" pitchFamily="34" charset="0"/>
                <a:cs typeface="Cascadia Code" panose="020B0609020000020004" pitchFamily="49" charset="0"/>
              </a:rPr>
              <a:t>KlasseG</a:t>
            </a:r>
            <a:r>
              <a:rPr lang="es-MX" sz="3600" b="1" dirty="0">
                <a:solidFill>
                  <a:schemeClr val="bg1"/>
                </a:solidFill>
                <a:latin typeface="Lucida Sans" panose="020B0602030504020204" pitchFamily="34" charset="0"/>
                <a:cs typeface="Cascadia Code" panose="020B0609020000020004" pitchFamily="49" charset="0"/>
              </a:rPr>
              <a:t>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01B4028-F439-4B9B-97E0-23A36C67B766}"/>
              </a:ext>
            </a:extLst>
          </p:cNvPr>
          <p:cNvSpPr/>
          <p:nvPr/>
        </p:nvSpPr>
        <p:spPr>
          <a:xfrm>
            <a:off x="1062241" y="1341120"/>
            <a:ext cx="2450691" cy="3899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Plataforma XD</a:t>
            </a:r>
          </a:p>
        </p:txBody>
      </p:sp>
    </p:spTree>
    <p:extLst>
      <p:ext uri="{BB962C8B-B14F-4D97-AF65-F5344CB8AC3E}">
        <p14:creationId xmlns:p14="http://schemas.microsoft.com/office/powerpoint/2010/main" val="32708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F83516A-283A-4DCE-A4D5-FA7C178488CB}"/>
              </a:ext>
            </a:extLst>
          </p:cNvPr>
          <p:cNvSpPr/>
          <p:nvPr/>
        </p:nvSpPr>
        <p:spPr>
          <a:xfrm>
            <a:off x="405195" y="920667"/>
            <a:ext cx="3764784" cy="5013435"/>
          </a:xfrm>
          <a:prstGeom prst="roundRect">
            <a:avLst>
              <a:gd name="adj" fmla="val 4523"/>
            </a:avLst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6005C4C-4446-4D46-85AE-7C5F53CB735E}"/>
              </a:ext>
            </a:extLst>
          </p:cNvPr>
          <p:cNvSpPr/>
          <p:nvPr/>
        </p:nvSpPr>
        <p:spPr>
          <a:xfrm>
            <a:off x="1062241" y="0"/>
            <a:ext cx="2450691" cy="943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 err="1">
                <a:solidFill>
                  <a:schemeClr val="bg1"/>
                </a:solidFill>
                <a:latin typeface="Lucida Sans" panose="020B0602030504020204" pitchFamily="34" charset="0"/>
                <a:cs typeface="Cascadia Code" panose="020B0609020000020004" pitchFamily="49" charset="0"/>
              </a:rPr>
              <a:t>KlasseG</a:t>
            </a:r>
            <a:r>
              <a:rPr lang="es-MX" sz="3600" b="1" dirty="0">
                <a:solidFill>
                  <a:schemeClr val="bg1"/>
                </a:solidFill>
                <a:latin typeface="Lucida Sans" panose="020B0602030504020204" pitchFamily="34" charset="0"/>
                <a:cs typeface="Cascadia Code" panose="020B0609020000020004" pitchFamily="49" charset="0"/>
              </a:rPr>
              <a:t>.</a:t>
            </a:r>
          </a:p>
        </p:txBody>
      </p:sp>
      <p:sp>
        <p:nvSpPr>
          <p:cNvPr id="18" name="Diagrama de flujo: terminador 17">
            <a:hlinkClick r:id="rId2" action="ppaction://hlinksldjump"/>
            <a:extLst>
              <a:ext uri="{FF2B5EF4-FFF2-40B4-BE49-F238E27FC236}">
                <a16:creationId xmlns:a16="http://schemas.microsoft.com/office/drawing/2014/main" id="{38C46C54-9082-41B9-8C0A-4588B9AD2D0B}"/>
              </a:ext>
            </a:extLst>
          </p:cNvPr>
          <p:cNvSpPr/>
          <p:nvPr/>
        </p:nvSpPr>
        <p:spPr>
          <a:xfrm>
            <a:off x="1212771" y="3535846"/>
            <a:ext cx="2149631" cy="562583"/>
          </a:xfrm>
          <a:prstGeom prst="flowChartTerminator">
            <a:avLst/>
          </a:prstGeom>
          <a:solidFill>
            <a:srgbClr val="006B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Recuperar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A8F81D5-3FAE-47AB-AE3D-57B6E6B67EE7}"/>
              </a:ext>
            </a:extLst>
          </p:cNvPr>
          <p:cNvGrpSpPr/>
          <p:nvPr/>
        </p:nvGrpSpPr>
        <p:grpSpPr>
          <a:xfrm>
            <a:off x="746863" y="1210176"/>
            <a:ext cx="3081446" cy="519182"/>
            <a:chOff x="842414" y="1153790"/>
            <a:chExt cx="3081446" cy="519182"/>
          </a:xfrm>
        </p:grpSpPr>
        <p:sp>
          <p:nvSpPr>
            <p:cNvPr id="24" name="Diagrama de flujo: proceso alternativo 23">
              <a:extLst>
                <a:ext uri="{FF2B5EF4-FFF2-40B4-BE49-F238E27FC236}">
                  <a16:creationId xmlns:a16="http://schemas.microsoft.com/office/drawing/2014/main" id="{7EF746CF-97CC-4FC8-A7D9-8C13FEBF7A00}"/>
                </a:ext>
              </a:extLst>
            </p:cNvPr>
            <p:cNvSpPr/>
            <p:nvPr/>
          </p:nvSpPr>
          <p:spPr>
            <a:xfrm flipH="1">
              <a:off x="842414" y="1153790"/>
              <a:ext cx="3081446" cy="519182"/>
            </a:xfrm>
            <a:prstGeom prst="flowChartAlternateProcess">
              <a:avLst/>
            </a:prstGeom>
            <a:solidFill>
              <a:srgbClr val="006BB9"/>
            </a:solidFill>
            <a:ln w="28575">
              <a:solidFill>
                <a:srgbClr val="006B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sloLGL Nerd Font"/>
                <a:ea typeface="+mn-ea"/>
                <a:cs typeface="+mn-cs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1F776FC-3546-484F-BE12-872D73186581}"/>
                </a:ext>
              </a:extLst>
            </p:cNvPr>
            <p:cNvSpPr txBox="1"/>
            <p:nvPr/>
          </p:nvSpPr>
          <p:spPr>
            <a:xfrm>
              <a:off x="1645820" y="1228715"/>
              <a:ext cx="1474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chemeClr val="bg1"/>
                  </a:solidFill>
                </a:rPr>
                <a:t>Recuperación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7D00C0D8-D4E5-4570-8216-EBF676EA6DCE}"/>
              </a:ext>
            </a:extLst>
          </p:cNvPr>
          <p:cNvGrpSpPr/>
          <p:nvPr/>
        </p:nvGrpSpPr>
        <p:grpSpPr>
          <a:xfrm>
            <a:off x="842414" y="2048978"/>
            <a:ext cx="2894835" cy="1216232"/>
            <a:chOff x="842414" y="2048978"/>
            <a:chExt cx="2894835" cy="1216232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7AF9BE-FA47-4B72-B364-A51D0BF9EFB9}"/>
                </a:ext>
              </a:extLst>
            </p:cNvPr>
            <p:cNvCxnSpPr>
              <a:cxnSpLocks/>
            </p:cNvCxnSpPr>
            <p:nvPr/>
          </p:nvCxnSpPr>
          <p:spPr>
            <a:xfrm>
              <a:off x="842415" y="2418019"/>
              <a:ext cx="2890344" cy="0"/>
            </a:xfrm>
            <a:prstGeom prst="line">
              <a:avLst/>
            </a:prstGeom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63D196E-AAA5-4B59-84FC-6AE45221DD34}"/>
                </a:ext>
              </a:extLst>
            </p:cNvPr>
            <p:cNvCxnSpPr>
              <a:cxnSpLocks/>
            </p:cNvCxnSpPr>
            <p:nvPr/>
          </p:nvCxnSpPr>
          <p:spPr>
            <a:xfrm>
              <a:off x="842415" y="2839295"/>
              <a:ext cx="2890344" cy="0"/>
            </a:xfrm>
            <a:prstGeom prst="line">
              <a:avLst/>
            </a:prstGeom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5F95EE74-6C7B-486E-81A8-B77F618D7BC7}"/>
                </a:ext>
              </a:extLst>
            </p:cNvPr>
            <p:cNvSpPr txBox="1"/>
            <p:nvPr/>
          </p:nvSpPr>
          <p:spPr>
            <a:xfrm>
              <a:off x="842414" y="2048978"/>
              <a:ext cx="824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2">
                      <a:lumMod val="50000"/>
                    </a:schemeClr>
                  </a:solidFill>
                </a:rPr>
                <a:t>Correo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01D1FC4-CBEE-4138-96A4-249D9082BE30}"/>
                </a:ext>
              </a:extLst>
            </p:cNvPr>
            <p:cNvSpPr txBox="1"/>
            <p:nvPr/>
          </p:nvSpPr>
          <p:spPr>
            <a:xfrm>
              <a:off x="842414" y="2475403"/>
              <a:ext cx="954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2">
                      <a:lumMod val="50000"/>
                    </a:schemeClr>
                  </a:solidFill>
                </a:rPr>
                <a:t>Nombre</a:t>
              </a:r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C8BD0E55-37EC-489E-8225-17359CAEDE18}"/>
                </a:ext>
              </a:extLst>
            </p:cNvPr>
            <p:cNvCxnSpPr>
              <a:cxnSpLocks/>
            </p:cNvCxnSpPr>
            <p:nvPr/>
          </p:nvCxnSpPr>
          <p:spPr>
            <a:xfrm>
              <a:off x="846905" y="3259770"/>
              <a:ext cx="2890344" cy="0"/>
            </a:xfrm>
            <a:prstGeom prst="line">
              <a:avLst/>
            </a:prstGeom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2D8003A0-E525-4881-B296-EE71C77496E6}"/>
                </a:ext>
              </a:extLst>
            </p:cNvPr>
            <p:cNvSpPr txBox="1"/>
            <p:nvPr/>
          </p:nvSpPr>
          <p:spPr>
            <a:xfrm>
              <a:off x="846904" y="2895878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2">
                      <a:lumMod val="50000"/>
                    </a:schemeClr>
                  </a:solidFill>
                </a:rPr>
                <a:t>Apellido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663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F83516A-283A-4DCE-A4D5-FA7C178488CB}"/>
              </a:ext>
            </a:extLst>
          </p:cNvPr>
          <p:cNvSpPr/>
          <p:nvPr/>
        </p:nvSpPr>
        <p:spPr>
          <a:xfrm>
            <a:off x="405195" y="920667"/>
            <a:ext cx="3764784" cy="5013435"/>
          </a:xfrm>
          <a:prstGeom prst="roundRect">
            <a:avLst>
              <a:gd name="adj" fmla="val 4523"/>
            </a:avLst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6005C4C-4446-4D46-85AE-7C5F53CB735E}"/>
              </a:ext>
            </a:extLst>
          </p:cNvPr>
          <p:cNvSpPr/>
          <p:nvPr/>
        </p:nvSpPr>
        <p:spPr>
          <a:xfrm>
            <a:off x="1062241" y="0"/>
            <a:ext cx="2450691" cy="943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 err="1">
                <a:solidFill>
                  <a:schemeClr val="bg1"/>
                </a:solidFill>
                <a:latin typeface="Lucida Sans" panose="020B0602030504020204" pitchFamily="34" charset="0"/>
                <a:cs typeface="Cascadia Code" panose="020B0609020000020004" pitchFamily="49" charset="0"/>
              </a:rPr>
              <a:t>KlasseG</a:t>
            </a:r>
            <a:r>
              <a:rPr lang="es-MX" sz="3600" b="1" dirty="0">
                <a:solidFill>
                  <a:schemeClr val="bg1"/>
                </a:solidFill>
                <a:latin typeface="Lucida Sans" panose="020B0602030504020204" pitchFamily="34" charset="0"/>
                <a:cs typeface="Cascadia Code" panose="020B0609020000020004" pitchFamily="49" charset="0"/>
              </a:rPr>
              <a:t>.</a:t>
            </a:r>
          </a:p>
        </p:txBody>
      </p:sp>
      <p:sp>
        <p:nvSpPr>
          <p:cNvPr id="18" name="Diagrama de flujo: terminador 17">
            <a:hlinkClick r:id="rId2" action="ppaction://hlinksldjump"/>
            <a:extLst>
              <a:ext uri="{FF2B5EF4-FFF2-40B4-BE49-F238E27FC236}">
                <a16:creationId xmlns:a16="http://schemas.microsoft.com/office/drawing/2014/main" id="{38C46C54-9082-41B9-8C0A-4588B9AD2D0B}"/>
              </a:ext>
            </a:extLst>
          </p:cNvPr>
          <p:cNvSpPr/>
          <p:nvPr/>
        </p:nvSpPr>
        <p:spPr>
          <a:xfrm>
            <a:off x="1212771" y="2924670"/>
            <a:ext cx="2149631" cy="562583"/>
          </a:xfrm>
          <a:prstGeom prst="flowChartTerminator">
            <a:avLst/>
          </a:prstGeom>
          <a:solidFill>
            <a:srgbClr val="006B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Confirmar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A8F81D5-3FAE-47AB-AE3D-57B6E6B67EE7}"/>
              </a:ext>
            </a:extLst>
          </p:cNvPr>
          <p:cNvGrpSpPr/>
          <p:nvPr/>
        </p:nvGrpSpPr>
        <p:grpSpPr>
          <a:xfrm>
            <a:off x="746863" y="1210176"/>
            <a:ext cx="3081446" cy="519182"/>
            <a:chOff x="842414" y="1153790"/>
            <a:chExt cx="3081446" cy="519182"/>
          </a:xfrm>
        </p:grpSpPr>
        <p:sp>
          <p:nvSpPr>
            <p:cNvPr id="24" name="Diagrama de flujo: proceso alternativo 23">
              <a:extLst>
                <a:ext uri="{FF2B5EF4-FFF2-40B4-BE49-F238E27FC236}">
                  <a16:creationId xmlns:a16="http://schemas.microsoft.com/office/drawing/2014/main" id="{7EF746CF-97CC-4FC8-A7D9-8C13FEBF7A00}"/>
                </a:ext>
              </a:extLst>
            </p:cNvPr>
            <p:cNvSpPr/>
            <p:nvPr/>
          </p:nvSpPr>
          <p:spPr>
            <a:xfrm flipH="1">
              <a:off x="842414" y="1153790"/>
              <a:ext cx="3081446" cy="519182"/>
            </a:xfrm>
            <a:prstGeom prst="flowChartAlternateProcess">
              <a:avLst/>
            </a:prstGeom>
            <a:solidFill>
              <a:srgbClr val="006BB9"/>
            </a:solidFill>
            <a:ln w="28575">
              <a:solidFill>
                <a:srgbClr val="006B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sloLGL Nerd Font"/>
                <a:ea typeface="+mn-ea"/>
                <a:cs typeface="+mn-cs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1F776FC-3546-484F-BE12-872D73186581}"/>
                </a:ext>
              </a:extLst>
            </p:cNvPr>
            <p:cNvSpPr txBox="1"/>
            <p:nvPr/>
          </p:nvSpPr>
          <p:spPr>
            <a:xfrm>
              <a:off x="1651013" y="1244315"/>
              <a:ext cx="1464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>
                  <a:solidFill>
                    <a:schemeClr val="bg1"/>
                  </a:solidFill>
                </a:rPr>
                <a:t>Confirmación</a:t>
              </a:r>
            </a:p>
          </p:txBody>
        </p:sp>
      </p:grp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07AF9BE-FA47-4B72-B364-A51D0BF9EFB9}"/>
              </a:ext>
            </a:extLst>
          </p:cNvPr>
          <p:cNvCxnSpPr>
            <a:cxnSpLocks/>
          </p:cNvCxnSpPr>
          <p:nvPr/>
        </p:nvCxnSpPr>
        <p:spPr>
          <a:xfrm>
            <a:off x="842415" y="2418019"/>
            <a:ext cx="2890344" cy="0"/>
          </a:xfrm>
          <a:prstGeom prst="line">
            <a:avLst/>
          </a:prstGeom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F95EE74-6C7B-486E-81A8-B77F618D7BC7}"/>
              </a:ext>
            </a:extLst>
          </p:cNvPr>
          <p:cNvSpPr txBox="1"/>
          <p:nvPr/>
        </p:nvSpPr>
        <p:spPr>
          <a:xfrm>
            <a:off x="842414" y="204897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10613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8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43</Words>
  <Application>Microsoft Office PowerPoint</Application>
  <PresentationFormat>Personalizado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Lucida Sans</vt:lpstr>
      <vt:lpstr>MesloLGL Nerd Font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Roy FA</dc:creator>
  <cp:lastModifiedBy>Roy FA</cp:lastModifiedBy>
  <cp:revision>2</cp:revision>
  <dcterms:created xsi:type="dcterms:W3CDTF">2022-04-21T20:13:13Z</dcterms:created>
  <dcterms:modified xsi:type="dcterms:W3CDTF">2022-04-21T22:29:59Z</dcterms:modified>
</cp:coreProperties>
</file>