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9" r:id="rId7"/>
    <p:sldId id="260" r:id="rId8"/>
    <p:sldId id="295" r:id="rId9"/>
    <p:sldId id="263" r:id="rId10"/>
    <p:sldId id="296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E8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E9ECA-D6A0-4AEB-A064-C9CADD677BFA}" v="14" dt="2022-02-21T03:35:21.00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65108-BA75-4B75-872F-9D8B3E087CEF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7767C-582D-4E3D-ACD3-677E9D780C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7240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A56E-567D-4621-8E6E-FE09705228C4}" type="datetimeFigureOut">
              <a:rPr lang="es-MX" smtClean="0"/>
              <a:t>02/03/2022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48CA2-594A-46DD-8CC4-1DB91AF254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51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B38B5-9DAD-49E6-B091-B979C3C5BE0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7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C5125-4E06-4673-986F-21EAB0E8B68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53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D2161-E039-4706-B1EA-6262AB0F222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67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La ventaja: Es que se realiza en un Smartphone, ya que la población actualmente utiliza el 80% de teléfonos inteligentes en el país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D2161-E039-4706-B1EA-6262AB0F222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2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D2161-E039-4706-B1EA-6262AB0F222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68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D2161-E039-4706-B1EA-6262AB0F222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55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4AB-9B28-6F49-81D7-6BBE0C743442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8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551B-7C44-904A-9DDE-822F2F6185AE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1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57B5-469D-1842-8283-BCDDB4E81ED2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35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A203-0916-614C-8D3A-BAF9BC77C13F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5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9FC2-DCFB-5245-B396-69D919772F98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7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6F70-7B8C-224A-A698-449F7E94F626}" type="datetime1">
              <a:rPr lang="en-US" smtClean="0"/>
              <a:t>3/2/2022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1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B6AB-39CE-D645-B36D-75D32B236A8D}" type="datetime1">
              <a:rPr lang="en-US" smtClean="0"/>
              <a:t>3/2/2022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E40E-206A-7D48-A25B-BBC79845AC7D}" type="datetime1">
              <a:rPr lang="en-US" smtClean="0"/>
              <a:t>3/2/2022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8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71CA-50CD-D448-8E9D-36A1D16E1CF4}" type="datetime1">
              <a:rPr lang="en-US" smtClean="0"/>
              <a:t>3/2/2022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40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5F4C-8780-E944-AEF1-0E094CFC7B69}" type="datetime1">
              <a:rPr lang="en-US" smtClean="0"/>
              <a:t>3/2/2022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8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BD3B-F193-4843-967C-A6683048A14C}" type="datetime1">
              <a:rPr lang="en-US" smtClean="0"/>
              <a:t>3/2/2022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6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3189-5297-1F48-B5DE-99BA6F0775B6}" type="datetime1">
              <a:rPr lang="en-US" smtClean="0"/>
              <a:t>3/2/2022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61A-B11A-4D6A-A806-A8EA2BF198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00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juarezp1904@alumno.ipn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9923" y="223669"/>
            <a:ext cx="8261495" cy="873761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NACIONAL                                          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ESCUELA SUPERIOR DE INGENIERÍA MECÁNICA Y ELÉCTRICA UNIDAD CULHUACAN </a:t>
            </a:r>
          </a:p>
          <a:p>
            <a:pPr marL="0" indent="0" algn="ctr">
              <a:buNone/>
              <a:defRPr/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iseño de plataforma web responsiva para transacciones de </a:t>
            </a:r>
            <a:br>
              <a:rPr lang="es-MX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 emprendedores en la ciudad de México. </a:t>
            </a:r>
          </a:p>
          <a:p>
            <a:pPr marL="0" indent="0" algn="ctr">
              <a:buNone/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Juárez Pineda Alejandro 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ajuarezp1904@alumno.ipn.mx</a:t>
            </a:r>
            <a:r>
              <a:rPr lang="es-MX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  <a:defRPr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Luna Martinez Regina </a:t>
            </a:r>
            <a:r>
              <a:rPr lang="es-MX" sz="2000" u="sng" dirty="0">
                <a:solidFill>
                  <a:schemeClr val="accent1">
                    <a:lumMod val="75000"/>
                  </a:schemeClr>
                </a:solidFill>
              </a:rPr>
              <a:t>rlunam1500@alumno.ipn.mx</a:t>
            </a:r>
          </a:p>
          <a:p>
            <a:pPr marL="0" indent="0" algn="ctr">
              <a:buNone/>
              <a:defRPr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  <a:defRPr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  <a:defRPr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Mayo 2022</a:t>
            </a:r>
          </a:p>
          <a:p>
            <a:pPr marL="0" indent="0" algn="ctr">
              <a:buNone/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484418" y="1864969"/>
            <a:ext cx="0" cy="460897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</p:cNvCxnSpPr>
          <p:nvPr/>
        </p:nvCxnSpPr>
        <p:spPr>
          <a:xfrm flipV="1">
            <a:off x="686157" y="1851718"/>
            <a:ext cx="0" cy="460897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418" y="15771"/>
            <a:ext cx="1618123" cy="14313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7" y="15771"/>
            <a:ext cx="1103710" cy="16273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6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  <p:sp>
        <p:nvSpPr>
          <p:cNvPr id="18" name="CuadroTexto 11">
            <a:extLst>
              <a:ext uri="{FF2B5EF4-FFF2-40B4-BE49-F238E27FC236}">
                <a16:creationId xmlns:a16="http://schemas.microsoft.com/office/drawing/2014/main" id="{BC44DA81-2DF1-0A44-A3DA-1CA024FE5195}"/>
              </a:ext>
            </a:extLst>
          </p:cNvPr>
          <p:cNvSpPr txBox="1"/>
          <p:nvPr/>
        </p:nvSpPr>
        <p:spPr>
          <a:xfrm>
            <a:off x="11268570" y="6143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2/7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63EED-0997-C247-A4BA-CCDC39E18D84}"/>
              </a:ext>
            </a:extLst>
          </p:cNvPr>
          <p:cNvSpPr txBox="1"/>
          <p:nvPr/>
        </p:nvSpPr>
        <p:spPr>
          <a:xfrm>
            <a:off x="694944" y="609600"/>
            <a:ext cx="214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 O N T E N I D 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B4F94-09CD-7845-A3DF-19F282A9E28C}"/>
              </a:ext>
            </a:extLst>
          </p:cNvPr>
          <p:cNvSpPr txBox="1"/>
          <p:nvPr/>
        </p:nvSpPr>
        <p:spPr>
          <a:xfrm>
            <a:off x="577516" y="1171073"/>
            <a:ext cx="97375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Planteamiento del problema . . . . . . . . . . . . . . . . . . . . . . . . . . . . . . . . . . . . . . . . . . . . . . . . . . . . . . . 3</a:t>
            </a:r>
          </a:p>
          <a:p>
            <a:endParaRPr lang="es-ES_tradnl" dirty="0"/>
          </a:p>
          <a:p>
            <a:r>
              <a:rPr lang="es-ES_tradnl" dirty="0"/>
              <a:t>Objetivo General . . . . . . . . . . . . . . . . . . . . . . . . . . . . . . . . . . . . . . . . . . . . . . . . . . . . . . . . . . . . . . . .   4</a:t>
            </a:r>
          </a:p>
          <a:p>
            <a:endParaRPr lang="es-ES_tradnl" dirty="0"/>
          </a:p>
          <a:p>
            <a:r>
              <a:rPr lang="es-ES_tradnl" dirty="0"/>
              <a:t>Objetivos específicos . . . . . . . . . . . . . . . . . . . . . . . . . . . . . . . . . . . . . . . . . . . . . . . . . . . . . . . . . . . . .  5</a:t>
            </a:r>
          </a:p>
          <a:p>
            <a:endParaRPr lang="es-ES_tradnl" dirty="0"/>
          </a:p>
          <a:p>
            <a:r>
              <a:rPr lang="es-ES_tradnl" dirty="0"/>
              <a:t>Justificación . . . . . . . . . . . . . . . . . . . . . . . . . . . . . . . . . . . . . . . . . . . . . . . . . . . . . . . . . . . . . . . . . . . . . 6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954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3 Rectángulo"/>
          <p:cNvSpPr/>
          <p:nvPr/>
        </p:nvSpPr>
        <p:spPr>
          <a:xfrm>
            <a:off x="857251" y="1391032"/>
            <a:ext cx="97916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Actualmente los jóvenes micro emprendedores ofrecen sus productos de redes social de forma artesanal, sin ningún espacio ad hoc para realizar sus transacciones. </a:t>
            </a:r>
            <a:r>
              <a:rPr lang="es-ES" sz="32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Por lo que el propósito de este proyecto </a:t>
            </a:r>
            <a:r>
              <a:rPr lang="es-ES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brindarles un espacio libre de la intervención de los grandes monopolios en internet.</a:t>
            </a:r>
            <a:endParaRPr lang="es-MX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-226238" y="192617"/>
            <a:ext cx="7786137" cy="57369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Planteamiento del problema</a:t>
            </a:r>
            <a:endParaRPr lang="es-MX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1">
            <a:extLst>
              <a:ext uri="{FF2B5EF4-FFF2-40B4-BE49-F238E27FC236}">
                <a16:creationId xmlns:a16="http://schemas.microsoft.com/office/drawing/2014/main" id="{CD5B2E82-8859-FC41-B8C2-CAEBA3197B8E}"/>
              </a:ext>
            </a:extLst>
          </p:cNvPr>
          <p:cNvSpPr txBox="1"/>
          <p:nvPr/>
        </p:nvSpPr>
        <p:spPr>
          <a:xfrm>
            <a:off x="11268570" y="6143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3/7</a:t>
            </a:r>
          </a:p>
        </p:txBody>
      </p:sp>
      <p:pic>
        <p:nvPicPr>
          <p:cNvPr id="9" name="Imagen 8" descr="Una persona en frente de laptop&#10;&#10;Descripción generada automáticamente con confianza baja">
            <a:extLst>
              <a:ext uri="{FF2B5EF4-FFF2-40B4-BE49-F238E27FC236}">
                <a16:creationId xmlns:a16="http://schemas.microsoft.com/office/drawing/2014/main" id="{289CD271-9319-4217-AD1E-4DE053C82D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7397403" y="4888970"/>
            <a:ext cx="3322983" cy="186917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7634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-97449" y="385800"/>
            <a:ext cx="5377787" cy="57369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 </a:t>
            </a:r>
            <a:r>
              <a:rPr lang="es-MX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268570" y="6143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4/7</a:t>
            </a:r>
          </a:p>
        </p:txBody>
      </p:sp>
      <p:sp>
        <p:nvSpPr>
          <p:cNvPr id="10" name="3 Rectángulo">
            <a:extLst>
              <a:ext uri="{FF2B5EF4-FFF2-40B4-BE49-F238E27FC236}">
                <a16:creationId xmlns:a16="http://schemas.microsoft.com/office/drawing/2014/main" id="{4A82CB73-5A33-4745-AA04-84879781E0E7}"/>
              </a:ext>
            </a:extLst>
          </p:cNvPr>
          <p:cNvSpPr/>
          <p:nvPr/>
        </p:nvSpPr>
        <p:spPr>
          <a:xfrm>
            <a:off x="857251" y="1391032"/>
            <a:ext cx="9791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Diseñar una plataforma web responsiva para transacciones de micro emprendedores en la ciudad de México, </a:t>
            </a:r>
            <a:r>
              <a:rPr lang="es-ES" sz="3600" dirty="0">
                <a:highlight>
                  <a:srgbClr val="FF00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empleando HTML, CSS3, JavaScript, AJAX, PHP y MySQL.</a:t>
            </a:r>
          </a:p>
          <a:p>
            <a:pPr algn="just"/>
            <a:endParaRPr lang="es-MX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8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0511" y="-2735"/>
            <a:ext cx="932459" cy="685800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-226238" y="192617"/>
            <a:ext cx="6227793" cy="57369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r>
              <a:rPr lang="es-MX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BD8C104A-BC31-0549-96B6-D3CDC81032A9}"/>
              </a:ext>
            </a:extLst>
          </p:cNvPr>
          <p:cNvSpPr txBox="1"/>
          <p:nvPr/>
        </p:nvSpPr>
        <p:spPr>
          <a:xfrm>
            <a:off x="11268570" y="6143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5/7</a:t>
            </a:r>
          </a:p>
        </p:txBody>
      </p:sp>
      <p:sp>
        <p:nvSpPr>
          <p:cNvPr id="12" name="3 Rectángulo">
            <a:extLst>
              <a:ext uri="{FF2B5EF4-FFF2-40B4-BE49-F238E27FC236}">
                <a16:creationId xmlns:a16="http://schemas.microsoft.com/office/drawing/2014/main" id="{17FCB86F-4D2A-4427-AC80-2793548ED503}"/>
              </a:ext>
            </a:extLst>
          </p:cNvPr>
          <p:cNvSpPr/>
          <p:nvPr/>
        </p:nvSpPr>
        <p:spPr>
          <a:xfrm>
            <a:off x="1049408" y="1543432"/>
            <a:ext cx="97916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3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s-MX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5E8D06-558C-4D36-B6EE-FA973FDB628B}"/>
              </a:ext>
            </a:extLst>
          </p:cNvPr>
          <p:cNvSpPr txBox="1"/>
          <p:nvPr/>
        </p:nvSpPr>
        <p:spPr>
          <a:xfrm>
            <a:off x="635438" y="1197891"/>
            <a:ext cx="10214113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y diseñar código de la pagina web</a:t>
            </a: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utilizando HTML y CSS3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maquetarla. 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base de datos con MySQL ya que es funcional prácticamente en todas las plataformas.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base de datos para almacenar información requerida. </a:t>
            </a: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un 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que ayude a subir la pagina web, para que sea visible en internet.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Probar la página web en Netlify, ya que este es gratis y fácil de usar.</a:t>
            </a: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Probar el prototipo o aplicación web en un ambiente de datos reales.</a:t>
            </a:r>
            <a:endParaRPr lang="es-MX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880403" y="1415152"/>
            <a:ext cx="9886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  <p:sp>
        <p:nvSpPr>
          <p:cNvPr id="10" name="1 Título"/>
          <p:cNvSpPr txBox="1">
            <a:spLocks/>
          </p:cNvSpPr>
          <p:nvPr/>
        </p:nvSpPr>
        <p:spPr>
          <a:xfrm>
            <a:off x="-226238" y="192617"/>
            <a:ext cx="4089900" cy="57369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800" b="1" kern="1200" cap="all" baseline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MX" sz="4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r>
              <a:rPr lang="es-MX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uadroTexto 11">
            <a:extLst>
              <a:ext uri="{FF2B5EF4-FFF2-40B4-BE49-F238E27FC236}">
                <a16:creationId xmlns:a16="http://schemas.microsoft.com/office/drawing/2014/main" id="{E61CE49F-E474-B844-B15F-311AA80818D2}"/>
              </a:ext>
            </a:extLst>
          </p:cNvPr>
          <p:cNvSpPr txBox="1"/>
          <p:nvPr/>
        </p:nvSpPr>
        <p:spPr>
          <a:xfrm>
            <a:off x="11268570" y="614322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6/7</a:t>
            </a:r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168B75B6-A40C-42DE-84C1-5DDA7770E9F5}"/>
              </a:ext>
            </a:extLst>
          </p:cNvPr>
          <p:cNvSpPr/>
          <p:nvPr/>
        </p:nvSpPr>
        <p:spPr>
          <a:xfrm>
            <a:off x="871373" y="964699"/>
            <a:ext cx="979169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/>
              <a:t>Esta plataforma ayudara a los micro emprendedores a tener un espacio en donde vender sus productos de manera segura y eficiente.</a:t>
            </a:r>
            <a:endParaRPr lang="en-US" sz="28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/>
              <a:t>La comunicación entre vendedor-cliente, además que la idea es poder implementar pago con tarjeta.</a:t>
            </a:r>
            <a:endParaRPr lang="en-US" sz="28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s-MX" sz="2800" dirty="0"/>
              <a:t>La ventaja que tiene respecto a los grandes monopolios es que no tendrán restricciones, siendo un compendio de los micro emprendedores que quieran anunciar sus productos en la pagina, y puedan lograr mayor alcance de manera solida.  </a:t>
            </a:r>
            <a:endParaRPr lang="en-US" sz="2800" dirty="0"/>
          </a:p>
          <a:p>
            <a:pPr algn="just"/>
            <a:endParaRPr lang="es-MX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795D66-B966-43B5-92F0-5CBE70D5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315" y="4852845"/>
            <a:ext cx="2571467" cy="23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6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A5F964C-5948-4EC8-9DE4-19CCEAC78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6"/>
          <a:stretch/>
        </p:blipFill>
        <p:spPr>
          <a:xfrm>
            <a:off x="2645583" y="2773091"/>
            <a:ext cx="3450417" cy="24065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084" y="494990"/>
            <a:ext cx="3274031" cy="831461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Autofit/>
          </a:bodyPr>
          <a:lstStyle/>
          <a:p>
            <a:pPr algn="ctr"/>
            <a:r>
              <a:rPr lang="es-MX" sz="5400" b="1"/>
              <a:t>¡GRACIAS!</a:t>
            </a:r>
            <a:endParaRPr lang="es-MX" sz="5400" b="1" dirty="0"/>
          </a:p>
        </p:txBody>
      </p:sp>
      <p:sp>
        <p:nvSpPr>
          <p:cNvPr id="4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340007" y="6350993"/>
            <a:ext cx="851993" cy="504272"/>
          </a:xfrm>
        </p:spPr>
        <p:txBody>
          <a:bodyPr>
            <a:normAutofit/>
          </a:bodyPr>
          <a:lstStyle/>
          <a:p>
            <a:r>
              <a:rPr lang="es-MX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es-MX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r="53672" b="5090"/>
          <a:stretch/>
        </p:blipFill>
        <p:spPr>
          <a:xfrm>
            <a:off x="11259541" y="0"/>
            <a:ext cx="932459" cy="6858000"/>
          </a:xfrm>
          <a:prstGeom prst="rect">
            <a:avLst/>
          </a:prstGeom>
        </p:spPr>
      </p:pic>
      <p:sp>
        <p:nvSpPr>
          <p:cNvPr id="8" name="CuadroTexto 11">
            <a:extLst>
              <a:ext uri="{FF2B5EF4-FFF2-40B4-BE49-F238E27FC236}">
                <a16:creationId xmlns:a16="http://schemas.microsoft.com/office/drawing/2014/main" id="{483D6CAE-AE39-B94D-B2B6-BEE71320537E}"/>
              </a:ext>
            </a:extLst>
          </p:cNvPr>
          <p:cNvSpPr txBox="1"/>
          <p:nvPr/>
        </p:nvSpPr>
        <p:spPr>
          <a:xfrm>
            <a:off x="11268570" y="614322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</a:rPr>
              <a:t>7/7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A97815B-D033-41AB-A95C-719B87A6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321" y="2773091"/>
            <a:ext cx="1804887" cy="24065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9D6FC22-22A4-4C8A-9B86-EFF572F7DC82}"/>
              </a:ext>
            </a:extLst>
          </p:cNvPr>
          <p:cNvSpPr txBox="1"/>
          <p:nvPr/>
        </p:nvSpPr>
        <p:spPr>
          <a:xfrm>
            <a:off x="6397487" y="5395967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Juárez Pineda Alejandro </a:t>
            </a:r>
            <a:endParaRPr lang="es-MX" b="1" dirty="0">
              <a:solidFill>
                <a:srgbClr val="8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01C074-8207-4019-8C81-BBB1BCC97AF2}"/>
              </a:ext>
            </a:extLst>
          </p:cNvPr>
          <p:cNvSpPr txBox="1"/>
          <p:nvPr/>
        </p:nvSpPr>
        <p:spPr>
          <a:xfrm>
            <a:off x="3240157" y="5395967"/>
            <a:ext cx="6314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Martinez Regina </a:t>
            </a:r>
            <a:endParaRPr lang="es-MX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54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9CAC066247DD49BD233156F884E36E" ma:contentTypeVersion="7" ma:contentTypeDescription="Create a new document." ma:contentTypeScope="" ma:versionID="99cc8360bc5f128f716f42d259ccf959">
  <xsd:schema xmlns:xsd="http://www.w3.org/2001/XMLSchema" xmlns:xs="http://www.w3.org/2001/XMLSchema" xmlns:p="http://schemas.microsoft.com/office/2006/metadata/properties" xmlns:ns3="48c7ccdf-ce31-47a3-bd6f-571e8526f07a" xmlns:ns4="ce4e4946-41d3-41bf-8f3d-3e02e124f357" targetNamespace="http://schemas.microsoft.com/office/2006/metadata/properties" ma:root="true" ma:fieldsID="5cf091bb50f2b8868f6cb6b1832316f4" ns3:_="" ns4:_="">
    <xsd:import namespace="48c7ccdf-ce31-47a3-bd6f-571e8526f07a"/>
    <xsd:import namespace="ce4e4946-41d3-41bf-8f3d-3e02e124f3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c7ccdf-ce31-47a3-bd6f-571e8526f0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4e4946-41d3-41bf-8f3d-3e02e124f3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8CFE4E-97E6-46C7-B5E3-193F0552A29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ce4e4946-41d3-41bf-8f3d-3e02e124f357"/>
    <ds:schemaRef ds:uri="http://schemas.openxmlformats.org/package/2006/metadata/core-properties"/>
    <ds:schemaRef ds:uri="http://schemas.microsoft.com/office/infopath/2007/PartnerControls"/>
    <ds:schemaRef ds:uri="48c7ccdf-ce31-47a3-bd6f-571e8526f07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340254-9E67-4EDF-A71D-6467FCA91E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EE7B81-EBB1-4CBC-80C4-EF4409AA5C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c7ccdf-ce31-47a3-bd6f-571e8526f07a"/>
    <ds:schemaRef ds:uri="ce4e4946-41d3-41bf-8f3d-3e02e124f3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628</Words>
  <Application>Microsoft Office PowerPoint</Application>
  <PresentationFormat>Panorámica</PresentationFormat>
  <Paragraphs>59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Fernando Arciga Flores</dc:creator>
  <cp:lastModifiedBy>Rodrigo Emmanuel Flores Avalos</cp:lastModifiedBy>
  <cp:revision>71</cp:revision>
  <cp:lastPrinted>2017-12-14T14:31:29Z</cp:lastPrinted>
  <dcterms:created xsi:type="dcterms:W3CDTF">2017-12-11T21:42:40Z</dcterms:created>
  <dcterms:modified xsi:type="dcterms:W3CDTF">2022-03-03T01:25:35Z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0x010100499CAC066247DD49BD233156F884E36E</vt:lpwstr>
  </property>
</Properties>
</file>