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Advent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AdventPro-bold.fntdata"/><Relationship Id="rId16" Type="http://schemas.openxmlformats.org/officeDocument/2006/relationships/font" Target="fonts/AdventPro-regular.fntdata"/><Relationship Id="rId5" Type="http://schemas.openxmlformats.org/officeDocument/2006/relationships/slide" Target="slides/slide1.xml"/><Relationship Id="rId19" Type="http://schemas.openxmlformats.org/officeDocument/2006/relationships/font" Target="fonts/AdventPro-boldItalic.fntdata"/><Relationship Id="rId6" Type="http://schemas.openxmlformats.org/officeDocument/2006/relationships/slide" Target="slides/slide2.xml"/><Relationship Id="rId18" Type="http://schemas.openxmlformats.org/officeDocument/2006/relationships/font" Target="fonts/Advent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ba8e432a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ba8e432a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ba8e432a2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ba8e432a2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44f8afde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644f8afde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44f8afde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644f8afde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644f8afde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644f8afde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6ba8e432a2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6ba8e432a2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23404" y="1130675"/>
            <a:ext cx="3618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23400" y="3372625"/>
            <a:ext cx="3618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712150" y="1182325"/>
            <a:ext cx="4395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749477" y="3228425"/>
            <a:ext cx="4298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2" type="title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3" type="subTitle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4" type="title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5" type="subTitle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6" type="title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7" type="subTitle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hasCustomPrompt="1" idx="8" type="title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9" type="title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13" type="title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14" type="title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FFFAE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">
  <p:cSld name="ONE_COLUMN_TEXT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60" name="Google Shape;60;p1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4"/>
          <p:cNvSpPr txBox="1"/>
          <p:nvPr>
            <p:ph idx="2" type="title"/>
          </p:nvPr>
        </p:nvSpPr>
        <p:spPr>
          <a:xfrm>
            <a:off x="1197338" y="2333425"/>
            <a:ext cx="27768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197338" y="3750925"/>
            <a:ext cx="2776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3" name="Google Shape;63;p14"/>
          <p:cNvSpPr txBox="1"/>
          <p:nvPr>
            <p:ph idx="3" type="title"/>
          </p:nvPr>
        </p:nvSpPr>
        <p:spPr>
          <a:xfrm>
            <a:off x="5169862" y="2333425"/>
            <a:ext cx="27768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4" type="subTitle"/>
          </p:nvPr>
        </p:nvSpPr>
        <p:spPr>
          <a:xfrm>
            <a:off x="5169862" y="3750925"/>
            <a:ext cx="2776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67" name="Google Shape;67;p1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976000" y="3394475"/>
            <a:ext cx="3192000" cy="1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ONE_COLUMN_TEXT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423850" y="2538100"/>
            <a:ext cx="2323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71" name="Google Shape;71;p16"/>
          <p:cNvCxnSpPr/>
          <p:nvPr/>
        </p:nvCxnSpPr>
        <p:spPr>
          <a:xfrm>
            <a:off x="2323550" y="3386325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1197350" y="3602775"/>
            <a:ext cx="27768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16"/>
          <p:cNvSpPr txBox="1"/>
          <p:nvPr>
            <p:ph idx="2" type="subTitle"/>
          </p:nvPr>
        </p:nvSpPr>
        <p:spPr>
          <a:xfrm>
            <a:off x="5169852" y="3602775"/>
            <a:ext cx="27768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16"/>
          <p:cNvSpPr txBox="1"/>
          <p:nvPr>
            <p:ph idx="3" type="title"/>
          </p:nvPr>
        </p:nvSpPr>
        <p:spPr>
          <a:xfrm>
            <a:off x="5396350" y="2538100"/>
            <a:ext cx="2323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75" name="Google Shape;75;p16"/>
          <p:cNvCxnSpPr/>
          <p:nvPr/>
        </p:nvCxnSpPr>
        <p:spPr>
          <a:xfrm>
            <a:off x="6296050" y="3386325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SECTION_TITLE_AND_DESCRIPTION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930750" y="1474962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1930750" y="2210942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17"/>
          <p:cNvSpPr txBox="1"/>
          <p:nvPr>
            <p:ph idx="2" type="title"/>
          </p:nvPr>
        </p:nvSpPr>
        <p:spPr>
          <a:xfrm>
            <a:off x="1930750" y="3019844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3" type="subTitle"/>
          </p:nvPr>
        </p:nvSpPr>
        <p:spPr>
          <a:xfrm>
            <a:off x="1930750" y="3747687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7"/>
          <p:cNvSpPr txBox="1"/>
          <p:nvPr>
            <p:ph idx="4" type="title"/>
          </p:nvPr>
        </p:nvSpPr>
        <p:spPr>
          <a:xfrm>
            <a:off x="5866369" y="1474962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5" type="subTitle"/>
          </p:nvPr>
        </p:nvSpPr>
        <p:spPr>
          <a:xfrm>
            <a:off x="5866369" y="2210942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17"/>
          <p:cNvSpPr txBox="1"/>
          <p:nvPr>
            <p:ph idx="6" type="title"/>
          </p:nvPr>
        </p:nvSpPr>
        <p:spPr>
          <a:xfrm>
            <a:off x="5866369" y="3019844"/>
            <a:ext cx="2423100" cy="7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7" type="subTitle"/>
          </p:nvPr>
        </p:nvSpPr>
        <p:spPr>
          <a:xfrm>
            <a:off x="5866369" y="3747687"/>
            <a:ext cx="24231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5" name="Google Shape;85;p17"/>
          <p:cNvSpPr txBox="1"/>
          <p:nvPr>
            <p:ph idx="8"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86" name="Google Shape;86;p1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SECTION_TITLE_AND_DESCRIPTION_3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5208325" y="1199550"/>
            <a:ext cx="3111000" cy="14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b="1" sz="30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2" type="body"/>
          </p:nvPr>
        </p:nvSpPr>
        <p:spPr>
          <a:xfrm>
            <a:off x="5208325" y="2778821"/>
            <a:ext cx="3111000" cy="15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2">
  <p:cSld name="TITLE_ONLY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92" name="Google Shape;92;p1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5917025" y="3156192"/>
            <a:ext cx="2066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19"/>
          <p:cNvSpPr txBox="1"/>
          <p:nvPr>
            <p:ph hasCustomPrompt="1" idx="2" type="title"/>
          </p:nvPr>
        </p:nvSpPr>
        <p:spPr>
          <a:xfrm>
            <a:off x="5917025" y="2570292"/>
            <a:ext cx="206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5917025" y="4276092"/>
            <a:ext cx="20667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9"/>
          <p:cNvSpPr txBox="1"/>
          <p:nvPr>
            <p:ph hasCustomPrompt="1" idx="4" type="title"/>
          </p:nvPr>
        </p:nvSpPr>
        <p:spPr>
          <a:xfrm>
            <a:off x="5917025" y="3690192"/>
            <a:ext cx="206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SECTION_TITLE_AND_DESCRIPTION_1_2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1167625" y="2108850"/>
            <a:ext cx="1869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1167625" y="35263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0" name="Google Shape;100;p20"/>
          <p:cNvSpPr txBox="1"/>
          <p:nvPr>
            <p:ph idx="2" type="title"/>
          </p:nvPr>
        </p:nvSpPr>
        <p:spPr>
          <a:xfrm>
            <a:off x="3637202" y="2108850"/>
            <a:ext cx="1869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3" type="subTitle"/>
          </p:nvPr>
        </p:nvSpPr>
        <p:spPr>
          <a:xfrm>
            <a:off x="3637201" y="35263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20"/>
          <p:cNvSpPr txBox="1"/>
          <p:nvPr>
            <p:ph idx="4" type="title"/>
          </p:nvPr>
        </p:nvSpPr>
        <p:spPr>
          <a:xfrm>
            <a:off x="6106780" y="2108850"/>
            <a:ext cx="1869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5" type="subTitle"/>
          </p:nvPr>
        </p:nvSpPr>
        <p:spPr>
          <a:xfrm>
            <a:off x="6106776" y="3526350"/>
            <a:ext cx="18696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20"/>
          <p:cNvSpPr txBox="1"/>
          <p:nvPr>
            <p:ph idx="6"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05" name="Google Shape;105;p2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5347800" y="1283075"/>
            <a:ext cx="3898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347800" y="3372625"/>
            <a:ext cx="2914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347800" y="1262375"/>
            <a:ext cx="19137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">
  <p:cSld name="SECTION_TITLE_AND_DESCRIPTION_1_2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167625" y="33058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1167625" y="39073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title"/>
          </p:nvPr>
        </p:nvSpPr>
        <p:spPr>
          <a:xfrm>
            <a:off x="3637201" y="33058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3" type="subTitle"/>
          </p:nvPr>
        </p:nvSpPr>
        <p:spPr>
          <a:xfrm>
            <a:off x="3637200" y="39073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21"/>
          <p:cNvSpPr txBox="1"/>
          <p:nvPr>
            <p:ph idx="4" type="title"/>
          </p:nvPr>
        </p:nvSpPr>
        <p:spPr>
          <a:xfrm>
            <a:off x="6106776" y="33058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5" type="subTitle"/>
          </p:nvPr>
        </p:nvSpPr>
        <p:spPr>
          <a:xfrm>
            <a:off x="6106775" y="39073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6"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14" name="Google Shape;114;p2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21"/>
          <p:cNvSpPr txBox="1"/>
          <p:nvPr>
            <p:ph idx="7" type="title"/>
          </p:nvPr>
        </p:nvSpPr>
        <p:spPr>
          <a:xfrm>
            <a:off x="1167625" y="16109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8" type="subTitle"/>
          </p:nvPr>
        </p:nvSpPr>
        <p:spPr>
          <a:xfrm>
            <a:off x="1167625" y="22124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7" name="Google Shape;117;p21"/>
          <p:cNvSpPr txBox="1"/>
          <p:nvPr>
            <p:ph idx="9" type="title"/>
          </p:nvPr>
        </p:nvSpPr>
        <p:spPr>
          <a:xfrm>
            <a:off x="3637201" y="16109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8" name="Google Shape;118;p21"/>
          <p:cNvSpPr txBox="1"/>
          <p:nvPr>
            <p:ph idx="13" type="subTitle"/>
          </p:nvPr>
        </p:nvSpPr>
        <p:spPr>
          <a:xfrm>
            <a:off x="3637200" y="22124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21"/>
          <p:cNvSpPr txBox="1"/>
          <p:nvPr>
            <p:ph idx="14" type="title"/>
          </p:nvPr>
        </p:nvSpPr>
        <p:spPr>
          <a:xfrm>
            <a:off x="6106776" y="1610950"/>
            <a:ext cx="18696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15" type="subTitle"/>
          </p:nvPr>
        </p:nvSpPr>
        <p:spPr>
          <a:xfrm>
            <a:off x="6106775" y="2212450"/>
            <a:ext cx="1869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SECTION_TITLE_AND_DESCRIPTION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5429475" y="2012425"/>
            <a:ext cx="28410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b="1" sz="22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2" type="body"/>
          </p:nvPr>
        </p:nvSpPr>
        <p:spPr>
          <a:xfrm>
            <a:off x="5429475" y="2649150"/>
            <a:ext cx="28410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25" name="Google Shape;125;p22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ONE_COLUMN_TEXT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796050" y="77525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28" name="Google Shape;128;p23"/>
          <p:cNvCxnSpPr/>
          <p:nvPr/>
        </p:nvCxnSpPr>
        <p:spPr>
          <a:xfrm>
            <a:off x="4309800" y="159770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3"/>
          <p:cNvSpPr txBox="1"/>
          <p:nvPr>
            <p:ph idx="1" type="subTitle"/>
          </p:nvPr>
        </p:nvSpPr>
        <p:spPr>
          <a:xfrm>
            <a:off x="2669850" y="1791275"/>
            <a:ext cx="3804300" cy="1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0" name="Google Shape;130;p23"/>
          <p:cNvSpPr txBox="1"/>
          <p:nvPr/>
        </p:nvSpPr>
        <p:spPr>
          <a:xfrm>
            <a:off x="3017400" y="3634450"/>
            <a:ext cx="3109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34" name="Google Shape;134;p2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878850" y="1228675"/>
            <a:ext cx="738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18" name="Google Shape;18;p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06426" y="1408100"/>
            <a:ext cx="36006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3" name="Google Shape;23;p5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5032400" y="1906375"/>
            <a:ext cx="3135000" cy="23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idx="1" type="subTitle"/>
          </p:nvPr>
        </p:nvSpPr>
        <p:spPr>
          <a:xfrm>
            <a:off x="796050" y="1397950"/>
            <a:ext cx="36546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b="1" sz="2100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796050" y="2034675"/>
            <a:ext cx="3111000" cy="21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cxnSp>
        <p:nvCxnSpPr>
          <p:cNvPr id="40" name="Google Shape;40;p1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CF8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b="1" sz="28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b="1" sz="28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b="1" sz="28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b="1" sz="28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b="1" sz="28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b="1" sz="28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b="1" sz="28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b="1" sz="28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b="1" sz="28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5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140" name="Google Shape;140;p25"/>
            <p:cNvSpPr/>
            <p:nvPr/>
          </p:nvSpPr>
          <p:spPr>
            <a:xfrm>
              <a:off x="1585950" y="238100"/>
              <a:ext cx="4670550" cy="3949625"/>
            </a:xfrm>
            <a:custGeom>
              <a:rect b="b" l="l" r="r" t="t"/>
              <a:pathLst>
                <a:path extrusionOk="0" h="157985" w="186822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936525" y="2497025"/>
              <a:ext cx="659925" cy="801900"/>
            </a:xfrm>
            <a:custGeom>
              <a:rect b="b" l="l" r="r" t="t"/>
              <a:pathLst>
                <a:path extrusionOk="0" h="32076" w="26397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1602825" y="3328450"/>
              <a:ext cx="359400" cy="312375"/>
            </a:xfrm>
            <a:custGeom>
              <a:rect b="b" l="l" r="r" t="t"/>
              <a:pathLst>
                <a:path extrusionOk="0" h="12495" w="14376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3230125" y="3806550"/>
              <a:ext cx="854375" cy="417950"/>
            </a:xfrm>
            <a:custGeom>
              <a:rect b="b" l="l" r="r" t="t"/>
              <a:pathLst>
                <a:path extrusionOk="0" h="16718" w="34175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5137450" y="870200"/>
              <a:ext cx="1025675" cy="624125"/>
            </a:xfrm>
            <a:custGeom>
              <a:rect b="b" l="l" r="r" t="t"/>
              <a:pathLst>
                <a:path extrusionOk="0" h="24965" w="41027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25"/>
          <p:cNvSpPr txBox="1"/>
          <p:nvPr>
            <p:ph type="ctrTitle"/>
          </p:nvPr>
        </p:nvSpPr>
        <p:spPr>
          <a:xfrm>
            <a:off x="623399" y="1130675"/>
            <a:ext cx="4642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Técnico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iFOOD </a:t>
            </a:r>
            <a:endParaRPr/>
          </a:p>
        </p:txBody>
      </p:sp>
      <p:sp>
        <p:nvSpPr>
          <p:cNvPr id="146" name="Google Shape;146;p25"/>
          <p:cNvSpPr txBox="1"/>
          <p:nvPr>
            <p:ph idx="1" type="subTitle"/>
          </p:nvPr>
        </p:nvSpPr>
        <p:spPr>
          <a:xfrm>
            <a:off x="564775" y="3988100"/>
            <a:ext cx="5858400" cy="1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Rodrigo F C Moreira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2025-08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5"/>
          <p:cNvCxnSpPr/>
          <p:nvPr/>
        </p:nvCxnSpPr>
        <p:spPr>
          <a:xfrm>
            <a:off x="711800" y="3258975"/>
            <a:ext cx="524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8" name="Google Shape;148;p25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149" name="Google Shape;149;p25"/>
            <p:cNvSpPr/>
            <p:nvPr/>
          </p:nvSpPr>
          <p:spPr>
            <a:xfrm>
              <a:off x="2555400" y="2170725"/>
              <a:ext cx="694500" cy="332500"/>
            </a:xfrm>
            <a:custGeom>
              <a:rect b="b" l="l" r="r" t="t"/>
              <a:pathLst>
                <a:path extrusionOk="0" h="13300" w="2778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2712825" y="2473500"/>
              <a:ext cx="694475" cy="332500"/>
            </a:xfrm>
            <a:custGeom>
              <a:rect b="b" l="l" r="r" t="t"/>
              <a:pathLst>
                <a:path extrusionOk="0" h="13300" w="27779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3029050" y="3016525"/>
              <a:ext cx="596800" cy="352825"/>
            </a:xfrm>
            <a:custGeom>
              <a:rect b="b" l="l" r="r" t="t"/>
              <a:pathLst>
                <a:path extrusionOk="0" h="14113" w="23872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3560800" y="2996475"/>
              <a:ext cx="1775175" cy="1111100"/>
            </a:xfrm>
            <a:custGeom>
              <a:rect b="b" l="l" r="r" t="t"/>
              <a:pathLst>
                <a:path extrusionOk="0" h="44444" w="71007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2287850" y="547325"/>
              <a:ext cx="2921650" cy="3305875"/>
            </a:xfrm>
            <a:custGeom>
              <a:rect b="b" l="l" r="r" t="t"/>
              <a:pathLst>
                <a:path extrusionOk="0" h="132235" w="116866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2387300" y="647025"/>
              <a:ext cx="2722650" cy="3107000"/>
            </a:xfrm>
            <a:custGeom>
              <a:rect b="b" l="l" r="r" t="t"/>
              <a:pathLst>
                <a:path extrusionOk="0" h="124280" w="108906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2187350" y="343625"/>
              <a:ext cx="1749125" cy="1060950"/>
            </a:xfrm>
            <a:custGeom>
              <a:rect b="b" l="l" r="r" t="t"/>
              <a:pathLst>
                <a:path extrusionOk="0" h="42438" w="69965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2891850" y="714450"/>
              <a:ext cx="425150" cy="246050"/>
            </a:xfrm>
            <a:custGeom>
              <a:rect b="b" l="l" r="r" t="t"/>
              <a:pathLst>
                <a:path extrusionOk="0" h="9842" w="17006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2792350" y="951775"/>
              <a:ext cx="64725" cy="61475"/>
            </a:xfrm>
            <a:custGeom>
              <a:rect b="b" l="l" r="r" t="t"/>
              <a:pathLst>
                <a:path extrusionOk="0" h="2459" w="2589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4233575" y="3422800"/>
              <a:ext cx="466300" cy="318325"/>
            </a:xfrm>
            <a:custGeom>
              <a:rect b="b" l="l" r="r" t="t"/>
              <a:pathLst>
                <a:path extrusionOk="0" h="12733" w="18652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4267250" y="3452325"/>
              <a:ext cx="398925" cy="259300"/>
            </a:xfrm>
            <a:custGeom>
              <a:rect b="b" l="l" r="r" t="t"/>
              <a:pathLst>
                <a:path extrusionOk="0" h="10372" w="15957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2987500" y="1043625"/>
              <a:ext cx="703525" cy="454950"/>
            </a:xfrm>
            <a:custGeom>
              <a:rect b="b" l="l" r="r" t="t"/>
              <a:pathLst>
                <a:path extrusionOk="0" h="18198" w="28141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3098975" y="1119800"/>
              <a:ext cx="931950" cy="511425"/>
            </a:xfrm>
            <a:custGeom>
              <a:rect b="b" l="l" r="r" t="t"/>
              <a:pathLst>
                <a:path extrusionOk="0" h="20457" w="37278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2620925" y="1463425"/>
              <a:ext cx="369575" cy="323675"/>
            </a:xfrm>
            <a:custGeom>
              <a:rect b="b" l="l" r="r" t="t"/>
              <a:pathLst>
                <a:path extrusionOk="0" h="12947" w="14783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817025" y="1674850"/>
              <a:ext cx="942525" cy="941950"/>
            </a:xfrm>
            <a:custGeom>
              <a:rect b="b" l="l" r="r" t="t"/>
              <a:pathLst>
                <a:path extrusionOk="0" h="37678" w="37701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3497325" y="1321150"/>
              <a:ext cx="942525" cy="941975"/>
            </a:xfrm>
            <a:custGeom>
              <a:rect b="b" l="l" r="r" t="t"/>
              <a:pathLst>
                <a:path extrusionOk="0" h="37679" w="37701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3188400" y="2361350"/>
              <a:ext cx="942475" cy="941975"/>
            </a:xfrm>
            <a:custGeom>
              <a:rect b="b" l="l" r="r" t="t"/>
              <a:pathLst>
                <a:path extrusionOk="0" h="37679" w="37699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3868675" y="2007675"/>
              <a:ext cx="942500" cy="941975"/>
            </a:xfrm>
            <a:custGeom>
              <a:rect b="b" l="l" r="r" t="t"/>
              <a:pathLst>
                <a:path extrusionOk="0" h="37679" w="3770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4203375" y="2307875"/>
              <a:ext cx="449575" cy="374100"/>
            </a:xfrm>
            <a:custGeom>
              <a:rect b="b" l="l" r="r" t="t"/>
              <a:pathLst>
                <a:path extrusionOk="0" h="14964" w="17983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5"/>
            <p:cNvSpPr/>
            <p:nvPr/>
          </p:nvSpPr>
          <p:spPr>
            <a:xfrm>
              <a:off x="4159575" y="2310500"/>
              <a:ext cx="424350" cy="376200"/>
            </a:xfrm>
            <a:custGeom>
              <a:rect b="b" l="l" r="r" t="t"/>
              <a:pathLst>
                <a:path extrusionOk="0" h="15048" w="16974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5"/>
            <p:cNvSpPr/>
            <p:nvPr/>
          </p:nvSpPr>
          <p:spPr>
            <a:xfrm>
              <a:off x="4276725" y="2310500"/>
              <a:ext cx="307200" cy="288425"/>
            </a:xfrm>
            <a:custGeom>
              <a:rect b="b" l="l" r="r" t="t"/>
              <a:pathLst>
                <a:path extrusionOk="0" h="11537" w="12288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5"/>
            <p:cNvSpPr/>
            <p:nvPr/>
          </p:nvSpPr>
          <p:spPr>
            <a:xfrm>
              <a:off x="4144275" y="2373975"/>
              <a:ext cx="449975" cy="353475"/>
            </a:xfrm>
            <a:custGeom>
              <a:rect b="b" l="l" r="r" t="t"/>
              <a:pathLst>
                <a:path extrusionOk="0" h="14139" w="17999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4287100" y="2374000"/>
              <a:ext cx="307150" cy="256925"/>
            </a:xfrm>
            <a:custGeom>
              <a:rect b="b" l="l" r="r" t="t"/>
              <a:pathLst>
                <a:path extrusionOk="0" h="10277" w="12286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4269125" y="2554275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4410450" y="2480975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4315650" y="2471100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328750" y="2471100"/>
              <a:ext cx="26675" cy="32975"/>
            </a:xfrm>
            <a:custGeom>
              <a:rect b="b" l="l" r="r" t="t"/>
              <a:pathLst>
                <a:path extrusionOk="0" h="1319" w="1067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3823525" y="1789950"/>
              <a:ext cx="408300" cy="276175"/>
            </a:xfrm>
            <a:custGeom>
              <a:rect b="b" l="l" r="r" t="t"/>
              <a:pathLst>
                <a:path extrusionOk="0" h="11047" w="16332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4004825" y="1789950"/>
              <a:ext cx="227000" cy="182175"/>
            </a:xfrm>
            <a:custGeom>
              <a:rect b="b" l="l" r="r" t="t"/>
              <a:pathLst>
                <a:path extrusionOk="0" h="7287" w="908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719800" y="1578750"/>
              <a:ext cx="448575" cy="366000"/>
            </a:xfrm>
            <a:custGeom>
              <a:rect b="b" l="l" r="r" t="t"/>
              <a:pathLst>
                <a:path extrusionOk="0" h="14640" w="17943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858375" y="1578750"/>
              <a:ext cx="310025" cy="272350"/>
            </a:xfrm>
            <a:custGeom>
              <a:rect b="b" l="l" r="r" t="t"/>
              <a:pathLst>
                <a:path extrusionOk="0" h="10894" w="12401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3742250" y="1689100"/>
              <a:ext cx="481275" cy="305050"/>
            </a:xfrm>
            <a:custGeom>
              <a:rect b="b" l="l" r="r" t="t"/>
              <a:pathLst>
                <a:path extrusionOk="0" h="12202" w="19251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3825750" y="1730050"/>
              <a:ext cx="39775" cy="39750"/>
            </a:xfrm>
            <a:custGeom>
              <a:rect b="b" l="l" r="r" t="t"/>
              <a:pathLst>
                <a:path extrusionOk="0" h="1590" w="1591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>
              <a:off x="3967075" y="1656750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3872275" y="1646850"/>
              <a:ext cx="39775" cy="39775"/>
            </a:xfrm>
            <a:custGeom>
              <a:rect b="b" l="l" r="r" t="t"/>
              <a:pathLst>
                <a:path extrusionOk="0" h="1591" w="1591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5"/>
            <p:cNvSpPr/>
            <p:nvPr/>
          </p:nvSpPr>
          <p:spPr>
            <a:xfrm>
              <a:off x="3885375" y="1646850"/>
              <a:ext cx="26675" cy="33000"/>
            </a:xfrm>
            <a:custGeom>
              <a:rect b="b" l="l" r="r" t="t"/>
              <a:pathLst>
                <a:path extrusionOk="0" h="1320" w="1067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3951525" y="1689075"/>
              <a:ext cx="272000" cy="212925"/>
            </a:xfrm>
            <a:custGeom>
              <a:rect b="b" l="l" r="r" t="t"/>
              <a:pathLst>
                <a:path extrusionOk="0" h="8517" w="1088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4025950" y="1713575"/>
              <a:ext cx="97625" cy="111100"/>
            </a:xfrm>
            <a:custGeom>
              <a:rect b="b" l="l" r="r" t="t"/>
              <a:pathLst>
                <a:path extrusionOk="0" h="4444" w="3905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5"/>
            <p:cNvSpPr/>
            <p:nvPr/>
          </p:nvSpPr>
          <p:spPr>
            <a:xfrm>
              <a:off x="3853950" y="1844425"/>
              <a:ext cx="43800" cy="105375"/>
            </a:xfrm>
            <a:custGeom>
              <a:rect b="b" l="l" r="r" t="t"/>
              <a:pathLst>
                <a:path extrusionOk="0" h="4215" w="1752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3961000" y="1788925"/>
              <a:ext cx="43775" cy="105375"/>
            </a:xfrm>
            <a:custGeom>
              <a:rect b="b" l="l" r="r" t="t"/>
              <a:pathLst>
                <a:path extrusionOk="0" h="4215" w="1751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971025" y="1788925"/>
              <a:ext cx="33750" cy="75525"/>
            </a:xfrm>
            <a:custGeom>
              <a:rect b="b" l="l" r="r" t="t"/>
              <a:pathLst>
                <a:path extrusionOk="0" h="3021" w="135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5"/>
            <p:cNvSpPr/>
            <p:nvPr/>
          </p:nvSpPr>
          <p:spPr>
            <a:xfrm>
              <a:off x="4053875" y="1713575"/>
              <a:ext cx="69700" cy="107550"/>
            </a:xfrm>
            <a:custGeom>
              <a:rect b="b" l="l" r="r" t="t"/>
              <a:pathLst>
                <a:path extrusionOk="0" h="4302" w="2788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3028200" y="1978900"/>
              <a:ext cx="332225" cy="383625"/>
            </a:xfrm>
            <a:custGeom>
              <a:rect b="b" l="l" r="r" t="t"/>
              <a:pathLst>
                <a:path extrusionOk="0" h="15345" w="13289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028200" y="1978900"/>
              <a:ext cx="173275" cy="383625"/>
            </a:xfrm>
            <a:custGeom>
              <a:rect b="b" l="l" r="r" t="t"/>
              <a:pathLst>
                <a:path extrusionOk="0" h="15345" w="6931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3189650" y="2158375"/>
              <a:ext cx="97275" cy="92375"/>
            </a:xfrm>
            <a:custGeom>
              <a:rect b="b" l="l" r="r" t="t"/>
              <a:pathLst>
                <a:path extrusionOk="0" h="3695" w="3891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3216000" y="2158350"/>
              <a:ext cx="74050" cy="87225"/>
            </a:xfrm>
            <a:custGeom>
              <a:rect b="b" l="l" r="r" t="t"/>
              <a:pathLst>
                <a:path extrusionOk="0" h="3489" w="2962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3229075" y="2020050"/>
              <a:ext cx="343625" cy="308425"/>
            </a:xfrm>
            <a:custGeom>
              <a:rect b="b" l="l" r="r" t="t"/>
              <a:pathLst>
                <a:path extrusionOk="0" h="12337" w="13745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3290100" y="2046300"/>
              <a:ext cx="152175" cy="95600"/>
            </a:xfrm>
            <a:custGeom>
              <a:rect b="b" l="l" r="r" t="t"/>
              <a:pathLst>
                <a:path extrusionOk="0" h="3824" w="6087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3501175" y="2738200"/>
              <a:ext cx="350525" cy="311550"/>
            </a:xfrm>
            <a:custGeom>
              <a:rect b="b" l="l" r="r" t="t"/>
              <a:pathLst>
                <a:path extrusionOk="0" h="12462" w="14021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3611200" y="2738200"/>
              <a:ext cx="240500" cy="255400"/>
            </a:xfrm>
            <a:custGeom>
              <a:rect b="b" l="l" r="r" t="t"/>
              <a:pathLst>
                <a:path extrusionOk="0" h="10216" w="962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3568175" y="2796875"/>
              <a:ext cx="222800" cy="196925"/>
            </a:xfrm>
            <a:custGeom>
              <a:rect b="b" l="l" r="r" t="t"/>
              <a:pathLst>
                <a:path extrusionOk="0" h="7877" w="8912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3638200" y="2796875"/>
              <a:ext cx="152775" cy="160100"/>
            </a:xfrm>
            <a:custGeom>
              <a:rect b="b" l="l" r="r" t="t"/>
              <a:pathLst>
                <a:path extrusionOk="0" h="6404" w="6111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3701400" y="2629925"/>
              <a:ext cx="132350" cy="218350"/>
            </a:xfrm>
            <a:custGeom>
              <a:rect b="b" l="l" r="r" t="t"/>
              <a:pathLst>
                <a:path extrusionOk="0" h="8734" w="5294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3413050" y="2615250"/>
              <a:ext cx="339325" cy="195125"/>
            </a:xfrm>
            <a:custGeom>
              <a:rect b="b" l="l" r="r" t="t"/>
              <a:pathLst>
                <a:path extrusionOk="0" h="7805" w="13573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3388350" y="2612150"/>
              <a:ext cx="364075" cy="111825"/>
            </a:xfrm>
            <a:custGeom>
              <a:rect b="b" l="l" r="r" t="t"/>
              <a:pathLst>
                <a:path extrusionOk="0" h="4473" w="14563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3499100" y="2807875"/>
              <a:ext cx="419525" cy="281075"/>
            </a:xfrm>
            <a:custGeom>
              <a:rect b="b" l="l" r="r" t="t"/>
              <a:pathLst>
                <a:path extrusionOk="0" h="11243" w="16781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3689025" y="2807875"/>
              <a:ext cx="229600" cy="235175"/>
            </a:xfrm>
            <a:custGeom>
              <a:rect b="b" l="l" r="r" t="t"/>
              <a:pathLst>
                <a:path extrusionOk="0" h="9407" w="9184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3460225" y="2780100"/>
              <a:ext cx="460275" cy="257850"/>
            </a:xfrm>
            <a:custGeom>
              <a:rect b="b" l="l" r="r" t="t"/>
              <a:pathLst>
                <a:path extrusionOk="0" h="10314" w="18411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3683550" y="2780100"/>
              <a:ext cx="236950" cy="142000"/>
            </a:xfrm>
            <a:custGeom>
              <a:rect b="b" l="l" r="r" t="t"/>
              <a:pathLst>
                <a:path extrusionOk="0" h="5680" w="9478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3551025" y="3240350"/>
              <a:ext cx="307700" cy="307725"/>
            </a:xfrm>
            <a:custGeom>
              <a:rect b="b" l="l" r="r" t="t"/>
              <a:pathLst>
                <a:path extrusionOk="0" h="12309" w="12308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3877800" y="3059100"/>
              <a:ext cx="351400" cy="307800"/>
            </a:xfrm>
            <a:custGeom>
              <a:rect b="b" l="l" r="r" t="t"/>
              <a:pathLst>
                <a:path extrusionOk="0" h="12312" w="14056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4248275" y="2877900"/>
              <a:ext cx="307725" cy="307725"/>
            </a:xfrm>
            <a:custGeom>
              <a:rect b="b" l="l" r="r" t="t"/>
              <a:pathLst>
                <a:path extrusionOk="0" h="12309" w="12309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4575075" y="2696675"/>
              <a:ext cx="351425" cy="307775"/>
            </a:xfrm>
            <a:custGeom>
              <a:rect b="b" l="l" r="r" t="t"/>
              <a:pathLst>
                <a:path extrusionOk="0" h="12311" w="14057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3728825" y="1553175"/>
              <a:ext cx="2939575" cy="3923400"/>
            </a:xfrm>
            <a:custGeom>
              <a:rect b="b" l="l" r="r" t="t"/>
              <a:pathLst>
                <a:path extrusionOk="0" h="156936" w="117583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2262950" y="3080400"/>
              <a:ext cx="577900" cy="577900"/>
            </a:xfrm>
            <a:custGeom>
              <a:rect b="b" l="l" r="r" t="t"/>
              <a:pathLst>
                <a:path extrusionOk="0" h="23116" w="23116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2383650" y="3201125"/>
              <a:ext cx="336475" cy="336475"/>
            </a:xfrm>
            <a:custGeom>
              <a:rect b="b" l="l" r="r" t="t"/>
              <a:pathLst>
                <a:path extrusionOk="0" h="13459" w="13459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5147150" y="1406650"/>
              <a:ext cx="577900" cy="577900"/>
            </a:xfrm>
            <a:custGeom>
              <a:rect b="b" l="l" r="r" t="t"/>
              <a:pathLst>
                <a:path extrusionOk="0" h="23116" w="23116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5267875" y="1527375"/>
              <a:ext cx="336475" cy="336475"/>
            </a:xfrm>
            <a:custGeom>
              <a:rect b="b" l="l" r="r" t="t"/>
              <a:pathLst>
                <a:path extrusionOk="0" h="13459" w="13459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4206600" y="642725"/>
              <a:ext cx="780600" cy="286200"/>
            </a:xfrm>
            <a:custGeom>
              <a:rect b="b" l="l" r="r" t="t"/>
              <a:pathLst>
                <a:path extrusionOk="0" h="11448" w="31224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4206600" y="642725"/>
              <a:ext cx="322825" cy="512125"/>
            </a:xfrm>
            <a:custGeom>
              <a:rect b="b" l="l" r="r" t="t"/>
              <a:pathLst>
                <a:path extrusionOk="0" h="20485" w="12913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4206600" y="898800"/>
              <a:ext cx="780600" cy="256050"/>
            </a:xfrm>
            <a:custGeom>
              <a:rect b="b" l="l" r="r" t="t"/>
              <a:pathLst>
                <a:path extrusionOk="0" h="10242" w="31224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4664350" y="642725"/>
              <a:ext cx="322850" cy="512125"/>
            </a:xfrm>
            <a:custGeom>
              <a:rect b="b" l="l" r="r" t="t"/>
              <a:pathLst>
                <a:path extrusionOk="0" h="20485" w="12914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1763725" y="1903150"/>
              <a:ext cx="575550" cy="752650"/>
            </a:xfrm>
            <a:custGeom>
              <a:rect b="b" l="l" r="r" t="t"/>
              <a:pathLst>
                <a:path extrusionOk="0" h="30106" w="23022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1713850" y="1853250"/>
              <a:ext cx="575550" cy="752675"/>
            </a:xfrm>
            <a:custGeom>
              <a:rect b="b" l="l" r="r" t="t"/>
              <a:pathLst>
                <a:path extrusionOk="0" h="30107" w="23022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2168525" y="1853250"/>
              <a:ext cx="120875" cy="120900"/>
            </a:xfrm>
            <a:custGeom>
              <a:rect b="b" l="l" r="r" t="t"/>
              <a:pathLst>
                <a:path extrusionOk="0" h="4836" w="4835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1763725" y="1900425"/>
              <a:ext cx="244900" cy="26575"/>
            </a:xfrm>
            <a:custGeom>
              <a:rect b="b" l="l" r="r" t="t"/>
              <a:pathLst>
                <a:path extrusionOk="0" h="1063" w="9796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1763725" y="1955375"/>
              <a:ext cx="156600" cy="26600"/>
            </a:xfrm>
            <a:custGeom>
              <a:rect b="b" l="l" r="r" t="t"/>
              <a:pathLst>
                <a:path extrusionOk="0" h="1064" w="6264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1763725" y="2052775"/>
              <a:ext cx="475775" cy="26600"/>
            </a:xfrm>
            <a:custGeom>
              <a:rect b="b" l="l" r="r" t="t"/>
              <a:pathLst>
                <a:path extrusionOk="0" h="1064" w="19031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1763725" y="2128050"/>
              <a:ext cx="475775" cy="26575"/>
            </a:xfrm>
            <a:custGeom>
              <a:rect b="b" l="l" r="r" t="t"/>
              <a:pathLst>
                <a:path extrusionOk="0" h="1063" w="19031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1763725" y="2203300"/>
              <a:ext cx="475775" cy="26575"/>
            </a:xfrm>
            <a:custGeom>
              <a:rect b="b" l="l" r="r" t="t"/>
              <a:pathLst>
                <a:path extrusionOk="0" h="1063" w="19031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1763725" y="2278550"/>
              <a:ext cx="475775" cy="26600"/>
            </a:xfrm>
            <a:custGeom>
              <a:rect b="b" l="l" r="r" t="t"/>
              <a:pathLst>
                <a:path extrusionOk="0" h="1064" w="19031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763725" y="2353850"/>
              <a:ext cx="475775" cy="26600"/>
            </a:xfrm>
            <a:custGeom>
              <a:rect b="b" l="l" r="r" t="t"/>
              <a:pathLst>
                <a:path extrusionOk="0" h="1064" w="19031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1763725" y="2429100"/>
              <a:ext cx="475775" cy="26600"/>
            </a:xfrm>
            <a:custGeom>
              <a:rect b="b" l="l" r="r" t="t"/>
              <a:pathLst>
                <a:path extrusionOk="0" h="1064" w="19031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1763725" y="2504350"/>
              <a:ext cx="274900" cy="26575"/>
            </a:xfrm>
            <a:custGeom>
              <a:rect b="b" l="l" r="r" t="t"/>
              <a:pathLst>
                <a:path extrusionOk="0" h="1063" w="10996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2275850" y="264375"/>
              <a:ext cx="702625" cy="600125"/>
            </a:xfrm>
            <a:custGeom>
              <a:rect b="b" l="l" r="r" t="t"/>
              <a:pathLst>
                <a:path extrusionOk="0" h="24005" w="28105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2337200" y="341000"/>
              <a:ext cx="581250" cy="28825"/>
            </a:xfrm>
            <a:custGeom>
              <a:rect b="b" l="l" r="r" t="t"/>
              <a:pathLst>
                <a:path extrusionOk="0" h="1153" w="2325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2337200" y="401050"/>
              <a:ext cx="581250" cy="28850"/>
            </a:xfrm>
            <a:custGeom>
              <a:rect b="b" l="l" r="r" t="t"/>
              <a:pathLst>
                <a:path extrusionOk="0" h="1154" w="2325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2337200" y="461100"/>
              <a:ext cx="581250" cy="28875"/>
            </a:xfrm>
            <a:custGeom>
              <a:rect b="b" l="l" r="r" t="t"/>
              <a:pathLst>
                <a:path extrusionOk="0" h="1155" w="2325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2337200" y="521175"/>
              <a:ext cx="581250" cy="28850"/>
            </a:xfrm>
            <a:custGeom>
              <a:rect b="b" l="l" r="r" t="t"/>
              <a:pathLst>
                <a:path extrusionOk="0" h="1154" w="2325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2337200" y="581225"/>
              <a:ext cx="290625" cy="28850"/>
            </a:xfrm>
            <a:custGeom>
              <a:rect b="b" l="l" r="r" t="t"/>
              <a:pathLst>
                <a:path extrusionOk="0" h="1154" w="11625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5549575" y="2338200"/>
              <a:ext cx="724525" cy="485125"/>
            </a:xfrm>
            <a:custGeom>
              <a:rect b="b" l="l" r="r" t="t"/>
              <a:pathLst>
                <a:path extrusionOk="0" h="19405" w="28981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5489925" y="2278500"/>
              <a:ext cx="724500" cy="350525"/>
            </a:xfrm>
            <a:custGeom>
              <a:rect b="b" l="l" r="r" t="t"/>
              <a:pathLst>
                <a:path extrusionOk="0" h="14021" w="2898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5489925" y="2434075"/>
              <a:ext cx="724500" cy="329575"/>
            </a:xfrm>
            <a:custGeom>
              <a:rect b="b" l="l" r="r" t="t"/>
              <a:pathLst>
                <a:path extrusionOk="0" h="13183" w="2898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5947450" y="2324400"/>
              <a:ext cx="134475" cy="129375"/>
            </a:xfrm>
            <a:custGeom>
              <a:rect b="b" l="l" r="r" t="t"/>
              <a:pathLst>
                <a:path extrusionOk="0" h="5175" w="5379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idx="1" type="body"/>
          </p:nvPr>
        </p:nvSpPr>
        <p:spPr>
          <a:xfrm>
            <a:off x="620100" y="1214000"/>
            <a:ext cx="79038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>
                <a:solidFill>
                  <a:schemeClr val="dk1"/>
                </a:solidFill>
              </a:rPr>
              <a:t>Desenvolver uma solução baseada em dados para otimizar a</a:t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chemeClr val="dk1"/>
                </a:solidFill>
              </a:rPr>
              <a:t>       distribuição de cupons e ofertas aos clientes do iFood.</a:t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 txBox="1"/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Geral</a:t>
            </a:r>
            <a:endParaRPr/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620100" y="2187025"/>
            <a:ext cx="7903800" cy="24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>
                <a:solidFill>
                  <a:schemeClr val="dk1"/>
                </a:solidFill>
              </a:rPr>
              <a:t>Desafio: “Qual oferta devemos enviar para cada cliente para maximizar conversões?”</a:t>
            </a:r>
            <a:endParaRPr sz="2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</a:endParaRPr>
          </a:p>
          <a:p>
            <a:pPr indent="-3587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Char char="●"/>
            </a:pPr>
            <a:r>
              <a:rPr lang="en" sz="2050">
                <a:solidFill>
                  <a:schemeClr val="dk1"/>
                </a:solidFill>
              </a:rPr>
              <a:t>Oportunidade: Atrair clientes, melhorar a taxa de conversão e estabelecer uma recorrência de compras, utilizando dados históricos.</a:t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27"/>
          <p:cNvGrpSpPr/>
          <p:nvPr/>
        </p:nvGrpSpPr>
        <p:grpSpPr>
          <a:xfrm>
            <a:off x="7249730" y="699102"/>
            <a:ext cx="2578070" cy="4148487"/>
            <a:chOff x="2173025" y="238125"/>
            <a:chExt cx="3255550" cy="5238650"/>
          </a:xfrm>
        </p:grpSpPr>
        <p:sp>
          <p:nvSpPr>
            <p:cNvPr id="255" name="Google Shape;255;p27"/>
            <p:cNvSpPr/>
            <p:nvPr/>
          </p:nvSpPr>
          <p:spPr>
            <a:xfrm>
              <a:off x="2261650" y="2577725"/>
              <a:ext cx="461575" cy="336175"/>
            </a:xfrm>
            <a:custGeom>
              <a:rect b="b" l="l" r="r" t="t"/>
              <a:pathLst>
                <a:path extrusionOk="0" h="13447" w="18463">
                  <a:moveTo>
                    <a:pt x="6422" y="1"/>
                  </a:moveTo>
                  <a:cubicBezTo>
                    <a:pt x="4145" y="1"/>
                    <a:pt x="2015" y="1327"/>
                    <a:pt x="1147" y="3517"/>
                  </a:cubicBezTo>
                  <a:cubicBezTo>
                    <a:pt x="1" y="6407"/>
                    <a:pt x="1484" y="9706"/>
                    <a:pt x="4461" y="10888"/>
                  </a:cubicBezTo>
                  <a:lnTo>
                    <a:pt x="9851" y="13025"/>
                  </a:lnTo>
                  <a:cubicBezTo>
                    <a:pt x="10572" y="13312"/>
                    <a:pt x="11314" y="13447"/>
                    <a:pt x="12041" y="13447"/>
                  </a:cubicBezTo>
                  <a:cubicBezTo>
                    <a:pt x="14318" y="13447"/>
                    <a:pt x="16448" y="12121"/>
                    <a:pt x="17317" y="9931"/>
                  </a:cubicBezTo>
                  <a:cubicBezTo>
                    <a:pt x="18463" y="7040"/>
                    <a:pt x="16978" y="3741"/>
                    <a:pt x="14002" y="2560"/>
                  </a:cubicBezTo>
                  <a:lnTo>
                    <a:pt x="8613" y="422"/>
                  </a:lnTo>
                  <a:cubicBezTo>
                    <a:pt x="7891" y="136"/>
                    <a:pt x="7149" y="1"/>
                    <a:pt x="6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7"/>
            <p:cNvSpPr/>
            <p:nvPr/>
          </p:nvSpPr>
          <p:spPr>
            <a:xfrm>
              <a:off x="2207775" y="2097675"/>
              <a:ext cx="517175" cy="381075"/>
            </a:xfrm>
            <a:custGeom>
              <a:rect b="b" l="l" r="r" t="t"/>
              <a:pathLst>
                <a:path extrusionOk="0" h="15243" w="20687">
                  <a:moveTo>
                    <a:pt x="6394" y="1"/>
                  </a:moveTo>
                  <a:cubicBezTo>
                    <a:pt x="4358" y="1"/>
                    <a:pt x="2511" y="893"/>
                    <a:pt x="1553" y="2557"/>
                  </a:cubicBezTo>
                  <a:cubicBezTo>
                    <a:pt x="1" y="5252"/>
                    <a:pt x="1367" y="8947"/>
                    <a:pt x="4603" y="10812"/>
                  </a:cubicBezTo>
                  <a:lnTo>
                    <a:pt x="10466" y="14188"/>
                  </a:lnTo>
                  <a:cubicBezTo>
                    <a:pt x="11703" y="14901"/>
                    <a:pt x="13035" y="15243"/>
                    <a:pt x="14295" y="15243"/>
                  </a:cubicBezTo>
                  <a:cubicBezTo>
                    <a:pt x="16330" y="15243"/>
                    <a:pt x="18178" y="14350"/>
                    <a:pt x="19136" y="12686"/>
                  </a:cubicBezTo>
                  <a:lnTo>
                    <a:pt x="19135" y="12686"/>
                  </a:lnTo>
                  <a:cubicBezTo>
                    <a:pt x="20686" y="9992"/>
                    <a:pt x="19320" y="6296"/>
                    <a:pt x="16084" y="4432"/>
                  </a:cubicBezTo>
                  <a:lnTo>
                    <a:pt x="10223" y="1056"/>
                  </a:lnTo>
                  <a:cubicBezTo>
                    <a:pt x="8986" y="343"/>
                    <a:pt x="7654" y="1"/>
                    <a:pt x="6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7"/>
            <p:cNvSpPr/>
            <p:nvPr/>
          </p:nvSpPr>
          <p:spPr>
            <a:xfrm>
              <a:off x="2173025" y="1595125"/>
              <a:ext cx="696750" cy="578000"/>
            </a:xfrm>
            <a:custGeom>
              <a:rect b="b" l="l" r="r" t="t"/>
              <a:pathLst>
                <a:path extrusionOk="0" h="23120" w="27870">
                  <a:moveTo>
                    <a:pt x="6347" y="0"/>
                  </a:moveTo>
                  <a:cubicBezTo>
                    <a:pt x="4686" y="0"/>
                    <a:pt x="3042" y="732"/>
                    <a:pt x="1931" y="2134"/>
                  </a:cubicBezTo>
                  <a:cubicBezTo>
                    <a:pt x="0" y="4572"/>
                    <a:pt x="411" y="8112"/>
                    <a:pt x="2848" y="10042"/>
                  </a:cubicBezTo>
                  <a:lnTo>
                    <a:pt x="18030" y="21902"/>
                  </a:lnTo>
                  <a:cubicBezTo>
                    <a:pt x="19064" y="22722"/>
                    <a:pt x="20298" y="23120"/>
                    <a:pt x="21522" y="23120"/>
                  </a:cubicBezTo>
                  <a:cubicBezTo>
                    <a:pt x="23183" y="23120"/>
                    <a:pt x="24828" y="22388"/>
                    <a:pt x="25939" y="20986"/>
                  </a:cubicBezTo>
                  <a:cubicBezTo>
                    <a:pt x="27870" y="18549"/>
                    <a:pt x="27458" y="15009"/>
                    <a:pt x="25021" y="13078"/>
                  </a:cubicBezTo>
                  <a:lnTo>
                    <a:pt x="9839" y="1218"/>
                  </a:lnTo>
                  <a:cubicBezTo>
                    <a:pt x="8804" y="398"/>
                    <a:pt x="7571" y="0"/>
                    <a:pt x="6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/>
            <p:nvPr/>
          </p:nvSpPr>
          <p:spPr>
            <a:xfrm>
              <a:off x="2436925" y="238125"/>
              <a:ext cx="1805800" cy="3360150"/>
            </a:xfrm>
            <a:custGeom>
              <a:rect b="b" l="l" r="r" t="t"/>
              <a:pathLst>
                <a:path extrusionOk="0" h="134406" w="72232">
                  <a:moveTo>
                    <a:pt x="7315" y="0"/>
                  </a:moveTo>
                  <a:cubicBezTo>
                    <a:pt x="3275" y="0"/>
                    <a:pt x="1" y="3275"/>
                    <a:pt x="1" y="7315"/>
                  </a:cubicBezTo>
                  <a:lnTo>
                    <a:pt x="1" y="127090"/>
                  </a:lnTo>
                  <a:cubicBezTo>
                    <a:pt x="1" y="131130"/>
                    <a:pt x="3275" y="134406"/>
                    <a:pt x="7315" y="134406"/>
                  </a:cubicBezTo>
                  <a:lnTo>
                    <a:pt x="64918" y="134406"/>
                  </a:lnTo>
                  <a:cubicBezTo>
                    <a:pt x="68957" y="134406"/>
                    <a:pt x="72232" y="131130"/>
                    <a:pt x="72232" y="127090"/>
                  </a:cubicBezTo>
                  <a:lnTo>
                    <a:pt x="72232" y="7315"/>
                  </a:lnTo>
                  <a:cubicBezTo>
                    <a:pt x="72232" y="3275"/>
                    <a:pt x="68957" y="0"/>
                    <a:pt x="649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>
              <a:off x="2542225" y="363775"/>
              <a:ext cx="1602050" cy="2948700"/>
            </a:xfrm>
            <a:custGeom>
              <a:rect b="b" l="l" r="r" t="t"/>
              <a:pathLst>
                <a:path extrusionOk="0" h="117948" w="64082">
                  <a:moveTo>
                    <a:pt x="3715" y="1"/>
                  </a:moveTo>
                  <a:cubicBezTo>
                    <a:pt x="1663" y="1"/>
                    <a:pt x="0" y="1664"/>
                    <a:pt x="0" y="3716"/>
                  </a:cubicBezTo>
                  <a:lnTo>
                    <a:pt x="0" y="114234"/>
                  </a:lnTo>
                  <a:cubicBezTo>
                    <a:pt x="0" y="116285"/>
                    <a:pt x="1663" y="117948"/>
                    <a:pt x="3715" y="117948"/>
                  </a:cubicBezTo>
                  <a:lnTo>
                    <a:pt x="60367" y="117948"/>
                  </a:lnTo>
                  <a:cubicBezTo>
                    <a:pt x="62418" y="117948"/>
                    <a:pt x="64081" y="116285"/>
                    <a:pt x="64081" y="114234"/>
                  </a:cubicBezTo>
                  <a:lnTo>
                    <a:pt x="64081" y="3716"/>
                  </a:lnTo>
                  <a:cubicBezTo>
                    <a:pt x="64081" y="1664"/>
                    <a:pt x="62418" y="1"/>
                    <a:pt x="60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7"/>
            <p:cNvSpPr/>
            <p:nvPr/>
          </p:nvSpPr>
          <p:spPr>
            <a:xfrm>
              <a:off x="2913100" y="2197400"/>
              <a:ext cx="1647225" cy="2266625"/>
            </a:xfrm>
            <a:custGeom>
              <a:rect b="b" l="l" r="r" t="t"/>
              <a:pathLst>
                <a:path extrusionOk="0" h="90665" w="65889">
                  <a:moveTo>
                    <a:pt x="62275" y="0"/>
                  </a:moveTo>
                  <a:cubicBezTo>
                    <a:pt x="51038" y="0"/>
                    <a:pt x="51913" y="19133"/>
                    <a:pt x="52212" y="25407"/>
                  </a:cubicBezTo>
                  <a:cubicBezTo>
                    <a:pt x="37131" y="32702"/>
                    <a:pt x="37975" y="56033"/>
                    <a:pt x="37975" y="56033"/>
                  </a:cubicBezTo>
                  <a:lnTo>
                    <a:pt x="870" y="56033"/>
                  </a:lnTo>
                  <a:cubicBezTo>
                    <a:pt x="1" y="77729"/>
                    <a:pt x="31167" y="90665"/>
                    <a:pt x="31167" y="90665"/>
                  </a:cubicBezTo>
                  <a:lnTo>
                    <a:pt x="50910" y="85899"/>
                  </a:lnTo>
                  <a:lnTo>
                    <a:pt x="65888" y="85559"/>
                  </a:lnTo>
                  <a:lnTo>
                    <a:pt x="64527" y="43688"/>
                  </a:lnTo>
                  <a:cubicBezTo>
                    <a:pt x="65277" y="3533"/>
                    <a:pt x="63846" y="116"/>
                    <a:pt x="63846" y="116"/>
                  </a:cubicBezTo>
                  <a:cubicBezTo>
                    <a:pt x="63297" y="38"/>
                    <a:pt x="62774" y="0"/>
                    <a:pt x="62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7"/>
            <p:cNvSpPr/>
            <p:nvPr/>
          </p:nvSpPr>
          <p:spPr>
            <a:xfrm>
              <a:off x="3254650" y="3358200"/>
              <a:ext cx="182900" cy="182875"/>
            </a:xfrm>
            <a:custGeom>
              <a:rect b="b" l="l" r="r" t="t"/>
              <a:pathLst>
                <a:path extrusionOk="0" h="7315" w="7316">
                  <a:moveTo>
                    <a:pt x="3658" y="0"/>
                  </a:moveTo>
                  <a:cubicBezTo>
                    <a:pt x="1637" y="0"/>
                    <a:pt x="0" y="1637"/>
                    <a:pt x="0" y="3657"/>
                  </a:cubicBezTo>
                  <a:cubicBezTo>
                    <a:pt x="0" y="5677"/>
                    <a:pt x="1637" y="7315"/>
                    <a:pt x="3658" y="7315"/>
                  </a:cubicBezTo>
                  <a:cubicBezTo>
                    <a:pt x="5677" y="7315"/>
                    <a:pt x="7315" y="5677"/>
                    <a:pt x="7315" y="3657"/>
                  </a:cubicBezTo>
                  <a:cubicBezTo>
                    <a:pt x="7315" y="1637"/>
                    <a:pt x="5677" y="0"/>
                    <a:pt x="36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7"/>
            <p:cNvSpPr/>
            <p:nvPr/>
          </p:nvSpPr>
          <p:spPr>
            <a:xfrm>
              <a:off x="3436925" y="3544900"/>
              <a:ext cx="1621625" cy="1529150"/>
            </a:xfrm>
            <a:custGeom>
              <a:rect b="b" l="l" r="r" t="t"/>
              <a:pathLst>
                <a:path extrusionOk="0" h="61166" w="64865">
                  <a:moveTo>
                    <a:pt x="33329" y="0"/>
                  </a:moveTo>
                  <a:lnTo>
                    <a:pt x="1" y="25930"/>
                  </a:lnTo>
                  <a:lnTo>
                    <a:pt x="35235" y="61165"/>
                  </a:lnTo>
                  <a:lnTo>
                    <a:pt x="64864" y="31536"/>
                  </a:lnTo>
                  <a:lnTo>
                    <a:pt x="33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3850450" y="3898675"/>
              <a:ext cx="1578125" cy="1578100"/>
            </a:xfrm>
            <a:custGeom>
              <a:rect b="b" l="l" r="r" t="t"/>
              <a:pathLst>
                <a:path extrusionOk="0" h="63124" w="63125">
                  <a:moveTo>
                    <a:pt x="35959" y="1"/>
                  </a:moveTo>
                  <a:lnTo>
                    <a:pt x="1" y="35958"/>
                  </a:lnTo>
                  <a:lnTo>
                    <a:pt x="27167" y="63124"/>
                  </a:lnTo>
                  <a:lnTo>
                    <a:pt x="63125" y="27167"/>
                  </a:lnTo>
                  <a:lnTo>
                    <a:pt x="359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2733250" y="736725"/>
              <a:ext cx="1264525" cy="953425"/>
            </a:xfrm>
            <a:custGeom>
              <a:rect b="b" l="l" r="r" t="t"/>
              <a:pathLst>
                <a:path extrusionOk="0" h="38137" w="50581">
                  <a:moveTo>
                    <a:pt x="24210" y="1"/>
                  </a:moveTo>
                  <a:cubicBezTo>
                    <a:pt x="22039" y="1"/>
                    <a:pt x="19995" y="506"/>
                    <a:pt x="18204" y="1392"/>
                  </a:cubicBezTo>
                  <a:cubicBezTo>
                    <a:pt x="0" y="8808"/>
                    <a:pt x="23954" y="37607"/>
                    <a:pt x="24385" y="38124"/>
                  </a:cubicBezTo>
                  <a:lnTo>
                    <a:pt x="24385" y="38137"/>
                  </a:lnTo>
                  <a:cubicBezTo>
                    <a:pt x="24385" y="38137"/>
                    <a:pt x="24390" y="38131"/>
                    <a:pt x="24391" y="38130"/>
                  </a:cubicBezTo>
                  <a:lnTo>
                    <a:pt x="24396" y="38137"/>
                  </a:lnTo>
                  <a:lnTo>
                    <a:pt x="24396" y="38123"/>
                  </a:lnTo>
                  <a:cubicBezTo>
                    <a:pt x="24844" y="37589"/>
                    <a:pt x="50580" y="6644"/>
                    <a:pt x="28389" y="661"/>
                  </a:cubicBezTo>
                  <a:cubicBezTo>
                    <a:pt x="27078" y="240"/>
                    <a:pt x="25676" y="1"/>
                    <a:pt x="24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3111325" y="843525"/>
              <a:ext cx="725475" cy="846625"/>
            </a:xfrm>
            <a:custGeom>
              <a:rect b="b" l="l" r="r" t="t"/>
              <a:pathLst>
                <a:path extrusionOk="0" h="33865" w="29019">
                  <a:moveTo>
                    <a:pt x="19766" y="0"/>
                  </a:moveTo>
                  <a:lnTo>
                    <a:pt x="1" y="19765"/>
                  </a:lnTo>
                  <a:cubicBezTo>
                    <a:pt x="3770" y="27248"/>
                    <a:pt x="9062" y="33611"/>
                    <a:pt x="9262" y="33851"/>
                  </a:cubicBezTo>
                  <a:lnTo>
                    <a:pt x="9262" y="33865"/>
                  </a:lnTo>
                  <a:cubicBezTo>
                    <a:pt x="9262" y="33865"/>
                    <a:pt x="9267" y="33859"/>
                    <a:pt x="9268" y="33857"/>
                  </a:cubicBezTo>
                  <a:lnTo>
                    <a:pt x="9273" y="33865"/>
                  </a:lnTo>
                  <a:lnTo>
                    <a:pt x="9273" y="33851"/>
                  </a:lnTo>
                  <a:cubicBezTo>
                    <a:pt x="9660" y="33388"/>
                    <a:pt x="29018" y="10109"/>
                    <a:pt x="19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>
              <a:off x="3215575" y="934275"/>
              <a:ext cx="254875" cy="254850"/>
            </a:xfrm>
            <a:custGeom>
              <a:rect b="b" l="l" r="r" t="t"/>
              <a:pathLst>
                <a:path extrusionOk="0" h="10194" w="10195">
                  <a:moveTo>
                    <a:pt x="5098" y="0"/>
                  </a:moveTo>
                  <a:cubicBezTo>
                    <a:pt x="3746" y="0"/>
                    <a:pt x="2449" y="537"/>
                    <a:pt x="1494" y="1493"/>
                  </a:cubicBezTo>
                  <a:cubicBezTo>
                    <a:pt x="538" y="2449"/>
                    <a:pt x="1" y="3745"/>
                    <a:pt x="1" y="5096"/>
                  </a:cubicBezTo>
                  <a:cubicBezTo>
                    <a:pt x="1" y="6449"/>
                    <a:pt x="538" y="7745"/>
                    <a:pt x="1494" y="8701"/>
                  </a:cubicBezTo>
                  <a:cubicBezTo>
                    <a:pt x="2449" y="9657"/>
                    <a:pt x="3746" y="10194"/>
                    <a:pt x="5098" y="10194"/>
                  </a:cubicBezTo>
                  <a:cubicBezTo>
                    <a:pt x="6449" y="10194"/>
                    <a:pt x="7746" y="9657"/>
                    <a:pt x="8702" y="8701"/>
                  </a:cubicBezTo>
                  <a:cubicBezTo>
                    <a:pt x="9657" y="7745"/>
                    <a:pt x="10194" y="6449"/>
                    <a:pt x="10194" y="5096"/>
                  </a:cubicBezTo>
                  <a:cubicBezTo>
                    <a:pt x="10194" y="3745"/>
                    <a:pt x="9657" y="2449"/>
                    <a:pt x="8702" y="1493"/>
                  </a:cubicBezTo>
                  <a:cubicBezTo>
                    <a:pt x="7746" y="537"/>
                    <a:pt x="6449" y="0"/>
                    <a:pt x="5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>
              <a:off x="2850900" y="2158875"/>
              <a:ext cx="984675" cy="231975"/>
            </a:xfrm>
            <a:custGeom>
              <a:rect b="b" l="l" r="r" t="t"/>
              <a:pathLst>
                <a:path extrusionOk="0" h="9279" w="39387">
                  <a:moveTo>
                    <a:pt x="3353" y="1"/>
                  </a:moveTo>
                  <a:cubicBezTo>
                    <a:pt x="1502" y="1"/>
                    <a:pt x="1" y="1720"/>
                    <a:pt x="1" y="3840"/>
                  </a:cubicBezTo>
                  <a:lnTo>
                    <a:pt x="1" y="5440"/>
                  </a:lnTo>
                  <a:cubicBezTo>
                    <a:pt x="1" y="7559"/>
                    <a:pt x="1502" y="9279"/>
                    <a:pt x="3353" y="9279"/>
                  </a:cubicBezTo>
                  <a:lnTo>
                    <a:pt x="36034" y="9279"/>
                  </a:lnTo>
                  <a:cubicBezTo>
                    <a:pt x="37885" y="9279"/>
                    <a:pt x="39386" y="7559"/>
                    <a:pt x="39386" y="5440"/>
                  </a:cubicBezTo>
                  <a:lnTo>
                    <a:pt x="39386" y="3840"/>
                  </a:lnTo>
                  <a:cubicBezTo>
                    <a:pt x="39386" y="1720"/>
                    <a:pt x="37885" y="1"/>
                    <a:pt x="36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>
              <a:off x="2933025" y="1831500"/>
              <a:ext cx="818425" cy="302200"/>
            </a:xfrm>
            <a:custGeom>
              <a:rect b="b" l="l" r="r" t="t"/>
              <a:pathLst>
                <a:path extrusionOk="0" h="12088" w="32737">
                  <a:moveTo>
                    <a:pt x="11332" y="0"/>
                  </a:moveTo>
                  <a:cubicBezTo>
                    <a:pt x="5075" y="0"/>
                    <a:pt x="1" y="5074"/>
                    <a:pt x="1" y="11332"/>
                  </a:cubicBezTo>
                  <a:lnTo>
                    <a:pt x="1" y="12088"/>
                  </a:lnTo>
                  <a:lnTo>
                    <a:pt x="32737" y="12088"/>
                  </a:lnTo>
                  <a:lnTo>
                    <a:pt x="32737" y="11332"/>
                  </a:lnTo>
                  <a:cubicBezTo>
                    <a:pt x="32737" y="5074"/>
                    <a:pt x="27663" y="0"/>
                    <a:pt x="21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>
              <a:off x="2934875" y="2416975"/>
              <a:ext cx="814725" cy="251825"/>
            </a:xfrm>
            <a:custGeom>
              <a:rect b="b" l="l" r="r" t="t"/>
              <a:pathLst>
                <a:path extrusionOk="0" h="10073" w="32589">
                  <a:moveTo>
                    <a:pt x="1" y="0"/>
                  </a:moveTo>
                  <a:cubicBezTo>
                    <a:pt x="628" y="5666"/>
                    <a:pt x="5427" y="10073"/>
                    <a:pt x="11258" y="10073"/>
                  </a:cubicBezTo>
                  <a:lnTo>
                    <a:pt x="21332" y="10073"/>
                  </a:lnTo>
                  <a:cubicBezTo>
                    <a:pt x="27163" y="10073"/>
                    <a:pt x="31962" y="5666"/>
                    <a:pt x="32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27"/>
          <p:cNvSpPr txBox="1"/>
          <p:nvPr>
            <p:ph type="title"/>
          </p:nvPr>
        </p:nvSpPr>
        <p:spPr>
          <a:xfrm>
            <a:off x="1543950" y="230400"/>
            <a:ext cx="3956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Estratégia da solução</a:t>
            </a:r>
            <a:endParaRPr sz="3000"/>
          </a:p>
        </p:txBody>
      </p: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234450" y="1214050"/>
            <a:ext cx="7229100" cy="3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1 - Por meio dos dados fornecidos vamos capturar o comportamento dos clientes diante de cada tipo de oferta;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2 -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Treinaremos um modelo de machine learning na granularidade </a:t>
            </a: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cliente-oferta;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3 - Avaliaremos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múltiplas ofertas para cada cliente antes de decidir qual enviar;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4 - O modelo deve prever a </a:t>
            </a: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probabilidade de conversão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cada oferta;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5 - Selecionaremos a oferta com </a:t>
            </a: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maior probabilidade prevista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cada cliente;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6 - Vamos comparar a oferta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 com a oferta proposta pelo modelo;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100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7 - Avaliar os resultados.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28"/>
          <p:cNvGrpSpPr/>
          <p:nvPr/>
        </p:nvGrpSpPr>
        <p:grpSpPr>
          <a:xfrm>
            <a:off x="7249730" y="699102"/>
            <a:ext cx="2578070" cy="4148487"/>
            <a:chOff x="2173025" y="238125"/>
            <a:chExt cx="3255550" cy="5238650"/>
          </a:xfrm>
        </p:grpSpPr>
        <p:sp>
          <p:nvSpPr>
            <p:cNvPr id="277" name="Google Shape;277;p28"/>
            <p:cNvSpPr/>
            <p:nvPr/>
          </p:nvSpPr>
          <p:spPr>
            <a:xfrm>
              <a:off x="2261650" y="2577725"/>
              <a:ext cx="461575" cy="336175"/>
            </a:xfrm>
            <a:custGeom>
              <a:rect b="b" l="l" r="r" t="t"/>
              <a:pathLst>
                <a:path extrusionOk="0" h="13447" w="18463">
                  <a:moveTo>
                    <a:pt x="6422" y="1"/>
                  </a:moveTo>
                  <a:cubicBezTo>
                    <a:pt x="4145" y="1"/>
                    <a:pt x="2015" y="1327"/>
                    <a:pt x="1147" y="3517"/>
                  </a:cubicBezTo>
                  <a:cubicBezTo>
                    <a:pt x="1" y="6407"/>
                    <a:pt x="1484" y="9706"/>
                    <a:pt x="4461" y="10888"/>
                  </a:cubicBezTo>
                  <a:lnTo>
                    <a:pt x="9851" y="13025"/>
                  </a:lnTo>
                  <a:cubicBezTo>
                    <a:pt x="10572" y="13312"/>
                    <a:pt x="11314" y="13447"/>
                    <a:pt x="12041" y="13447"/>
                  </a:cubicBezTo>
                  <a:cubicBezTo>
                    <a:pt x="14318" y="13447"/>
                    <a:pt x="16448" y="12121"/>
                    <a:pt x="17317" y="9931"/>
                  </a:cubicBezTo>
                  <a:cubicBezTo>
                    <a:pt x="18463" y="7040"/>
                    <a:pt x="16978" y="3741"/>
                    <a:pt x="14002" y="2560"/>
                  </a:cubicBezTo>
                  <a:lnTo>
                    <a:pt x="8613" y="422"/>
                  </a:lnTo>
                  <a:cubicBezTo>
                    <a:pt x="7891" y="136"/>
                    <a:pt x="7149" y="1"/>
                    <a:pt x="6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2207775" y="2097675"/>
              <a:ext cx="517175" cy="381075"/>
            </a:xfrm>
            <a:custGeom>
              <a:rect b="b" l="l" r="r" t="t"/>
              <a:pathLst>
                <a:path extrusionOk="0" h="15243" w="20687">
                  <a:moveTo>
                    <a:pt x="6394" y="1"/>
                  </a:moveTo>
                  <a:cubicBezTo>
                    <a:pt x="4358" y="1"/>
                    <a:pt x="2511" y="893"/>
                    <a:pt x="1553" y="2557"/>
                  </a:cubicBezTo>
                  <a:cubicBezTo>
                    <a:pt x="1" y="5252"/>
                    <a:pt x="1367" y="8947"/>
                    <a:pt x="4603" y="10812"/>
                  </a:cubicBezTo>
                  <a:lnTo>
                    <a:pt x="10466" y="14188"/>
                  </a:lnTo>
                  <a:cubicBezTo>
                    <a:pt x="11703" y="14901"/>
                    <a:pt x="13035" y="15243"/>
                    <a:pt x="14295" y="15243"/>
                  </a:cubicBezTo>
                  <a:cubicBezTo>
                    <a:pt x="16330" y="15243"/>
                    <a:pt x="18178" y="14350"/>
                    <a:pt x="19136" y="12686"/>
                  </a:cubicBezTo>
                  <a:lnTo>
                    <a:pt x="19135" y="12686"/>
                  </a:lnTo>
                  <a:cubicBezTo>
                    <a:pt x="20686" y="9992"/>
                    <a:pt x="19320" y="6296"/>
                    <a:pt x="16084" y="4432"/>
                  </a:cubicBezTo>
                  <a:lnTo>
                    <a:pt x="10223" y="1056"/>
                  </a:lnTo>
                  <a:cubicBezTo>
                    <a:pt x="8986" y="343"/>
                    <a:pt x="7654" y="1"/>
                    <a:pt x="6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173025" y="1595125"/>
              <a:ext cx="696750" cy="578000"/>
            </a:xfrm>
            <a:custGeom>
              <a:rect b="b" l="l" r="r" t="t"/>
              <a:pathLst>
                <a:path extrusionOk="0" h="23120" w="27870">
                  <a:moveTo>
                    <a:pt x="6347" y="0"/>
                  </a:moveTo>
                  <a:cubicBezTo>
                    <a:pt x="4686" y="0"/>
                    <a:pt x="3042" y="732"/>
                    <a:pt x="1931" y="2134"/>
                  </a:cubicBezTo>
                  <a:cubicBezTo>
                    <a:pt x="0" y="4572"/>
                    <a:pt x="411" y="8112"/>
                    <a:pt x="2848" y="10042"/>
                  </a:cubicBezTo>
                  <a:lnTo>
                    <a:pt x="18030" y="21902"/>
                  </a:lnTo>
                  <a:cubicBezTo>
                    <a:pt x="19064" y="22722"/>
                    <a:pt x="20298" y="23120"/>
                    <a:pt x="21522" y="23120"/>
                  </a:cubicBezTo>
                  <a:cubicBezTo>
                    <a:pt x="23183" y="23120"/>
                    <a:pt x="24828" y="22388"/>
                    <a:pt x="25939" y="20986"/>
                  </a:cubicBezTo>
                  <a:cubicBezTo>
                    <a:pt x="27870" y="18549"/>
                    <a:pt x="27458" y="15009"/>
                    <a:pt x="25021" y="13078"/>
                  </a:cubicBezTo>
                  <a:lnTo>
                    <a:pt x="9839" y="1218"/>
                  </a:lnTo>
                  <a:cubicBezTo>
                    <a:pt x="8804" y="398"/>
                    <a:pt x="7571" y="0"/>
                    <a:pt x="6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436925" y="238125"/>
              <a:ext cx="1805800" cy="3360150"/>
            </a:xfrm>
            <a:custGeom>
              <a:rect b="b" l="l" r="r" t="t"/>
              <a:pathLst>
                <a:path extrusionOk="0" h="134406" w="72232">
                  <a:moveTo>
                    <a:pt x="7315" y="0"/>
                  </a:moveTo>
                  <a:cubicBezTo>
                    <a:pt x="3275" y="0"/>
                    <a:pt x="1" y="3275"/>
                    <a:pt x="1" y="7315"/>
                  </a:cubicBezTo>
                  <a:lnTo>
                    <a:pt x="1" y="127090"/>
                  </a:lnTo>
                  <a:cubicBezTo>
                    <a:pt x="1" y="131130"/>
                    <a:pt x="3275" y="134406"/>
                    <a:pt x="7315" y="134406"/>
                  </a:cubicBezTo>
                  <a:lnTo>
                    <a:pt x="64918" y="134406"/>
                  </a:lnTo>
                  <a:cubicBezTo>
                    <a:pt x="68957" y="134406"/>
                    <a:pt x="72232" y="131130"/>
                    <a:pt x="72232" y="127090"/>
                  </a:cubicBezTo>
                  <a:lnTo>
                    <a:pt x="72232" y="7315"/>
                  </a:lnTo>
                  <a:cubicBezTo>
                    <a:pt x="72232" y="3275"/>
                    <a:pt x="68957" y="0"/>
                    <a:pt x="649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542225" y="363775"/>
              <a:ext cx="1602050" cy="2948700"/>
            </a:xfrm>
            <a:custGeom>
              <a:rect b="b" l="l" r="r" t="t"/>
              <a:pathLst>
                <a:path extrusionOk="0" h="117948" w="64082">
                  <a:moveTo>
                    <a:pt x="3715" y="1"/>
                  </a:moveTo>
                  <a:cubicBezTo>
                    <a:pt x="1663" y="1"/>
                    <a:pt x="0" y="1664"/>
                    <a:pt x="0" y="3716"/>
                  </a:cubicBezTo>
                  <a:lnTo>
                    <a:pt x="0" y="114234"/>
                  </a:lnTo>
                  <a:cubicBezTo>
                    <a:pt x="0" y="116285"/>
                    <a:pt x="1663" y="117948"/>
                    <a:pt x="3715" y="117948"/>
                  </a:cubicBezTo>
                  <a:lnTo>
                    <a:pt x="60367" y="117948"/>
                  </a:lnTo>
                  <a:cubicBezTo>
                    <a:pt x="62418" y="117948"/>
                    <a:pt x="64081" y="116285"/>
                    <a:pt x="64081" y="114234"/>
                  </a:cubicBezTo>
                  <a:lnTo>
                    <a:pt x="64081" y="3716"/>
                  </a:lnTo>
                  <a:cubicBezTo>
                    <a:pt x="64081" y="1664"/>
                    <a:pt x="62418" y="1"/>
                    <a:pt x="60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13100" y="2197400"/>
              <a:ext cx="1647225" cy="2266625"/>
            </a:xfrm>
            <a:custGeom>
              <a:rect b="b" l="l" r="r" t="t"/>
              <a:pathLst>
                <a:path extrusionOk="0" h="90665" w="65889">
                  <a:moveTo>
                    <a:pt x="62275" y="0"/>
                  </a:moveTo>
                  <a:cubicBezTo>
                    <a:pt x="51038" y="0"/>
                    <a:pt x="51913" y="19133"/>
                    <a:pt x="52212" y="25407"/>
                  </a:cubicBezTo>
                  <a:cubicBezTo>
                    <a:pt x="37131" y="32702"/>
                    <a:pt x="37975" y="56033"/>
                    <a:pt x="37975" y="56033"/>
                  </a:cubicBezTo>
                  <a:lnTo>
                    <a:pt x="870" y="56033"/>
                  </a:lnTo>
                  <a:cubicBezTo>
                    <a:pt x="1" y="77729"/>
                    <a:pt x="31167" y="90665"/>
                    <a:pt x="31167" y="90665"/>
                  </a:cubicBezTo>
                  <a:lnTo>
                    <a:pt x="50910" y="85899"/>
                  </a:lnTo>
                  <a:lnTo>
                    <a:pt x="65888" y="85559"/>
                  </a:lnTo>
                  <a:lnTo>
                    <a:pt x="64527" y="43688"/>
                  </a:lnTo>
                  <a:cubicBezTo>
                    <a:pt x="65277" y="3533"/>
                    <a:pt x="63846" y="116"/>
                    <a:pt x="63846" y="116"/>
                  </a:cubicBezTo>
                  <a:cubicBezTo>
                    <a:pt x="63297" y="38"/>
                    <a:pt x="62774" y="0"/>
                    <a:pt x="62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254650" y="3358200"/>
              <a:ext cx="182900" cy="182875"/>
            </a:xfrm>
            <a:custGeom>
              <a:rect b="b" l="l" r="r" t="t"/>
              <a:pathLst>
                <a:path extrusionOk="0" h="7315" w="7316">
                  <a:moveTo>
                    <a:pt x="3658" y="0"/>
                  </a:moveTo>
                  <a:cubicBezTo>
                    <a:pt x="1637" y="0"/>
                    <a:pt x="0" y="1637"/>
                    <a:pt x="0" y="3657"/>
                  </a:cubicBezTo>
                  <a:cubicBezTo>
                    <a:pt x="0" y="5677"/>
                    <a:pt x="1637" y="7315"/>
                    <a:pt x="3658" y="7315"/>
                  </a:cubicBezTo>
                  <a:cubicBezTo>
                    <a:pt x="5677" y="7315"/>
                    <a:pt x="7315" y="5677"/>
                    <a:pt x="7315" y="3657"/>
                  </a:cubicBezTo>
                  <a:cubicBezTo>
                    <a:pt x="7315" y="1637"/>
                    <a:pt x="5677" y="0"/>
                    <a:pt x="36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436925" y="3544900"/>
              <a:ext cx="1621625" cy="1529150"/>
            </a:xfrm>
            <a:custGeom>
              <a:rect b="b" l="l" r="r" t="t"/>
              <a:pathLst>
                <a:path extrusionOk="0" h="61166" w="64865">
                  <a:moveTo>
                    <a:pt x="33329" y="0"/>
                  </a:moveTo>
                  <a:lnTo>
                    <a:pt x="1" y="25930"/>
                  </a:lnTo>
                  <a:lnTo>
                    <a:pt x="35235" y="61165"/>
                  </a:lnTo>
                  <a:lnTo>
                    <a:pt x="64864" y="31536"/>
                  </a:lnTo>
                  <a:lnTo>
                    <a:pt x="33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3850450" y="3898675"/>
              <a:ext cx="1578125" cy="1578100"/>
            </a:xfrm>
            <a:custGeom>
              <a:rect b="b" l="l" r="r" t="t"/>
              <a:pathLst>
                <a:path extrusionOk="0" h="63124" w="63125">
                  <a:moveTo>
                    <a:pt x="35959" y="1"/>
                  </a:moveTo>
                  <a:lnTo>
                    <a:pt x="1" y="35958"/>
                  </a:lnTo>
                  <a:lnTo>
                    <a:pt x="27167" y="63124"/>
                  </a:lnTo>
                  <a:lnTo>
                    <a:pt x="63125" y="27167"/>
                  </a:lnTo>
                  <a:lnTo>
                    <a:pt x="359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733250" y="736725"/>
              <a:ext cx="1264525" cy="953425"/>
            </a:xfrm>
            <a:custGeom>
              <a:rect b="b" l="l" r="r" t="t"/>
              <a:pathLst>
                <a:path extrusionOk="0" h="38137" w="50581">
                  <a:moveTo>
                    <a:pt x="24210" y="1"/>
                  </a:moveTo>
                  <a:cubicBezTo>
                    <a:pt x="22039" y="1"/>
                    <a:pt x="19995" y="506"/>
                    <a:pt x="18204" y="1392"/>
                  </a:cubicBezTo>
                  <a:cubicBezTo>
                    <a:pt x="0" y="8808"/>
                    <a:pt x="23954" y="37607"/>
                    <a:pt x="24385" y="38124"/>
                  </a:cubicBezTo>
                  <a:lnTo>
                    <a:pt x="24385" y="38137"/>
                  </a:lnTo>
                  <a:cubicBezTo>
                    <a:pt x="24385" y="38137"/>
                    <a:pt x="24390" y="38131"/>
                    <a:pt x="24391" y="38130"/>
                  </a:cubicBezTo>
                  <a:lnTo>
                    <a:pt x="24396" y="38137"/>
                  </a:lnTo>
                  <a:lnTo>
                    <a:pt x="24396" y="38123"/>
                  </a:lnTo>
                  <a:cubicBezTo>
                    <a:pt x="24844" y="37589"/>
                    <a:pt x="50580" y="6644"/>
                    <a:pt x="28389" y="661"/>
                  </a:cubicBezTo>
                  <a:cubicBezTo>
                    <a:pt x="27078" y="240"/>
                    <a:pt x="25676" y="1"/>
                    <a:pt x="24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3111325" y="843525"/>
              <a:ext cx="725475" cy="846625"/>
            </a:xfrm>
            <a:custGeom>
              <a:rect b="b" l="l" r="r" t="t"/>
              <a:pathLst>
                <a:path extrusionOk="0" h="33865" w="29019">
                  <a:moveTo>
                    <a:pt x="19766" y="0"/>
                  </a:moveTo>
                  <a:lnTo>
                    <a:pt x="1" y="19765"/>
                  </a:lnTo>
                  <a:cubicBezTo>
                    <a:pt x="3770" y="27248"/>
                    <a:pt x="9062" y="33611"/>
                    <a:pt x="9262" y="33851"/>
                  </a:cubicBezTo>
                  <a:lnTo>
                    <a:pt x="9262" y="33865"/>
                  </a:lnTo>
                  <a:cubicBezTo>
                    <a:pt x="9262" y="33865"/>
                    <a:pt x="9267" y="33859"/>
                    <a:pt x="9268" y="33857"/>
                  </a:cubicBezTo>
                  <a:lnTo>
                    <a:pt x="9273" y="33865"/>
                  </a:lnTo>
                  <a:lnTo>
                    <a:pt x="9273" y="33851"/>
                  </a:lnTo>
                  <a:cubicBezTo>
                    <a:pt x="9660" y="33388"/>
                    <a:pt x="29018" y="10109"/>
                    <a:pt x="19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215575" y="934275"/>
              <a:ext cx="254875" cy="254850"/>
            </a:xfrm>
            <a:custGeom>
              <a:rect b="b" l="l" r="r" t="t"/>
              <a:pathLst>
                <a:path extrusionOk="0" h="10194" w="10195">
                  <a:moveTo>
                    <a:pt x="5098" y="0"/>
                  </a:moveTo>
                  <a:cubicBezTo>
                    <a:pt x="3746" y="0"/>
                    <a:pt x="2449" y="537"/>
                    <a:pt x="1494" y="1493"/>
                  </a:cubicBezTo>
                  <a:cubicBezTo>
                    <a:pt x="538" y="2449"/>
                    <a:pt x="1" y="3745"/>
                    <a:pt x="1" y="5096"/>
                  </a:cubicBezTo>
                  <a:cubicBezTo>
                    <a:pt x="1" y="6449"/>
                    <a:pt x="538" y="7745"/>
                    <a:pt x="1494" y="8701"/>
                  </a:cubicBezTo>
                  <a:cubicBezTo>
                    <a:pt x="2449" y="9657"/>
                    <a:pt x="3746" y="10194"/>
                    <a:pt x="5098" y="10194"/>
                  </a:cubicBezTo>
                  <a:cubicBezTo>
                    <a:pt x="6449" y="10194"/>
                    <a:pt x="7746" y="9657"/>
                    <a:pt x="8702" y="8701"/>
                  </a:cubicBezTo>
                  <a:cubicBezTo>
                    <a:pt x="9657" y="7745"/>
                    <a:pt x="10194" y="6449"/>
                    <a:pt x="10194" y="5096"/>
                  </a:cubicBezTo>
                  <a:cubicBezTo>
                    <a:pt x="10194" y="3745"/>
                    <a:pt x="9657" y="2449"/>
                    <a:pt x="8702" y="1493"/>
                  </a:cubicBezTo>
                  <a:cubicBezTo>
                    <a:pt x="7746" y="537"/>
                    <a:pt x="6449" y="0"/>
                    <a:pt x="5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2850900" y="2158875"/>
              <a:ext cx="984675" cy="231975"/>
            </a:xfrm>
            <a:custGeom>
              <a:rect b="b" l="l" r="r" t="t"/>
              <a:pathLst>
                <a:path extrusionOk="0" h="9279" w="39387">
                  <a:moveTo>
                    <a:pt x="3353" y="1"/>
                  </a:moveTo>
                  <a:cubicBezTo>
                    <a:pt x="1502" y="1"/>
                    <a:pt x="1" y="1720"/>
                    <a:pt x="1" y="3840"/>
                  </a:cubicBezTo>
                  <a:lnTo>
                    <a:pt x="1" y="5440"/>
                  </a:lnTo>
                  <a:cubicBezTo>
                    <a:pt x="1" y="7559"/>
                    <a:pt x="1502" y="9279"/>
                    <a:pt x="3353" y="9279"/>
                  </a:cubicBezTo>
                  <a:lnTo>
                    <a:pt x="36034" y="9279"/>
                  </a:lnTo>
                  <a:cubicBezTo>
                    <a:pt x="37885" y="9279"/>
                    <a:pt x="39386" y="7559"/>
                    <a:pt x="39386" y="5440"/>
                  </a:cubicBezTo>
                  <a:lnTo>
                    <a:pt x="39386" y="3840"/>
                  </a:lnTo>
                  <a:cubicBezTo>
                    <a:pt x="39386" y="1720"/>
                    <a:pt x="37885" y="1"/>
                    <a:pt x="36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2933025" y="1831500"/>
              <a:ext cx="818425" cy="302200"/>
            </a:xfrm>
            <a:custGeom>
              <a:rect b="b" l="l" r="r" t="t"/>
              <a:pathLst>
                <a:path extrusionOk="0" h="12088" w="32737">
                  <a:moveTo>
                    <a:pt x="11332" y="0"/>
                  </a:moveTo>
                  <a:cubicBezTo>
                    <a:pt x="5075" y="0"/>
                    <a:pt x="1" y="5074"/>
                    <a:pt x="1" y="11332"/>
                  </a:cubicBezTo>
                  <a:lnTo>
                    <a:pt x="1" y="12088"/>
                  </a:lnTo>
                  <a:lnTo>
                    <a:pt x="32737" y="12088"/>
                  </a:lnTo>
                  <a:lnTo>
                    <a:pt x="32737" y="11332"/>
                  </a:lnTo>
                  <a:cubicBezTo>
                    <a:pt x="32737" y="5074"/>
                    <a:pt x="27663" y="0"/>
                    <a:pt x="21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34875" y="2416975"/>
              <a:ext cx="814725" cy="251825"/>
            </a:xfrm>
            <a:custGeom>
              <a:rect b="b" l="l" r="r" t="t"/>
              <a:pathLst>
                <a:path extrusionOk="0" h="10073" w="32589">
                  <a:moveTo>
                    <a:pt x="1" y="0"/>
                  </a:moveTo>
                  <a:cubicBezTo>
                    <a:pt x="628" y="5666"/>
                    <a:pt x="5427" y="10073"/>
                    <a:pt x="11258" y="10073"/>
                  </a:cubicBezTo>
                  <a:lnTo>
                    <a:pt x="21332" y="10073"/>
                  </a:lnTo>
                  <a:cubicBezTo>
                    <a:pt x="27163" y="10073"/>
                    <a:pt x="31962" y="5666"/>
                    <a:pt x="32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" name="Google Shape;292;p28"/>
          <p:cNvSpPr txBox="1"/>
          <p:nvPr>
            <p:ph type="title"/>
          </p:nvPr>
        </p:nvSpPr>
        <p:spPr>
          <a:xfrm>
            <a:off x="679375" y="245075"/>
            <a:ext cx="5436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Informações Comportamentais</a:t>
            </a:r>
            <a:endParaRPr sz="3000"/>
          </a:p>
        </p:txBody>
      </p:sp>
      <p:sp>
        <p:nvSpPr>
          <p:cNvPr id="293" name="Google Shape;293;p28"/>
          <p:cNvSpPr txBox="1"/>
          <p:nvPr>
            <p:ph idx="1" type="body"/>
          </p:nvPr>
        </p:nvSpPr>
        <p:spPr>
          <a:xfrm>
            <a:off x="234450" y="1214050"/>
            <a:ext cx="7859400" cy="3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características fixas ou de baixa variabilidade (idade, limite crédito);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Compra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histórico de transações do cliente antes da oferta;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Interação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métricas de engajamento com ofertas no passado;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Oferta </a:t>
            </a: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Atual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informações da própria oferta que está sendo enviada;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Recência e Frequência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informações temporais;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Cliente-Oferta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informações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gerais na granularidade cliente-oferta;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Comunicacao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preferências históricas de engajamento com base nos canais </a:t>
            </a: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disponíveis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/>
          <p:nvPr>
            <p:ph type="title"/>
          </p:nvPr>
        </p:nvSpPr>
        <p:spPr>
          <a:xfrm>
            <a:off x="239750" y="245075"/>
            <a:ext cx="7033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 modelo entrega resultados Consistentes</a:t>
            </a:r>
            <a:endParaRPr sz="3000"/>
          </a:p>
        </p:txBody>
      </p:sp>
      <p:sp>
        <p:nvSpPr>
          <p:cNvPr id="299" name="Google Shape;299;p29"/>
          <p:cNvSpPr txBox="1"/>
          <p:nvPr>
            <p:ph idx="1" type="body"/>
          </p:nvPr>
        </p:nvSpPr>
        <p:spPr>
          <a:xfrm>
            <a:off x="180750" y="1425750"/>
            <a:ext cx="8782500" cy="4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Taxa de acerto geral: </a:t>
            </a: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84%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dos casos previstos estavam corretos;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Quando o modelo indica que o cliente vai aceitar a oferta, ele acerta em </a:t>
            </a:r>
            <a:r>
              <a:rPr b="1"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77%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dos casos;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modelo identifica 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83%</a:t>
            </a: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todos os clientes que realmente aceitariam uma oferta;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de teste independente confirma que o modelo mantém alto desempenho fora do treino.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"Nosso modelo consegue prever com alto grau de confiança quais clientes têm maior chance de aceitar uma oferta, permitindo direcionar melhor as campanhas e reduzir desperdício."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29"/>
          <p:cNvGrpSpPr/>
          <p:nvPr/>
        </p:nvGrpSpPr>
        <p:grpSpPr>
          <a:xfrm>
            <a:off x="8197605" y="854241"/>
            <a:ext cx="370627" cy="390737"/>
            <a:chOff x="2573378" y="542740"/>
            <a:chExt cx="770374" cy="812173"/>
          </a:xfrm>
        </p:grpSpPr>
        <p:sp>
          <p:nvSpPr>
            <p:cNvPr id="301" name="Google Shape;301;p29"/>
            <p:cNvSpPr/>
            <p:nvPr/>
          </p:nvSpPr>
          <p:spPr>
            <a:xfrm rot="1314050">
              <a:off x="2673258" y="625851"/>
              <a:ext cx="570614" cy="645951"/>
            </a:xfrm>
            <a:custGeom>
              <a:rect b="b" l="l" r="r" t="t"/>
              <a:pathLst>
                <a:path extrusionOk="0" h="34494" w="30471">
                  <a:moveTo>
                    <a:pt x="3695" y="1"/>
                  </a:moveTo>
                  <a:cubicBezTo>
                    <a:pt x="1654" y="1"/>
                    <a:pt x="1" y="2124"/>
                    <a:pt x="1" y="4744"/>
                  </a:cubicBezTo>
                  <a:lnTo>
                    <a:pt x="1" y="21717"/>
                  </a:lnTo>
                  <a:cubicBezTo>
                    <a:pt x="1" y="24336"/>
                    <a:pt x="1654" y="26459"/>
                    <a:pt x="3695" y="26459"/>
                  </a:cubicBezTo>
                  <a:lnTo>
                    <a:pt x="9358" y="26459"/>
                  </a:lnTo>
                  <a:lnTo>
                    <a:pt x="14990" y="34141"/>
                  </a:lnTo>
                  <a:cubicBezTo>
                    <a:pt x="15163" y="34377"/>
                    <a:pt x="15395" y="34494"/>
                    <a:pt x="15626" y="34494"/>
                  </a:cubicBezTo>
                  <a:cubicBezTo>
                    <a:pt x="15883" y="34494"/>
                    <a:pt x="16138" y="34351"/>
                    <a:pt x="16312" y="34069"/>
                  </a:cubicBezTo>
                  <a:lnTo>
                    <a:pt x="20748" y="26885"/>
                  </a:lnTo>
                  <a:cubicBezTo>
                    <a:pt x="20913" y="26616"/>
                    <a:pt x="21165" y="26459"/>
                    <a:pt x="21433" y="26459"/>
                  </a:cubicBezTo>
                  <a:lnTo>
                    <a:pt x="26777" y="26459"/>
                  </a:lnTo>
                  <a:cubicBezTo>
                    <a:pt x="28816" y="26459"/>
                    <a:pt x="30471" y="24336"/>
                    <a:pt x="30471" y="21717"/>
                  </a:cubicBezTo>
                  <a:lnTo>
                    <a:pt x="30471" y="4744"/>
                  </a:lnTo>
                  <a:cubicBezTo>
                    <a:pt x="30471" y="2125"/>
                    <a:pt x="28817" y="1"/>
                    <a:pt x="26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 rot="1454455">
              <a:off x="2850037" y="746337"/>
              <a:ext cx="291985" cy="289068"/>
            </a:xfrm>
            <a:custGeom>
              <a:rect b="b" l="l" r="r" t="t"/>
              <a:pathLst>
                <a:path extrusionOk="0" h="11002" w="11113">
                  <a:moveTo>
                    <a:pt x="2619" y="0"/>
                  </a:moveTo>
                  <a:cubicBezTo>
                    <a:pt x="2492" y="0"/>
                    <a:pt x="2366" y="49"/>
                    <a:pt x="2268" y="146"/>
                  </a:cubicBezTo>
                  <a:lnTo>
                    <a:pt x="201" y="2213"/>
                  </a:lnTo>
                  <a:cubicBezTo>
                    <a:pt x="7" y="2407"/>
                    <a:pt x="7" y="2719"/>
                    <a:pt x="201" y="2914"/>
                  </a:cubicBezTo>
                  <a:lnTo>
                    <a:pt x="2782" y="5501"/>
                  </a:lnTo>
                  <a:lnTo>
                    <a:pt x="195" y="8081"/>
                  </a:lnTo>
                  <a:cubicBezTo>
                    <a:pt x="0" y="8275"/>
                    <a:pt x="0" y="8587"/>
                    <a:pt x="195" y="8782"/>
                  </a:cubicBezTo>
                  <a:lnTo>
                    <a:pt x="2268" y="10856"/>
                  </a:lnTo>
                  <a:cubicBezTo>
                    <a:pt x="2366" y="10953"/>
                    <a:pt x="2492" y="11001"/>
                    <a:pt x="2619" y="11001"/>
                  </a:cubicBezTo>
                  <a:cubicBezTo>
                    <a:pt x="2745" y="11001"/>
                    <a:pt x="2872" y="10953"/>
                    <a:pt x="2969" y="10856"/>
                  </a:cubicBezTo>
                  <a:lnTo>
                    <a:pt x="5556" y="8268"/>
                  </a:lnTo>
                  <a:lnTo>
                    <a:pt x="8143" y="10856"/>
                  </a:lnTo>
                  <a:cubicBezTo>
                    <a:pt x="8241" y="10953"/>
                    <a:pt x="8367" y="11001"/>
                    <a:pt x="8494" y="11001"/>
                  </a:cubicBezTo>
                  <a:cubicBezTo>
                    <a:pt x="8620" y="11001"/>
                    <a:pt x="8747" y="10953"/>
                    <a:pt x="8844" y="10856"/>
                  </a:cubicBezTo>
                  <a:lnTo>
                    <a:pt x="10911" y="8789"/>
                  </a:lnTo>
                  <a:cubicBezTo>
                    <a:pt x="11105" y="8594"/>
                    <a:pt x="11105" y="8275"/>
                    <a:pt x="10911" y="8081"/>
                  </a:cubicBezTo>
                  <a:lnTo>
                    <a:pt x="8331" y="5501"/>
                  </a:lnTo>
                  <a:lnTo>
                    <a:pt x="10918" y="2914"/>
                  </a:lnTo>
                  <a:cubicBezTo>
                    <a:pt x="11112" y="2719"/>
                    <a:pt x="11112" y="2407"/>
                    <a:pt x="10918" y="2213"/>
                  </a:cubicBezTo>
                  <a:lnTo>
                    <a:pt x="8844" y="146"/>
                  </a:lnTo>
                  <a:cubicBezTo>
                    <a:pt x="8747" y="49"/>
                    <a:pt x="8620" y="0"/>
                    <a:pt x="8494" y="0"/>
                  </a:cubicBezTo>
                  <a:cubicBezTo>
                    <a:pt x="8367" y="0"/>
                    <a:pt x="8241" y="49"/>
                    <a:pt x="8143" y="146"/>
                  </a:cubicBezTo>
                  <a:lnTo>
                    <a:pt x="5556" y="2726"/>
                  </a:lnTo>
                  <a:lnTo>
                    <a:pt x="2969" y="146"/>
                  </a:lnTo>
                  <a:cubicBezTo>
                    <a:pt x="2872" y="49"/>
                    <a:pt x="2745" y="0"/>
                    <a:pt x="26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9"/>
          <p:cNvGrpSpPr/>
          <p:nvPr/>
        </p:nvGrpSpPr>
        <p:grpSpPr>
          <a:xfrm>
            <a:off x="7637791" y="1024142"/>
            <a:ext cx="1131063" cy="802910"/>
            <a:chOff x="238075" y="313400"/>
            <a:chExt cx="7167700" cy="5088150"/>
          </a:xfrm>
        </p:grpSpPr>
        <p:sp>
          <p:nvSpPr>
            <p:cNvPr id="304" name="Google Shape;304;p29"/>
            <p:cNvSpPr/>
            <p:nvPr/>
          </p:nvSpPr>
          <p:spPr>
            <a:xfrm>
              <a:off x="2157975" y="1239500"/>
              <a:ext cx="797675" cy="176400"/>
            </a:xfrm>
            <a:custGeom>
              <a:rect b="b" l="l" r="r" t="t"/>
              <a:pathLst>
                <a:path extrusionOk="0" h="7056" w="31907">
                  <a:moveTo>
                    <a:pt x="70" y="0"/>
                  </a:moveTo>
                  <a:cubicBezTo>
                    <a:pt x="31" y="0"/>
                    <a:pt x="0" y="31"/>
                    <a:pt x="0" y="69"/>
                  </a:cubicBezTo>
                  <a:lnTo>
                    <a:pt x="0" y="6988"/>
                  </a:lnTo>
                  <a:cubicBezTo>
                    <a:pt x="0" y="7025"/>
                    <a:pt x="31" y="7056"/>
                    <a:pt x="70" y="7056"/>
                  </a:cubicBezTo>
                  <a:lnTo>
                    <a:pt x="31839" y="7056"/>
                  </a:lnTo>
                  <a:cubicBezTo>
                    <a:pt x="31877" y="7056"/>
                    <a:pt x="31907" y="7025"/>
                    <a:pt x="31907" y="6988"/>
                  </a:cubicBezTo>
                  <a:lnTo>
                    <a:pt x="31907" y="69"/>
                  </a:lnTo>
                  <a:cubicBezTo>
                    <a:pt x="31907" y="31"/>
                    <a:pt x="31877" y="0"/>
                    <a:pt x="31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3812950" y="2851025"/>
              <a:ext cx="1244050" cy="636825"/>
            </a:xfrm>
            <a:custGeom>
              <a:rect b="b" l="l" r="r" t="t"/>
              <a:pathLst>
                <a:path extrusionOk="0" h="25473" w="49762">
                  <a:moveTo>
                    <a:pt x="0" y="1"/>
                  </a:moveTo>
                  <a:lnTo>
                    <a:pt x="12639" y="25472"/>
                  </a:lnTo>
                  <a:lnTo>
                    <a:pt x="49762" y="25472"/>
                  </a:lnTo>
                  <a:lnTo>
                    <a:pt x="49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3189350" y="2599275"/>
              <a:ext cx="3999850" cy="1513950"/>
            </a:xfrm>
            <a:custGeom>
              <a:rect b="b" l="l" r="r" t="t"/>
              <a:pathLst>
                <a:path extrusionOk="0" h="60558" w="159994">
                  <a:moveTo>
                    <a:pt x="85565" y="0"/>
                  </a:moveTo>
                  <a:lnTo>
                    <a:pt x="13453" y="51041"/>
                  </a:lnTo>
                  <a:lnTo>
                    <a:pt x="468" y="60227"/>
                  </a:lnTo>
                  <a:lnTo>
                    <a:pt x="1" y="60558"/>
                  </a:lnTo>
                  <a:lnTo>
                    <a:pt x="107681" y="60558"/>
                  </a:lnTo>
                  <a:lnTo>
                    <a:pt x="108006" y="60227"/>
                  </a:lnTo>
                  <a:lnTo>
                    <a:pt x="130586" y="37194"/>
                  </a:lnTo>
                  <a:lnTo>
                    <a:pt x="156359" y="10900"/>
                  </a:lnTo>
                  <a:cubicBezTo>
                    <a:pt x="156585" y="10668"/>
                    <a:pt x="156797" y="10423"/>
                    <a:pt x="156992" y="10166"/>
                  </a:cubicBezTo>
                  <a:cubicBezTo>
                    <a:pt x="159994" y="6074"/>
                    <a:pt x="157133" y="0"/>
                    <a:pt x="151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3814525" y="2131850"/>
              <a:ext cx="3587325" cy="724125"/>
            </a:xfrm>
            <a:custGeom>
              <a:rect b="b" l="l" r="r" t="t"/>
              <a:pathLst>
                <a:path extrusionOk="0" h="28965" w="143493">
                  <a:moveTo>
                    <a:pt x="24880" y="1"/>
                  </a:moveTo>
                  <a:cubicBezTo>
                    <a:pt x="16815" y="1"/>
                    <a:pt x="9652" y="3840"/>
                    <a:pt x="5101" y="9796"/>
                  </a:cubicBezTo>
                  <a:cubicBezTo>
                    <a:pt x="5047" y="9867"/>
                    <a:pt x="4993" y="9937"/>
                    <a:pt x="4937" y="10009"/>
                  </a:cubicBezTo>
                  <a:cubicBezTo>
                    <a:pt x="1840" y="14156"/>
                    <a:pt x="0" y="19305"/>
                    <a:pt x="0" y="24881"/>
                  </a:cubicBezTo>
                  <a:lnTo>
                    <a:pt x="0" y="28964"/>
                  </a:lnTo>
                  <a:lnTo>
                    <a:pt x="49501" y="28964"/>
                  </a:lnTo>
                  <a:lnTo>
                    <a:pt x="60029" y="20537"/>
                  </a:lnTo>
                  <a:lnTo>
                    <a:pt x="120059" y="20806"/>
                  </a:lnTo>
                  <a:lnTo>
                    <a:pt x="127175" y="15554"/>
                  </a:lnTo>
                  <a:lnTo>
                    <a:pt x="134678" y="10009"/>
                  </a:lnTo>
                  <a:lnTo>
                    <a:pt x="141336" y="5096"/>
                  </a:lnTo>
                  <a:cubicBezTo>
                    <a:pt x="141368" y="5072"/>
                    <a:pt x="141392" y="5049"/>
                    <a:pt x="141424" y="5025"/>
                  </a:cubicBezTo>
                  <a:cubicBezTo>
                    <a:pt x="143493" y="3382"/>
                    <a:pt x="142339" y="1"/>
                    <a:pt x="139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3525650" y="2599250"/>
              <a:ext cx="3663550" cy="1513975"/>
            </a:xfrm>
            <a:custGeom>
              <a:rect b="b" l="l" r="r" t="t"/>
              <a:pathLst>
                <a:path extrusionOk="0" h="60559" w="146542">
                  <a:moveTo>
                    <a:pt x="72114" y="0"/>
                  </a:moveTo>
                  <a:lnTo>
                    <a:pt x="1" y="51041"/>
                  </a:lnTo>
                  <a:cubicBezTo>
                    <a:pt x="578" y="54295"/>
                    <a:pt x="1170" y="57541"/>
                    <a:pt x="1738" y="60559"/>
                  </a:cubicBezTo>
                  <a:lnTo>
                    <a:pt x="14984" y="60559"/>
                  </a:lnTo>
                  <a:cubicBezTo>
                    <a:pt x="25045" y="41635"/>
                    <a:pt x="54829" y="10162"/>
                    <a:pt x="141658" y="10162"/>
                  </a:cubicBezTo>
                  <a:cubicBezTo>
                    <a:pt x="142283" y="10162"/>
                    <a:pt x="142910" y="10164"/>
                    <a:pt x="143540" y="10167"/>
                  </a:cubicBezTo>
                  <a:cubicBezTo>
                    <a:pt x="146542" y="6075"/>
                    <a:pt x="143681" y="1"/>
                    <a:pt x="138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3937975" y="2131900"/>
              <a:ext cx="3467800" cy="250200"/>
            </a:xfrm>
            <a:custGeom>
              <a:rect b="b" l="l" r="r" t="t"/>
              <a:pathLst>
                <a:path extrusionOk="0" h="10008" w="138712">
                  <a:moveTo>
                    <a:pt x="134955" y="0"/>
                  </a:moveTo>
                  <a:cubicBezTo>
                    <a:pt x="134954" y="0"/>
                    <a:pt x="134953" y="0"/>
                    <a:pt x="134953" y="0"/>
                  </a:cubicBezTo>
                  <a:lnTo>
                    <a:pt x="19942" y="0"/>
                  </a:lnTo>
                  <a:cubicBezTo>
                    <a:pt x="11878" y="0"/>
                    <a:pt x="4714" y="3838"/>
                    <a:pt x="165" y="9794"/>
                  </a:cubicBezTo>
                  <a:cubicBezTo>
                    <a:pt x="111" y="9865"/>
                    <a:pt x="55" y="9937"/>
                    <a:pt x="0" y="10007"/>
                  </a:cubicBezTo>
                  <a:lnTo>
                    <a:pt x="129740" y="10007"/>
                  </a:lnTo>
                  <a:lnTo>
                    <a:pt x="136486" y="5023"/>
                  </a:lnTo>
                  <a:lnTo>
                    <a:pt x="136580" y="4953"/>
                  </a:lnTo>
                  <a:cubicBezTo>
                    <a:pt x="138711" y="3381"/>
                    <a:pt x="137599" y="0"/>
                    <a:pt x="134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1461525" y="3619500"/>
              <a:ext cx="2427125" cy="516700"/>
            </a:xfrm>
            <a:custGeom>
              <a:rect b="b" l="l" r="r" t="t"/>
              <a:pathLst>
                <a:path extrusionOk="0" h="20668" w="97085">
                  <a:moveTo>
                    <a:pt x="1" y="0"/>
                  </a:moveTo>
                  <a:lnTo>
                    <a:pt x="1" y="20668"/>
                  </a:lnTo>
                  <a:lnTo>
                    <a:pt x="82802" y="20668"/>
                  </a:lnTo>
                  <a:lnTo>
                    <a:pt x="970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415600" y="3757375"/>
              <a:ext cx="1644200" cy="1644100"/>
            </a:xfrm>
            <a:custGeom>
              <a:rect b="b" l="l" r="r" t="t"/>
              <a:pathLst>
                <a:path extrusionOk="0" h="65764" w="65768">
                  <a:moveTo>
                    <a:pt x="32883" y="1"/>
                  </a:moveTo>
                  <a:cubicBezTo>
                    <a:pt x="17788" y="1"/>
                    <a:pt x="5080" y="10174"/>
                    <a:pt x="1211" y="24028"/>
                  </a:cubicBezTo>
                  <a:cubicBezTo>
                    <a:pt x="1068" y="24517"/>
                    <a:pt x="942" y="25031"/>
                    <a:pt x="823" y="25536"/>
                  </a:cubicBezTo>
                  <a:cubicBezTo>
                    <a:pt x="275" y="27948"/>
                    <a:pt x="1" y="30415"/>
                    <a:pt x="2" y="32889"/>
                  </a:cubicBezTo>
                  <a:cubicBezTo>
                    <a:pt x="2" y="33127"/>
                    <a:pt x="2" y="33364"/>
                    <a:pt x="9" y="33600"/>
                  </a:cubicBezTo>
                  <a:cubicBezTo>
                    <a:pt x="17" y="33908"/>
                    <a:pt x="26" y="34217"/>
                    <a:pt x="42" y="34525"/>
                  </a:cubicBezTo>
                  <a:cubicBezTo>
                    <a:pt x="886" y="51916"/>
                    <a:pt x="15269" y="65763"/>
                    <a:pt x="32883" y="65763"/>
                  </a:cubicBezTo>
                  <a:cubicBezTo>
                    <a:pt x="46011" y="65763"/>
                    <a:pt x="57329" y="58078"/>
                    <a:pt x="62605" y="46956"/>
                  </a:cubicBezTo>
                  <a:cubicBezTo>
                    <a:pt x="63104" y="45911"/>
                    <a:pt x="63544" y="44837"/>
                    <a:pt x="63923" y="43742"/>
                  </a:cubicBezTo>
                  <a:cubicBezTo>
                    <a:pt x="65145" y="40255"/>
                    <a:pt x="65768" y="36585"/>
                    <a:pt x="65765" y="32889"/>
                  </a:cubicBezTo>
                  <a:cubicBezTo>
                    <a:pt x="65766" y="30960"/>
                    <a:pt x="65596" y="29032"/>
                    <a:pt x="65252" y="27132"/>
                  </a:cubicBezTo>
                  <a:cubicBezTo>
                    <a:pt x="64201" y="21129"/>
                    <a:pt x="61517" y="15703"/>
                    <a:pt x="57693" y="11297"/>
                  </a:cubicBezTo>
                  <a:cubicBezTo>
                    <a:pt x="51665" y="4376"/>
                    <a:pt x="42780" y="1"/>
                    <a:pt x="32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688350" y="4030100"/>
              <a:ext cx="1098800" cy="1098800"/>
            </a:xfrm>
            <a:custGeom>
              <a:rect b="b" l="l" r="r" t="t"/>
              <a:pathLst>
                <a:path extrusionOk="0" h="43952" w="43952">
                  <a:moveTo>
                    <a:pt x="21976" y="0"/>
                  </a:moveTo>
                  <a:cubicBezTo>
                    <a:pt x="16148" y="0"/>
                    <a:pt x="10558" y="2314"/>
                    <a:pt x="6436" y="6436"/>
                  </a:cubicBezTo>
                  <a:cubicBezTo>
                    <a:pt x="2315" y="10558"/>
                    <a:pt x="1" y="16148"/>
                    <a:pt x="1" y="21976"/>
                  </a:cubicBezTo>
                  <a:cubicBezTo>
                    <a:pt x="1" y="27804"/>
                    <a:pt x="2315" y="33394"/>
                    <a:pt x="6436" y="37516"/>
                  </a:cubicBezTo>
                  <a:cubicBezTo>
                    <a:pt x="10558" y="41636"/>
                    <a:pt x="16148" y="43952"/>
                    <a:pt x="21976" y="43952"/>
                  </a:cubicBezTo>
                  <a:cubicBezTo>
                    <a:pt x="27804" y="43952"/>
                    <a:pt x="33394" y="41636"/>
                    <a:pt x="37516" y="37516"/>
                  </a:cubicBezTo>
                  <a:cubicBezTo>
                    <a:pt x="41638" y="33394"/>
                    <a:pt x="43952" y="27804"/>
                    <a:pt x="43952" y="21976"/>
                  </a:cubicBezTo>
                  <a:cubicBezTo>
                    <a:pt x="43952" y="16148"/>
                    <a:pt x="41638" y="10558"/>
                    <a:pt x="37516" y="6436"/>
                  </a:cubicBezTo>
                  <a:cubicBezTo>
                    <a:pt x="33394" y="2314"/>
                    <a:pt x="27804" y="0"/>
                    <a:pt x="21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902050" y="4243775"/>
              <a:ext cx="671425" cy="671450"/>
            </a:xfrm>
            <a:custGeom>
              <a:rect b="b" l="l" r="r" t="t"/>
              <a:pathLst>
                <a:path extrusionOk="0" h="26858" w="26857">
                  <a:moveTo>
                    <a:pt x="13428" y="1"/>
                  </a:moveTo>
                  <a:cubicBezTo>
                    <a:pt x="9867" y="1"/>
                    <a:pt x="6452" y="1415"/>
                    <a:pt x="3934" y="3933"/>
                  </a:cubicBezTo>
                  <a:cubicBezTo>
                    <a:pt x="1414" y="6451"/>
                    <a:pt x="0" y="9867"/>
                    <a:pt x="0" y="13429"/>
                  </a:cubicBezTo>
                  <a:cubicBezTo>
                    <a:pt x="0" y="16990"/>
                    <a:pt x="1414" y="20405"/>
                    <a:pt x="3934" y="22923"/>
                  </a:cubicBezTo>
                  <a:cubicBezTo>
                    <a:pt x="6452" y="25442"/>
                    <a:pt x="9867" y="26857"/>
                    <a:pt x="13428" y="26857"/>
                  </a:cubicBezTo>
                  <a:cubicBezTo>
                    <a:pt x="16989" y="26857"/>
                    <a:pt x="20405" y="25442"/>
                    <a:pt x="22923" y="22923"/>
                  </a:cubicBezTo>
                  <a:cubicBezTo>
                    <a:pt x="25443" y="20405"/>
                    <a:pt x="26857" y="16990"/>
                    <a:pt x="26857" y="13429"/>
                  </a:cubicBezTo>
                  <a:cubicBezTo>
                    <a:pt x="26857" y="9867"/>
                    <a:pt x="25443" y="6451"/>
                    <a:pt x="22923" y="3933"/>
                  </a:cubicBezTo>
                  <a:cubicBezTo>
                    <a:pt x="20405" y="1415"/>
                    <a:pt x="16989" y="1"/>
                    <a:pt x="134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1084050" y="4425775"/>
              <a:ext cx="307425" cy="307425"/>
            </a:xfrm>
            <a:custGeom>
              <a:rect b="b" l="l" r="r" t="t"/>
              <a:pathLst>
                <a:path extrusionOk="0" h="12297" w="12297">
                  <a:moveTo>
                    <a:pt x="6148" y="1"/>
                  </a:moveTo>
                  <a:cubicBezTo>
                    <a:pt x="2753" y="1"/>
                    <a:pt x="0" y="2754"/>
                    <a:pt x="0" y="6149"/>
                  </a:cubicBezTo>
                  <a:cubicBezTo>
                    <a:pt x="0" y="9544"/>
                    <a:pt x="2753" y="12297"/>
                    <a:pt x="6148" y="12297"/>
                  </a:cubicBezTo>
                  <a:cubicBezTo>
                    <a:pt x="9543" y="12297"/>
                    <a:pt x="12296" y="9544"/>
                    <a:pt x="12296" y="6149"/>
                  </a:cubicBezTo>
                  <a:cubicBezTo>
                    <a:pt x="12296" y="2754"/>
                    <a:pt x="9543" y="1"/>
                    <a:pt x="61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238075" y="3580025"/>
              <a:ext cx="1998950" cy="1007125"/>
            </a:xfrm>
            <a:custGeom>
              <a:rect b="b" l="l" r="r" t="t"/>
              <a:pathLst>
                <a:path extrusionOk="0" h="40285" w="79958">
                  <a:moveTo>
                    <a:pt x="39954" y="1"/>
                  </a:moveTo>
                  <a:cubicBezTo>
                    <a:pt x="36881" y="1"/>
                    <a:pt x="33820" y="356"/>
                    <a:pt x="30829" y="1060"/>
                  </a:cubicBezTo>
                  <a:cubicBezTo>
                    <a:pt x="16643" y="4377"/>
                    <a:pt x="5372" y="15253"/>
                    <a:pt x="1470" y="29210"/>
                  </a:cubicBezTo>
                  <a:cubicBezTo>
                    <a:pt x="1306" y="29810"/>
                    <a:pt x="1147" y="30434"/>
                    <a:pt x="1005" y="31042"/>
                  </a:cubicBezTo>
                  <a:cubicBezTo>
                    <a:pt x="337" y="33976"/>
                    <a:pt x="1" y="36975"/>
                    <a:pt x="2" y="39983"/>
                  </a:cubicBezTo>
                  <a:cubicBezTo>
                    <a:pt x="2" y="40086"/>
                    <a:pt x="9" y="40182"/>
                    <a:pt x="9" y="40284"/>
                  </a:cubicBezTo>
                  <a:lnTo>
                    <a:pt x="79951" y="40284"/>
                  </a:lnTo>
                  <a:cubicBezTo>
                    <a:pt x="79951" y="40182"/>
                    <a:pt x="79958" y="40086"/>
                    <a:pt x="79958" y="39983"/>
                  </a:cubicBezTo>
                  <a:cubicBezTo>
                    <a:pt x="79958" y="39431"/>
                    <a:pt x="79951" y="38886"/>
                    <a:pt x="79927" y="38342"/>
                  </a:cubicBezTo>
                  <a:cubicBezTo>
                    <a:pt x="79858" y="36541"/>
                    <a:pt x="79660" y="34749"/>
                    <a:pt x="79334" y="32978"/>
                  </a:cubicBezTo>
                  <a:cubicBezTo>
                    <a:pt x="78053" y="25687"/>
                    <a:pt x="74792" y="19093"/>
                    <a:pt x="70140" y="13738"/>
                  </a:cubicBezTo>
                  <a:cubicBezTo>
                    <a:pt x="62818" y="5316"/>
                    <a:pt x="52021" y="1"/>
                    <a:pt x="39992" y="1"/>
                  </a:cubicBezTo>
                  <a:cubicBezTo>
                    <a:pt x="39979" y="1"/>
                    <a:pt x="39966" y="1"/>
                    <a:pt x="39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1575900" y="4104950"/>
              <a:ext cx="4371250" cy="213850"/>
            </a:xfrm>
            <a:custGeom>
              <a:rect b="b" l="l" r="r" t="t"/>
              <a:pathLst>
                <a:path extrusionOk="0" h="8554" w="174850">
                  <a:moveTo>
                    <a:pt x="1" y="0"/>
                  </a:moveTo>
                  <a:lnTo>
                    <a:pt x="5593" y="4863"/>
                  </a:lnTo>
                  <a:cubicBezTo>
                    <a:pt x="8333" y="7241"/>
                    <a:pt x="11838" y="8551"/>
                    <a:pt x="15466" y="8553"/>
                  </a:cubicBezTo>
                  <a:lnTo>
                    <a:pt x="174849" y="8553"/>
                  </a:lnTo>
                  <a:lnTo>
                    <a:pt x="1748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584100" y="3912375"/>
              <a:ext cx="2793300" cy="194200"/>
            </a:xfrm>
            <a:custGeom>
              <a:rect b="b" l="l" r="r" t="t"/>
              <a:pathLst>
                <a:path extrusionOk="0" h="7768" w="111732">
                  <a:moveTo>
                    <a:pt x="0" y="0"/>
                  </a:moveTo>
                  <a:lnTo>
                    <a:pt x="0" y="7768"/>
                  </a:lnTo>
                  <a:lnTo>
                    <a:pt x="111732" y="7768"/>
                  </a:lnTo>
                  <a:lnTo>
                    <a:pt x="1117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927775" y="1422050"/>
              <a:ext cx="1622400" cy="2697100"/>
            </a:xfrm>
            <a:custGeom>
              <a:rect b="b" l="l" r="r" t="t"/>
              <a:pathLst>
                <a:path extrusionOk="0" h="107884" w="64896">
                  <a:moveTo>
                    <a:pt x="46269" y="0"/>
                  </a:moveTo>
                  <a:cubicBezTo>
                    <a:pt x="44890" y="0"/>
                    <a:pt x="43705" y="40"/>
                    <a:pt x="42877" y="93"/>
                  </a:cubicBezTo>
                  <a:cubicBezTo>
                    <a:pt x="41059" y="204"/>
                    <a:pt x="39180" y="765"/>
                    <a:pt x="37268" y="1736"/>
                  </a:cubicBezTo>
                  <a:cubicBezTo>
                    <a:pt x="26969" y="6990"/>
                    <a:pt x="15690" y="24341"/>
                    <a:pt x="8289" y="49916"/>
                  </a:cubicBezTo>
                  <a:cubicBezTo>
                    <a:pt x="6533" y="56000"/>
                    <a:pt x="5122" y="62184"/>
                    <a:pt x="3748" y="68362"/>
                  </a:cubicBezTo>
                  <a:cubicBezTo>
                    <a:pt x="2389" y="74464"/>
                    <a:pt x="0" y="82370"/>
                    <a:pt x="5228" y="87244"/>
                  </a:cubicBezTo>
                  <a:cubicBezTo>
                    <a:pt x="9012" y="90772"/>
                    <a:pt x="12659" y="94461"/>
                    <a:pt x="16370" y="98065"/>
                  </a:cubicBezTo>
                  <a:lnTo>
                    <a:pt x="26480" y="107883"/>
                  </a:lnTo>
                  <a:cubicBezTo>
                    <a:pt x="26488" y="107876"/>
                    <a:pt x="26499" y="107871"/>
                    <a:pt x="26510" y="107868"/>
                  </a:cubicBezTo>
                  <a:lnTo>
                    <a:pt x="32443" y="104732"/>
                  </a:lnTo>
                  <a:lnTo>
                    <a:pt x="64361" y="87860"/>
                  </a:lnTo>
                  <a:cubicBezTo>
                    <a:pt x="64361" y="87860"/>
                    <a:pt x="56762" y="81053"/>
                    <a:pt x="53863" y="66575"/>
                  </a:cubicBezTo>
                  <a:cubicBezTo>
                    <a:pt x="51423" y="54340"/>
                    <a:pt x="52608" y="36828"/>
                    <a:pt x="55553" y="23267"/>
                  </a:cubicBezTo>
                  <a:cubicBezTo>
                    <a:pt x="57125" y="16001"/>
                    <a:pt x="59202" y="9863"/>
                    <a:pt x="61500" y="6278"/>
                  </a:cubicBezTo>
                  <a:cubicBezTo>
                    <a:pt x="64896" y="988"/>
                    <a:pt x="53153" y="0"/>
                    <a:pt x="46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013475" y="1456925"/>
              <a:ext cx="523300" cy="2323125"/>
            </a:xfrm>
            <a:custGeom>
              <a:rect b="b" l="l" r="r" t="t"/>
              <a:pathLst>
                <a:path extrusionOk="0" h="92925" w="20932">
                  <a:moveTo>
                    <a:pt x="15109" y="0"/>
                  </a:moveTo>
                  <a:cubicBezTo>
                    <a:pt x="12319" y="4392"/>
                    <a:pt x="9634" y="11236"/>
                    <a:pt x="7393" y="19261"/>
                  </a:cubicBezTo>
                  <a:cubicBezTo>
                    <a:pt x="2754" y="35818"/>
                    <a:pt x="1" y="57389"/>
                    <a:pt x="2121" y="72701"/>
                  </a:cubicBezTo>
                  <a:cubicBezTo>
                    <a:pt x="3372" y="81683"/>
                    <a:pt x="6189" y="88415"/>
                    <a:pt x="8711" y="92925"/>
                  </a:cubicBezTo>
                  <a:lnTo>
                    <a:pt x="20931" y="86465"/>
                  </a:lnTo>
                  <a:cubicBezTo>
                    <a:pt x="20931" y="86465"/>
                    <a:pt x="13332" y="79658"/>
                    <a:pt x="10434" y="65180"/>
                  </a:cubicBezTo>
                  <a:cubicBezTo>
                    <a:pt x="7993" y="52945"/>
                    <a:pt x="9178" y="35433"/>
                    <a:pt x="12124" y="21872"/>
                  </a:cubicBezTo>
                  <a:cubicBezTo>
                    <a:pt x="13697" y="14606"/>
                    <a:pt x="15774" y="8468"/>
                    <a:pt x="18071" y="4883"/>
                  </a:cubicBezTo>
                  <a:cubicBezTo>
                    <a:pt x="19630" y="2455"/>
                    <a:pt x="17994" y="937"/>
                    <a:pt x="15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948625" y="1431525"/>
              <a:ext cx="1017275" cy="2699725"/>
            </a:xfrm>
            <a:custGeom>
              <a:rect b="b" l="l" r="r" t="t"/>
              <a:pathLst>
                <a:path extrusionOk="0" h="107989" w="40691">
                  <a:moveTo>
                    <a:pt x="40165" y="0"/>
                  </a:moveTo>
                  <a:lnTo>
                    <a:pt x="40165" y="0"/>
                  </a:lnTo>
                  <a:cubicBezTo>
                    <a:pt x="38940" y="273"/>
                    <a:pt x="37695" y="717"/>
                    <a:pt x="36434" y="1357"/>
                  </a:cubicBezTo>
                  <a:cubicBezTo>
                    <a:pt x="26135" y="6611"/>
                    <a:pt x="14856" y="23962"/>
                    <a:pt x="7455" y="49537"/>
                  </a:cubicBezTo>
                  <a:cubicBezTo>
                    <a:pt x="5704" y="55591"/>
                    <a:pt x="4301" y="61751"/>
                    <a:pt x="2933" y="67901"/>
                  </a:cubicBezTo>
                  <a:cubicBezTo>
                    <a:pt x="1798" y="72993"/>
                    <a:pt x="0" y="80051"/>
                    <a:pt x="2596" y="84982"/>
                  </a:cubicBezTo>
                  <a:cubicBezTo>
                    <a:pt x="3245" y="86216"/>
                    <a:pt x="4780" y="87239"/>
                    <a:pt x="5793" y="88224"/>
                  </a:cubicBezTo>
                  <a:lnTo>
                    <a:pt x="9658" y="91980"/>
                  </a:lnTo>
                  <a:cubicBezTo>
                    <a:pt x="14990" y="97158"/>
                    <a:pt x="20321" y="102335"/>
                    <a:pt x="25656" y="107510"/>
                  </a:cubicBezTo>
                  <a:cubicBezTo>
                    <a:pt x="28349" y="107660"/>
                    <a:pt x="31077" y="107831"/>
                    <a:pt x="33772" y="107892"/>
                  </a:cubicBezTo>
                  <a:cubicBezTo>
                    <a:pt x="35128" y="107923"/>
                    <a:pt x="40690" y="107989"/>
                    <a:pt x="40690" y="107989"/>
                  </a:cubicBezTo>
                  <a:cubicBezTo>
                    <a:pt x="40690" y="107989"/>
                    <a:pt x="37083" y="104714"/>
                    <a:pt x="36181" y="103924"/>
                  </a:cubicBezTo>
                  <a:cubicBezTo>
                    <a:pt x="34114" y="102114"/>
                    <a:pt x="32153" y="100184"/>
                    <a:pt x="30070" y="98341"/>
                  </a:cubicBezTo>
                  <a:cubicBezTo>
                    <a:pt x="27688" y="96237"/>
                    <a:pt x="25396" y="94038"/>
                    <a:pt x="23419" y="91577"/>
                  </a:cubicBezTo>
                  <a:cubicBezTo>
                    <a:pt x="19932" y="87238"/>
                    <a:pt x="17762" y="81909"/>
                    <a:pt x="16421" y="76543"/>
                  </a:cubicBezTo>
                  <a:cubicBezTo>
                    <a:pt x="14213" y="67692"/>
                    <a:pt x="14465" y="58372"/>
                    <a:pt x="16296" y="49478"/>
                  </a:cubicBezTo>
                  <a:cubicBezTo>
                    <a:pt x="21440" y="24493"/>
                    <a:pt x="30728" y="6759"/>
                    <a:pt x="40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5365225" y="3757375"/>
              <a:ext cx="1644250" cy="1644175"/>
            </a:xfrm>
            <a:custGeom>
              <a:rect b="b" l="l" r="r" t="t"/>
              <a:pathLst>
                <a:path extrusionOk="0" h="65767" w="65770">
                  <a:moveTo>
                    <a:pt x="32891" y="1"/>
                  </a:moveTo>
                  <a:cubicBezTo>
                    <a:pt x="17793" y="1"/>
                    <a:pt x="5084" y="10172"/>
                    <a:pt x="1212" y="24025"/>
                  </a:cubicBezTo>
                  <a:cubicBezTo>
                    <a:pt x="1074" y="24520"/>
                    <a:pt x="945" y="25032"/>
                    <a:pt x="826" y="25536"/>
                  </a:cubicBezTo>
                  <a:cubicBezTo>
                    <a:pt x="277" y="27948"/>
                    <a:pt x="1" y="30414"/>
                    <a:pt x="2" y="32888"/>
                  </a:cubicBezTo>
                  <a:cubicBezTo>
                    <a:pt x="2" y="33126"/>
                    <a:pt x="2" y="33364"/>
                    <a:pt x="11" y="33601"/>
                  </a:cubicBezTo>
                  <a:cubicBezTo>
                    <a:pt x="387" y="51427"/>
                    <a:pt x="14962" y="65766"/>
                    <a:pt x="32890" y="65766"/>
                  </a:cubicBezTo>
                  <a:cubicBezTo>
                    <a:pt x="46009" y="65766"/>
                    <a:pt x="57335" y="58075"/>
                    <a:pt x="62609" y="46961"/>
                  </a:cubicBezTo>
                  <a:cubicBezTo>
                    <a:pt x="64633" y="42694"/>
                    <a:pt x="65768" y="37923"/>
                    <a:pt x="65768" y="32888"/>
                  </a:cubicBezTo>
                  <a:cubicBezTo>
                    <a:pt x="65769" y="30957"/>
                    <a:pt x="65598" y="29029"/>
                    <a:pt x="65255" y="27129"/>
                  </a:cubicBezTo>
                  <a:cubicBezTo>
                    <a:pt x="64203" y="21132"/>
                    <a:pt x="61520" y="15702"/>
                    <a:pt x="57693" y="11298"/>
                  </a:cubicBezTo>
                  <a:cubicBezTo>
                    <a:pt x="51669" y="4376"/>
                    <a:pt x="42788" y="1"/>
                    <a:pt x="328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5638050" y="4030100"/>
              <a:ext cx="1098825" cy="1098800"/>
            </a:xfrm>
            <a:custGeom>
              <a:rect b="b" l="l" r="r" t="t"/>
              <a:pathLst>
                <a:path extrusionOk="0" h="43952" w="43953">
                  <a:moveTo>
                    <a:pt x="21977" y="0"/>
                  </a:moveTo>
                  <a:cubicBezTo>
                    <a:pt x="16149" y="0"/>
                    <a:pt x="10558" y="2314"/>
                    <a:pt x="6437" y="6436"/>
                  </a:cubicBezTo>
                  <a:cubicBezTo>
                    <a:pt x="2315" y="10558"/>
                    <a:pt x="1" y="16148"/>
                    <a:pt x="1" y="21976"/>
                  </a:cubicBezTo>
                  <a:cubicBezTo>
                    <a:pt x="1" y="27804"/>
                    <a:pt x="2315" y="33394"/>
                    <a:pt x="6437" y="37516"/>
                  </a:cubicBezTo>
                  <a:cubicBezTo>
                    <a:pt x="10558" y="41636"/>
                    <a:pt x="16149" y="43952"/>
                    <a:pt x="21977" y="43952"/>
                  </a:cubicBezTo>
                  <a:cubicBezTo>
                    <a:pt x="27804" y="43952"/>
                    <a:pt x="33395" y="41636"/>
                    <a:pt x="37516" y="37516"/>
                  </a:cubicBezTo>
                  <a:cubicBezTo>
                    <a:pt x="41638" y="33394"/>
                    <a:pt x="43952" y="27804"/>
                    <a:pt x="43952" y="21976"/>
                  </a:cubicBezTo>
                  <a:cubicBezTo>
                    <a:pt x="43952" y="16148"/>
                    <a:pt x="41638" y="10558"/>
                    <a:pt x="37516" y="6436"/>
                  </a:cubicBezTo>
                  <a:cubicBezTo>
                    <a:pt x="33395" y="2314"/>
                    <a:pt x="27804" y="0"/>
                    <a:pt x="21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399000" y="1098150"/>
              <a:ext cx="461575" cy="461575"/>
            </a:xfrm>
            <a:custGeom>
              <a:rect b="b" l="l" r="r" t="t"/>
              <a:pathLst>
                <a:path extrusionOk="0" h="18463" w="18463">
                  <a:moveTo>
                    <a:pt x="9231" y="1"/>
                  </a:moveTo>
                  <a:cubicBezTo>
                    <a:pt x="6783" y="1"/>
                    <a:pt x="4435" y="973"/>
                    <a:pt x="2704" y="2704"/>
                  </a:cubicBezTo>
                  <a:cubicBezTo>
                    <a:pt x="973" y="4435"/>
                    <a:pt x="1" y="6783"/>
                    <a:pt x="1" y="9231"/>
                  </a:cubicBezTo>
                  <a:cubicBezTo>
                    <a:pt x="1" y="11680"/>
                    <a:pt x="973" y="14028"/>
                    <a:pt x="2704" y="15759"/>
                  </a:cubicBezTo>
                  <a:cubicBezTo>
                    <a:pt x="4435" y="17491"/>
                    <a:pt x="6783" y="18463"/>
                    <a:pt x="9231" y="18463"/>
                  </a:cubicBezTo>
                  <a:cubicBezTo>
                    <a:pt x="11680" y="18463"/>
                    <a:pt x="14028" y="17491"/>
                    <a:pt x="15759" y="15759"/>
                  </a:cubicBezTo>
                  <a:cubicBezTo>
                    <a:pt x="17491" y="14028"/>
                    <a:pt x="18463" y="11680"/>
                    <a:pt x="18463" y="9231"/>
                  </a:cubicBezTo>
                  <a:cubicBezTo>
                    <a:pt x="18463" y="6783"/>
                    <a:pt x="17491" y="4435"/>
                    <a:pt x="15759" y="2704"/>
                  </a:cubicBezTo>
                  <a:cubicBezTo>
                    <a:pt x="14028" y="973"/>
                    <a:pt x="11680" y="1"/>
                    <a:pt x="9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1705050" y="1059050"/>
              <a:ext cx="780000" cy="520025"/>
            </a:xfrm>
            <a:custGeom>
              <a:rect b="b" l="l" r="r" t="t"/>
              <a:pathLst>
                <a:path extrusionOk="0" h="20801" w="31200">
                  <a:moveTo>
                    <a:pt x="1" y="1"/>
                  </a:moveTo>
                  <a:lnTo>
                    <a:pt x="1" y="20800"/>
                  </a:lnTo>
                  <a:lnTo>
                    <a:pt x="31148" y="20800"/>
                  </a:lnTo>
                  <a:cubicBezTo>
                    <a:pt x="31177" y="20800"/>
                    <a:pt x="31199" y="20777"/>
                    <a:pt x="31199" y="20749"/>
                  </a:cubicBezTo>
                  <a:lnTo>
                    <a:pt x="31199" y="408"/>
                  </a:lnTo>
                  <a:cubicBezTo>
                    <a:pt x="31199" y="183"/>
                    <a:pt x="31019" y="1"/>
                    <a:pt x="30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1705050" y="1453975"/>
              <a:ext cx="780000" cy="125100"/>
            </a:xfrm>
            <a:custGeom>
              <a:rect b="b" l="l" r="r" t="t"/>
              <a:pathLst>
                <a:path extrusionOk="0" h="5004" w="31200">
                  <a:moveTo>
                    <a:pt x="1" y="1"/>
                  </a:moveTo>
                  <a:lnTo>
                    <a:pt x="1" y="5003"/>
                  </a:lnTo>
                  <a:lnTo>
                    <a:pt x="29028" y="5003"/>
                  </a:lnTo>
                  <a:cubicBezTo>
                    <a:pt x="30227" y="5003"/>
                    <a:pt x="31199" y="4031"/>
                    <a:pt x="31199" y="2832"/>
                  </a:cubicBezTo>
                  <a:lnTo>
                    <a:pt x="31199" y="1175"/>
                  </a:lnTo>
                  <a:cubicBezTo>
                    <a:pt x="31199" y="780"/>
                    <a:pt x="31187" y="390"/>
                    <a:pt x="31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5851750" y="4243775"/>
              <a:ext cx="671425" cy="671450"/>
            </a:xfrm>
            <a:custGeom>
              <a:rect b="b" l="l" r="r" t="t"/>
              <a:pathLst>
                <a:path extrusionOk="0" h="26858" w="26857">
                  <a:moveTo>
                    <a:pt x="13429" y="1"/>
                  </a:moveTo>
                  <a:cubicBezTo>
                    <a:pt x="9868" y="1"/>
                    <a:pt x="6452" y="1415"/>
                    <a:pt x="3934" y="3933"/>
                  </a:cubicBezTo>
                  <a:cubicBezTo>
                    <a:pt x="1414" y="6451"/>
                    <a:pt x="0" y="9867"/>
                    <a:pt x="0" y="13429"/>
                  </a:cubicBezTo>
                  <a:cubicBezTo>
                    <a:pt x="0" y="16990"/>
                    <a:pt x="1414" y="20405"/>
                    <a:pt x="3934" y="22923"/>
                  </a:cubicBezTo>
                  <a:cubicBezTo>
                    <a:pt x="6452" y="25442"/>
                    <a:pt x="9868" y="26857"/>
                    <a:pt x="13429" y="26857"/>
                  </a:cubicBezTo>
                  <a:cubicBezTo>
                    <a:pt x="16989" y="26857"/>
                    <a:pt x="20405" y="25442"/>
                    <a:pt x="22923" y="22923"/>
                  </a:cubicBezTo>
                  <a:cubicBezTo>
                    <a:pt x="25443" y="20405"/>
                    <a:pt x="26857" y="16990"/>
                    <a:pt x="26857" y="13429"/>
                  </a:cubicBezTo>
                  <a:cubicBezTo>
                    <a:pt x="26857" y="9867"/>
                    <a:pt x="25443" y="6451"/>
                    <a:pt x="22923" y="3933"/>
                  </a:cubicBezTo>
                  <a:cubicBezTo>
                    <a:pt x="20405" y="1415"/>
                    <a:pt x="16989" y="1"/>
                    <a:pt x="13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1445275" y="1059050"/>
              <a:ext cx="259800" cy="520025"/>
            </a:xfrm>
            <a:custGeom>
              <a:rect b="b" l="l" r="r" t="t"/>
              <a:pathLst>
                <a:path extrusionOk="0" h="20801" w="10392">
                  <a:moveTo>
                    <a:pt x="780" y="1"/>
                  </a:moveTo>
                  <a:cubicBezTo>
                    <a:pt x="267" y="1"/>
                    <a:pt x="0" y="612"/>
                    <a:pt x="348" y="989"/>
                  </a:cubicBezTo>
                  <a:cubicBezTo>
                    <a:pt x="4286" y="5236"/>
                    <a:pt x="7207" y="10322"/>
                    <a:pt x="8891" y="15862"/>
                  </a:cubicBezTo>
                  <a:lnTo>
                    <a:pt x="10392" y="20800"/>
                  </a:lnTo>
                  <a:lnTo>
                    <a:pt x="10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2027775" y="562750"/>
              <a:ext cx="300050" cy="558700"/>
            </a:xfrm>
            <a:custGeom>
              <a:rect b="b" l="l" r="r" t="t"/>
              <a:pathLst>
                <a:path extrusionOk="0" h="22348" w="12002">
                  <a:moveTo>
                    <a:pt x="10356" y="0"/>
                  </a:moveTo>
                  <a:cubicBezTo>
                    <a:pt x="9479" y="0"/>
                    <a:pt x="8634" y="257"/>
                    <a:pt x="7831" y="770"/>
                  </a:cubicBezTo>
                  <a:cubicBezTo>
                    <a:pt x="1861" y="4585"/>
                    <a:pt x="74" y="21547"/>
                    <a:pt x="0" y="22268"/>
                  </a:cubicBezTo>
                  <a:lnTo>
                    <a:pt x="787" y="22348"/>
                  </a:lnTo>
                  <a:cubicBezTo>
                    <a:pt x="805" y="22174"/>
                    <a:pt x="2607" y="5044"/>
                    <a:pt x="8257" y="1435"/>
                  </a:cubicBezTo>
                  <a:cubicBezTo>
                    <a:pt x="8933" y="1003"/>
                    <a:pt x="9625" y="788"/>
                    <a:pt x="10349" y="788"/>
                  </a:cubicBezTo>
                  <a:cubicBezTo>
                    <a:pt x="10800" y="788"/>
                    <a:pt x="11264" y="871"/>
                    <a:pt x="11744" y="1037"/>
                  </a:cubicBezTo>
                  <a:lnTo>
                    <a:pt x="12001" y="290"/>
                  </a:lnTo>
                  <a:cubicBezTo>
                    <a:pt x="11442" y="97"/>
                    <a:pt x="10893" y="0"/>
                    <a:pt x="103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2276250" y="313400"/>
              <a:ext cx="309375" cy="532000"/>
            </a:xfrm>
            <a:custGeom>
              <a:rect b="b" l="l" r="r" t="t"/>
              <a:pathLst>
                <a:path extrusionOk="0" h="21280" w="12375">
                  <a:moveTo>
                    <a:pt x="8325" y="0"/>
                  </a:moveTo>
                  <a:cubicBezTo>
                    <a:pt x="7109" y="0"/>
                    <a:pt x="5766" y="757"/>
                    <a:pt x="4504" y="2176"/>
                  </a:cubicBezTo>
                  <a:cubicBezTo>
                    <a:pt x="2981" y="3885"/>
                    <a:pt x="1698" y="6415"/>
                    <a:pt x="937" y="9213"/>
                  </a:cubicBezTo>
                  <a:cubicBezTo>
                    <a:pt x="177" y="12008"/>
                    <a:pt x="1" y="14841"/>
                    <a:pt x="447" y="17086"/>
                  </a:cubicBezTo>
                  <a:cubicBezTo>
                    <a:pt x="893" y="19331"/>
                    <a:pt x="1927" y="20804"/>
                    <a:pt x="3319" y="21183"/>
                  </a:cubicBezTo>
                  <a:cubicBezTo>
                    <a:pt x="3556" y="21247"/>
                    <a:pt x="3800" y="21279"/>
                    <a:pt x="4050" y="21279"/>
                  </a:cubicBezTo>
                  <a:cubicBezTo>
                    <a:pt x="5265" y="21279"/>
                    <a:pt x="6608" y="20523"/>
                    <a:pt x="7871" y="19105"/>
                  </a:cubicBezTo>
                  <a:cubicBezTo>
                    <a:pt x="9394" y="17396"/>
                    <a:pt x="10676" y="14864"/>
                    <a:pt x="11436" y="12068"/>
                  </a:cubicBezTo>
                  <a:cubicBezTo>
                    <a:pt x="12197" y="9273"/>
                    <a:pt x="12375" y="6440"/>
                    <a:pt x="11927" y="4195"/>
                  </a:cubicBezTo>
                  <a:cubicBezTo>
                    <a:pt x="11480" y="1950"/>
                    <a:pt x="10448" y="476"/>
                    <a:pt x="9056" y="97"/>
                  </a:cubicBezTo>
                  <a:cubicBezTo>
                    <a:pt x="8819" y="32"/>
                    <a:pt x="8575" y="0"/>
                    <a:pt x="8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6023875" y="4415900"/>
              <a:ext cx="327175" cy="327175"/>
            </a:xfrm>
            <a:custGeom>
              <a:rect b="b" l="l" r="r" t="t"/>
              <a:pathLst>
                <a:path extrusionOk="0" h="13087" w="13087">
                  <a:moveTo>
                    <a:pt x="6544" y="1"/>
                  </a:moveTo>
                  <a:cubicBezTo>
                    <a:pt x="2930" y="1"/>
                    <a:pt x="0" y="2930"/>
                    <a:pt x="0" y="6544"/>
                  </a:cubicBezTo>
                  <a:cubicBezTo>
                    <a:pt x="0" y="10158"/>
                    <a:pt x="2930" y="13087"/>
                    <a:pt x="6544" y="13087"/>
                  </a:cubicBezTo>
                  <a:cubicBezTo>
                    <a:pt x="10157" y="13087"/>
                    <a:pt x="13087" y="10158"/>
                    <a:pt x="13087" y="6544"/>
                  </a:cubicBezTo>
                  <a:cubicBezTo>
                    <a:pt x="13087" y="2930"/>
                    <a:pt x="10157" y="1"/>
                    <a:pt x="65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5187775" y="3580000"/>
              <a:ext cx="1999075" cy="1007150"/>
            </a:xfrm>
            <a:custGeom>
              <a:rect b="b" l="l" r="r" t="t"/>
              <a:pathLst>
                <a:path extrusionOk="0" h="40286" w="79963">
                  <a:moveTo>
                    <a:pt x="39988" y="1"/>
                  </a:moveTo>
                  <a:cubicBezTo>
                    <a:pt x="21633" y="1"/>
                    <a:pt x="6183" y="12367"/>
                    <a:pt x="1474" y="29208"/>
                  </a:cubicBezTo>
                  <a:cubicBezTo>
                    <a:pt x="1306" y="29810"/>
                    <a:pt x="1150" y="30433"/>
                    <a:pt x="1007" y="31045"/>
                  </a:cubicBezTo>
                  <a:cubicBezTo>
                    <a:pt x="337" y="33977"/>
                    <a:pt x="1" y="36976"/>
                    <a:pt x="4" y="39984"/>
                  </a:cubicBezTo>
                  <a:cubicBezTo>
                    <a:pt x="4" y="40084"/>
                    <a:pt x="8" y="40185"/>
                    <a:pt x="8" y="40285"/>
                  </a:cubicBezTo>
                  <a:lnTo>
                    <a:pt x="79952" y="40285"/>
                  </a:lnTo>
                  <a:cubicBezTo>
                    <a:pt x="79952" y="40184"/>
                    <a:pt x="79961" y="40084"/>
                    <a:pt x="79961" y="39984"/>
                  </a:cubicBezTo>
                  <a:cubicBezTo>
                    <a:pt x="79963" y="37636"/>
                    <a:pt x="79754" y="35293"/>
                    <a:pt x="79337" y="32982"/>
                  </a:cubicBezTo>
                  <a:cubicBezTo>
                    <a:pt x="78057" y="25691"/>
                    <a:pt x="74795" y="19091"/>
                    <a:pt x="70142" y="13736"/>
                  </a:cubicBezTo>
                  <a:cubicBezTo>
                    <a:pt x="62819" y="5320"/>
                    <a:pt x="52021" y="1"/>
                    <a:pt x="39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3975" lIns="43975" spcFirstLastPara="1" rIns="43975" wrap="square" tIns="43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>
            <p:ph type="title"/>
          </p:nvPr>
        </p:nvSpPr>
        <p:spPr>
          <a:xfrm>
            <a:off x="429850" y="268450"/>
            <a:ext cx="4718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Potencial</a:t>
            </a:r>
            <a:r>
              <a:rPr lang="en" sz="3000"/>
              <a:t> impacto no negócio</a:t>
            </a:r>
            <a:endParaRPr sz="3000"/>
          </a:p>
        </p:txBody>
      </p:sp>
      <p:sp>
        <p:nvSpPr>
          <p:cNvPr id="337" name="Google Shape;337;p30"/>
          <p:cNvSpPr txBox="1"/>
          <p:nvPr>
            <p:ph idx="1" type="body"/>
          </p:nvPr>
        </p:nvSpPr>
        <p:spPr>
          <a:xfrm>
            <a:off x="180750" y="1024150"/>
            <a:ext cx="8782500" cy="3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“E se tivéssemos utilizado esse modelo no momento do envio da oferta?”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Casos sem conversão: 11.444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Casos reavaliados pelo modelo: 10.492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Casos que seriam convertidos (simulação): 4.312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Considerando precisão de 78% (quando o modelo acerta!):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Conversões adicionais: ~3.363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Taxa de repescagem: </a:t>
            </a:r>
            <a:r>
              <a:rPr b="1" lang="e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29,4%</a:t>
            </a:r>
            <a:endParaRPr b="1"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Aumento em potencial na taxa de aceitação de ofertas!!!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30"/>
          <p:cNvGrpSpPr/>
          <p:nvPr/>
        </p:nvGrpSpPr>
        <p:grpSpPr>
          <a:xfrm>
            <a:off x="6660799" y="1695800"/>
            <a:ext cx="1741958" cy="2738512"/>
            <a:chOff x="4771350" y="238100"/>
            <a:chExt cx="2257300" cy="3548675"/>
          </a:xfrm>
        </p:grpSpPr>
        <p:sp>
          <p:nvSpPr>
            <p:cNvPr id="339" name="Google Shape;339;p30"/>
            <p:cNvSpPr/>
            <p:nvPr/>
          </p:nvSpPr>
          <p:spPr>
            <a:xfrm>
              <a:off x="5160575" y="610775"/>
              <a:ext cx="1868075" cy="881050"/>
            </a:xfrm>
            <a:custGeom>
              <a:rect b="b" l="l" r="r" t="t"/>
              <a:pathLst>
                <a:path extrusionOk="0" h="35242" w="74723">
                  <a:moveTo>
                    <a:pt x="47018" y="1"/>
                  </a:moveTo>
                  <a:cubicBezTo>
                    <a:pt x="40736" y="1"/>
                    <a:pt x="36124" y="6114"/>
                    <a:pt x="30054" y="7780"/>
                  </a:cubicBezTo>
                  <a:cubicBezTo>
                    <a:pt x="28718" y="8147"/>
                    <a:pt x="27350" y="8287"/>
                    <a:pt x="25970" y="8287"/>
                  </a:cubicBezTo>
                  <a:cubicBezTo>
                    <a:pt x="23862" y="8287"/>
                    <a:pt x="21728" y="7960"/>
                    <a:pt x="19642" y="7612"/>
                  </a:cubicBezTo>
                  <a:cubicBezTo>
                    <a:pt x="17305" y="7223"/>
                    <a:pt x="14924" y="6810"/>
                    <a:pt x="12567" y="6810"/>
                  </a:cubicBezTo>
                  <a:cubicBezTo>
                    <a:pt x="11444" y="6810"/>
                    <a:pt x="10325" y="6904"/>
                    <a:pt x="9220" y="7139"/>
                  </a:cubicBezTo>
                  <a:cubicBezTo>
                    <a:pt x="777" y="8929"/>
                    <a:pt x="0" y="18379"/>
                    <a:pt x="5451" y="24015"/>
                  </a:cubicBezTo>
                  <a:cubicBezTo>
                    <a:pt x="10820" y="29567"/>
                    <a:pt x="19783" y="25527"/>
                    <a:pt x="26016" y="28578"/>
                  </a:cubicBezTo>
                  <a:cubicBezTo>
                    <a:pt x="27548" y="29328"/>
                    <a:pt x="28813" y="30517"/>
                    <a:pt x="30177" y="31541"/>
                  </a:cubicBezTo>
                  <a:cubicBezTo>
                    <a:pt x="33247" y="33846"/>
                    <a:pt x="37196" y="35242"/>
                    <a:pt x="40999" y="35242"/>
                  </a:cubicBezTo>
                  <a:cubicBezTo>
                    <a:pt x="43920" y="35242"/>
                    <a:pt x="46755" y="34419"/>
                    <a:pt x="49038" y="32552"/>
                  </a:cubicBezTo>
                  <a:cubicBezTo>
                    <a:pt x="51132" y="30838"/>
                    <a:pt x="52601" y="28414"/>
                    <a:pt x="54849" y="26908"/>
                  </a:cubicBezTo>
                  <a:cubicBezTo>
                    <a:pt x="57071" y="25419"/>
                    <a:pt x="59807" y="24985"/>
                    <a:pt x="62375" y="24237"/>
                  </a:cubicBezTo>
                  <a:cubicBezTo>
                    <a:pt x="66056" y="23164"/>
                    <a:pt x="69649" y="21271"/>
                    <a:pt x="71893" y="18161"/>
                  </a:cubicBezTo>
                  <a:cubicBezTo>
                    <a:pt x="74136" y="15051"/>
                    <a:pt x="74723" y="10561"/>
                    <a:pt x="72584" y="7377"/>
                  </a:cubicBezTo>
                  <a:cubicBezTo>
                    <a:pt x="70782" y="4696"/>
                    <a:pt x="67488" y="3413"/>
                    <a:pt x="64298" y="2893"/>
                  </a:cubicBezTo>
                  <a:cubicBezTo>
                    <a:pt x="61109" y="2372"/>
                    <a:pt x="57830" y="2450"/>
                    <a:pt x="54682" y="1720"/>
                  </a:cubicBezTo>
                  <a:cubicBezTo>
                    <a:pt x="52148" y="1131"/>
                    <a:pt x="49694" y="20"/>
                    <a:pt x="47093" y="1"/>
                  </a:cubicBezTo>
                  <a:cubicBezTo>
                    <a:pt x="47068" y="1"/>
                    <a:pt x="47043" y="1"/>
                    <a:pt x="47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5348300" y="3450450"/>
              <a:ext cx="176200" cy="324475"/>
            </a:xfrm>
            <a:custGeom>
              <a:rect b="b" l="l" r="r" t="t"/>
              <a:pathLst>
                <a:path extrusionOk="0" h="12979" w="7048">
                  <a:moveTo>
                    <a:pt x="3773" y="1"/>
                  </a:moveTo>
                  <a:lnTo>
                    <a:pt x="1" y="2725"/>
                  </a:lnTo>
                  <a:cubicBezTo>
                    <a:pt x="1" y="2725"/>
                    <a:pt x="4785" y="12979"/>
                    <a:pt x="6108" y="12979"/>
                  </a:cubicBezTo>
                  <a:cubicBezTo>
                    <a:pt x="6231" y="12979"/>
                    <a:pt x="6323" y="12891"/>
                    <a:pt x="6380" y="12699"/>
                  </a:cubicBezTo>
                  <a:cubicBezTo>
                    <a:pt x="7047" y="10433"/>
                    <a:pt x="6825" y="4988"/>
                    <a:pt x="6468" y="4210"/>
                  </a:cubicBezTo>
                  <a:cubicBezTo>
                    <a:pt x="6109" y="3433"/>
                    <a:pt x="3773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350500" y="851825"/>
              <a:ext cx="255200" cy="215550"/>
            </a:xfrm>
            <a:custGeom>
              <a:rect b="b" l="l" r="r" t="t"/>
              <a:pathLst>
                <a:path extrusionOk="0" h="8622" w="10208">
                  <a:moveTo>
                    <a:pt x="7184" y="0"/>
                  </a:moveTo>
                  <a:cubicBezTo>
                    <a:pt x="6227" y="0"/>
                    <a:pt x="1376" y="3739"/>
                    <a:pt x="1376" y="3739"/>
                  </a:cubicBezTo>
                  <a:cubicBezTo>
                    <a:pt x="1450" y="1846"/>
                    <a:pt x="184" y="1784"/>
                    <a:pt x="18" y="1784"/>
                  </a:cubicBezTo>
                  <a:cubicBezTo>
                    <a:pt x="7" y="1784"/>
                    <a:pt x="0" y="1784"/>
                    <a:pt x="0" y="1784"/>
                  </a:cubicBezTo>
                  <a:lnTo>
                    <a:pt x="61" y="6732"/>
                  </a:lnTo>
                  <a:cubicBezTo>
                    <a:pt x="61" y="6732"/>
                    <a:pt x="962" y="7383"/>
                    <a:pt x="1204" y="7694"/>
                  </a:cubicBezTo>
                  <a:cubicBezTo>
                    <a:pt x="1732" y="8372"/>
                    <a:pt x="1380" y="7644"/>
                    <a:pt x="1979" y="8621"/>
                  </a:cubicBezTo>
                  <a:cubicBezTo>
                    <a:pt x="4466" y="8533"/>
                    <a:pt x="6136" y="6430"/>
                    <a:pt x="6136" y="6430"/>
                  </a:cubicBezTo>
                  <a:cubicBezTo>
                    <a:pt x="6136" y="6430"/>
                    <a:pt x="6342" y="6435"/>
                    <a:pt x="6660" y="6435"/>
                  </a:cubicBezTo>
                  <a:cubicBezTo>
                    <a:pt x="7733" y="6435"/>
                    <a:pt x="10072" y="6373"/>
                    <a:pt x="10037" y="5830"/>
                  </a:cubicBezTo>
                  <a:cubicBezTo>
                    <a:pt x="10010" y="5425"/>
                    <a:pt x="8773" y="5339"/>
                    <a:pt x="7720" y="5339"/>
                  </a:cubicBezTo>
                  <a:cubicBezTo>
                    <a:pt x="6935" y="5339"/>
                    <a:pt x="6253" y="5387"/>
                    <a:pt x="6253" y="5387"/>
                  </a:cubicBezTo>
                  <a:cubicBezTo>
                    <a:pt x="6253" y="5387"/>
                    <a:pt x="10207" y="4144"/>
                    <a:pt x="9990" y="3523"/>
                  </a:cubicBezTo>
                  <a:cubicBezTo>
                    <a:pt x="9961" y="3440"/>
                    <a:pt x="9852" y="3403"/>
                    <a:pt x="9685" y="3403"/>
                  </a:cubicBezTo>
                  <a:cubicBezTo>
                    <a:pt x="8621" y="3403"/>
                    <a:pt x="5209" y="4881"/>
                    <a:pt x="5209" y="4881"/>
                  </a:cubicBezTo>
                  <a:cubicBezTo>
                    <a:pt x="5209" y="4881"/>
                    <a:pt x="9816" y="2021"/>
                    <a:pt x="9136" y="1563"/>
                  </a:cubicBezTo>
                  <a:cubicBezTo>
                    <a:pt x="9079" y="1524"/>
                    <a:pt x="8995" y="1507"/>
                    <a:pt x="8889" y="1507"/>
                  </a:cubicBezTo>
                  <a:cubicBezTo>
                    <a:pt x="7741" y="1507"/>
                    <a:pt x="4022" y="3602"/>
                    <a:pt x="4022" y="3602"/>
                  </a:cubicBezTo>
                  <a:cubicBezTo>
                    <a:pt x="4022" y="3602"/>
                    <a:pt x="7875" y="437"/>
                    <a:pt x="7297" y="29"/>
                  </a:cubicBezTo>
                  <a:cubicBezTo>
                    <a:pt x="7270" y="9"/>
                    <a:pt x="7232" y="0"/>
                    <a:pt x="7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4771350" y="238100"/>
              <a:ext cx="267250" cy="251250"/>
            </a:xfrm>
            <a:custGeom>
              <a:rect b="b" l="l" r="r" t="t"/>
              <a:pathLst>
                <a:path extrusionOk="0" h="10050" w="10690">
                  <a:moveTo>
                    <a:pt x="3983" y="1"/>
                  </a:moveTo>
                  <a:cubicBezTo>
                    <a:pt x="3226" y="1"/>
                    <a:pt x="4742" y="5091"/>
                    <a:pt x="4742" y="5091"/>
                  </a:cubicBezTo>
                  <a:cubicBezTo>
                    <a:pt x="4742" y="5091"/>
                    <a:pt x="2780" y="886"/>
                    <a:pt x="2129" y="886"/>
                  </a:cubicBezTo>
                  <a:cubicBezTo>
                    <a:pt x="2106" y="886"/>
                    <a:pt x="2085" y="891"/>
                    <a:pt x="2065" y="902"/>
                  </a:cubicBezTo>
                  <a:cubicBezTo>
                    <a:pt x="1492" y="1222"/>
                    <a:pt x="3624" y="4776"/>
                    <a:pt x="3624" y="4776"/>
                  </a:cubicBezTo>
                  <a:cubicBezTo>
                    <a:pt x="3624" y="4776"/>
                    <a:pt x="1431" y="2533"/>
                    <a:pt x="673" y="2533"/>
                  </a:cubicBezTo>
                  <a:cubicBezTo>
                    <a:pt x="602" y="2533"/>
                    <a:pt x="544" y="2553"/>
                    <a:pt x="501" y="2595"/>
                  </a:cubicBezTo>
                  <a:cubicBezTo>
                    <a:pt x="0" y="3092"/>
                    <a:pt x="3020" y="5634"/>
                    <a:pt x="3020" y="5634"/>
                  </a:cubicBezTo>
                  <a:cubicBezTo>
                    <a:pt x="3020" y="5634"/>
                    <a:pt x="2782" y="8333"/>
                    <a:pt x="4582" y="10049"/>
                  </a:cubicBezTo>
                  <a:cubicBezTo>
                    <a:pt x="5033" y="9911"/>
                    <a:pt x="5187" y="9880"/>
                    <a:pt x="5272" y="9880"/>
                  </a:cubicBezTo>
                  <a:cubicBezTo>
                    <a:pt x="5342" y="9880"/>
                    <a:pt x="5364" y="9902"/>
                    <a:pt x="5468" y="9902"/>
                  </a:cubicBezTo>
                  <a:cubicBezTo>
                    <a:pt x="5543" y="9902"/>
                    <a:pt x="5660" y="9891"/>
                    <a:pt x="5867" y="9853"/>
                  </a:cubicBezTo>
                  <a:cubicBezTo>
                    <a:pt x="6056" y="9818"/>
                    <a:pt x="6431" y="9809"/>
                    <a:pt x="6766" y="9809"/>
                  </a:cubicBezTo>
                  <a:cubicBezTo>
                    <a:pt x="7120" y="9809"/>
                    <a:pt x="7429" y="9819"/>
                    <a:pt x="7429" y="9819"/>
                  </a:cubicBezTo>
                  <a:lnTo>
                    <a:pt x="10690" y="6233"/>
                  </a:lnTo>
                  <a:cubicBezTo>
                    <a:pt x="10690" y="6233"/>
                    <a:pt x="10358" y="5908"/>
                    <a:pt x="9837" y="5908"/>
                  </a:cubicBezTo>
                  <a:cubicBezTo>
                    <a:pt x="9436" y="5908"/>
                    <a:pt x="8924" y="6100"/>
                    <a:pt x="8364" y="6781"/>
                  </a:cubicBezTo>
                  <a:cubicBezTo>
                    <a:pt x="8364" y="6781"/>
                    <a:pt x="7101" y="153"/>
                    <a:pt x="6400" y="76"/>
                  </a:cubicBezTo>
                  <a:cubicBezTo>
                    <a:pt x="6395" y="75"/>
                    <a:pt x="6389" y="75"/>
                    <a:pt x="6384" y="75"/>
                  </a:cubicBezTo>
                  <a:cubicBezTo>
                    <a:pt x="5710" y="75"/>
                    <a:pt x="6478" y="4922"/>
                    <a:pt x="6478" y="4922"/>
                  </a:cubicBezTo>
                  <a:cubicBezTo>
                    <a:pt x="6478" y="4922"/>
                    <a:pt x="4822" y="111"/>
                    <a:pt x="4008" y="2"/>
                  </a:cubicBezTo>
                  <a:cubicBezTo>
                    <a:pt x="3999" y="1"/>
                    <a:pt x="3991" y="1"/>
                    <a:pt x="3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5272625" y="1000725"/>
              <a:ext cx="295625" cy="408750"/>
            </a:xfrm>
            <a:custGeom>
              <a:rect b="b" l="l" r="r" t="t"/>
              <a:pathLst>
                <a:path extrusionOk="0" h="16350" w="11825">
                  <a:moveTo>
                    <a:pt x="6140" y="0"/>
                  </a:moveTo>
                  <a:cubicBezTo>
                    <a:pt x="4966" y="0"/>
                    <a:pt x="2508" y="1723"/>
                    <a:pt x="1248" y="4449"/>
                  </a:cubicBezTo>
                  <a:cubicBezTo>
                    <a:pt x="509" y="6050"/>
                    <a:pt x="0" y="7675"/>
                    <a:pt x="849" y="10279"/>
                  </a:cubicBezTo>
                  <a:cubicBezTo>
                    <a:pt x="1248" y="11505"/>
                    <a:pt x="2086" y="11657"/>
                    <a:pt x="2272" y="12206"/>
                  </a:cubicBezTo>
                  <a:cubicBezTo>
                    <a:pt x="2508" y="12901"/>
                    <a:pt x="1726" y="15090"/>
                    <a:pt x="1726" y="15090"/>
                  </a:cubicBezTo>
                  <a:lnTo>
                    <a:pt x="4844" y="16350"/>
                  </a:lnTo>
                  <a:cubicBezTo>
                    <a:pt x="5046" y="14846"/>
                    <a:pt x="5276" y="13332"/>
                    <a:pt x="6809" y="12679"/>
                  </a:cubicBezTo>
                  <a:cubicBezTo>
                    <a:pt x="7382" y="12434"/>
                    <a:pt x="7996" y="12279"/>
                    <a:pt x="8537" y="11970"/>
                  </a:cubicBezTo>
                  <a:cubicBezTo>
                    <a:pt x="9998" y="11132"/>
                    <a:pt x="10777" y="9301"/>
                    <a:pt x="11378" y="7801"/>
                  </a:cubicBezTo>
                  <a:cubicBezTo>
                    <a:pt x="11824" y="6682"/>
                    <a:pt x="9040" y="461"/>
                    <a:pt x="6303" y="13"/>
                  </a:cubicBezTo>
                  <a:cubicBezTo>
                    <a:pt x="6252" y="5"/>
                    <a:pt x="6197" y="0"/>
                    <a:pt x="6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4819350" y="2011425"/>
              <a:ext cx="623325" cy="1516375"/>
            </a:xfrm>
            <a:custGeom>
              <a:rect b="b" l="l" r="r" t="t"/>
              <a:pathLst>
                <a:path extrusionOk="0" h="60655" w="24933">
                  <a:moveTo>
                    <a:pt x="15500" y="0"/>
                  </a:moveTo>
                  <a:cubicBezTo>
                    <a:pt x="15500" y="0"/>
                    <a:pt x="1" y="28742"/>
                    <a:pt x="65" y="36716"/>
                  </a:cubicBezTo>
                  <a:cubicBezTo>
                    <a:pt x="130" y="44689"/>
                    <a:pt x="21352" y="60655"/>
                    <a:pt x="21352" y="60655"/>
                  </a:cubicBezTo>
                  <a:lnTo>
                    <a:pt x="24932" y="57560"/>
                  </a:lnTo>
                  <a:cubicBezTo>
                    <a:pt x="24932" y="57560"/>
                    <a:pt x="18379" y="46135"/>
                    <a:pt x="14877" y="42106"/>
                  </a:cubicBezTo>
                  <a:cubicBezTo>
                    <a:pt x="11374" y="38077"/>
                    <a:pt x="20723" y="2096"/>
                    <a:pt x="20723" y="2096"/>
                  </a:cubicBezTo>
                  <a:lnTo>
                    <a:pt x="155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5904450" y="2729500"/>
              <a:ext cx="368950" cy="152825"/>
            </a:xfrm>
            <a:custGeom>
              <a:rect b="b" l="l" r="r" t="t"/>
              <a:pathLst>
                <a:path extrusionOk="0" h="6113" w="14758">
                  <a:moveTo>
                    <a:pt x="10277" y="1"/>
                  </a:moveTo>
                  <a:cubicBezTo>
                    <a:pt x="7741" y="1"/>
                    <a:pt x="4540" y="455"/>
                    <a:pt x="3978" y="771"/>
                  </a:cubicBezTo>
                  <a:cubicBezTo>
                    <a:pt x="3234" y="1192"/>
                    <a:pt x="1" y="3797"/>
                    <a:pt x="1" y="3797"/>
                  </a:cubicBezTo>
                  <a:lnTo>
                    <a:pt x="3249" y="6112"/>
                  </a:lnTo>
                  <a:cubicBezTo>
                    <a:pt x="3249" y="6112"/>
                    <a:pt x="14758" y="651"/>
                    <a:pt x="12445" y="170"/>
                  </a:cubicBezTo>
                  <a:cubicBezTo>
                    <a:pt x="11873" y="50"/>
                    <a:pt x="11111" y="1"/>
                    <a:pt x="10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5069450" y="2057550"/>
              <a:ext cx="919600" cy="1147050"/>
            </a:xfrm>
            <a:custGeom>
              <a:rect b="b" l="l" r="r" t="t"/>
              <a:pathLst>
                <a:path extrusionOk="0" h="45882" w="36784">
                  <a:moveTo>
                    <a:pt x="15849" y="1"/>
                  </a:moveTo>
                  <a:lnTo>
                    <a:pt x="7926" y="2884"/>
                  </a:lnTo>
                  <a:cubicBezTo>
                    <a:pt x="7926" y="2884"/>
                    <a:pt x="1" y="37740"/>
                    <a:pt x="3026" y="43213"/>
                  </a:cubicBezTo>
                  <a:cubicBezTo>
                    <a:pt x="4054" y="45072"/>
                    <a:pt x="5713" y="45881"/>
                    <a:pt x="7930" y="45881"/>
                  </a:cubicBezTo>
                  <a:cubicBezTo>
                    <a:pt x="12239" y="45881"/>
                    <a:pt x="18658" y="42821"/>
                    <a:pt x="26648" y="38460"/>
                  </a:cubicBezTo>
                  <a:lnTo>
                    <a:pt x="36783" y="32926"/>
                  </a:lnTo>
                  <a:lnTo>
                    <a:pt x="33401" y="30675"/>
                  </a:lnTo>
                  <a:cubicBezTo>
                    <a:pt x="33401" y="30675"/>
                    <a:pt x="21606" y="32987"/>
                    <a:pt x="18294" y="35290"/>
                  </a:cubicBezTo>
                  <a:cubicBezTo>
                    <a:pt x="18294" y="35290"/>
                    <a:pt x="20022" y="30393"/>
                    <a:pt x="22327" y="23479"/>
                  </a:cubicBezTo>
                  <a:cubicBezTo>
                    <a:pt x="24632" y="16566"/>
                    <a:pt x="26220" y="9507"/>
                    <a:pt x="15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5221850" y="1364125"/>
              <a:ext cx="214500" cy="230200"/>
            </a:xfrm>
            <a:custGeom>
              <a:rect b="b" l="l" r="r" t="t"/>
              <a:pathLst>
                <a:path extrusionOk="0" h="9208" w="8580">
                  <a:moveTo>
                    <a:pt x="3062" y="1"/>
                  </a:moveTo>
                  <a:cubicBezTo>
                    <a:pt x="746" y="1"/>
                    <a:pt x="0" y="1676"/>
                    <a:pt x="0" y="3991"/>
                  </a:cubicBezTo>
                  <a:cubicBezTo>
                    <a:pt x="0" y="6309"/>
                    <a:pt x="2120" y="9207"/>
                    <a:pt x="4437" y="9207"/>
                  </a:cubicBezTo>
                  <a:cubicBezTo>
                    <a:pt x="6753" y="9207"/>
                    <a:pt x="8579" y="5445"/>
                    <a:pt x="8579" y="3129"/>
                  </a:cubicBezTo>
                  <a:cubicBezTo>
                    <a:pt x="8579" y="812"/>
                    <a:pt x="5378" y="1"/>
                    <a:pt x="3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4853450" y="469600"/>
              <a:ext cx="414150" cy="1117425"/>
            </a:xfrm>
            <a:custGeom>
              <a:rect b="b" l="l" r="r" t="t"/>
              <a:pathLst>
                <a:path extrusionOk="0" h="44697" w="16566">
                  <a:moveTo>
                    <a:pt x="4035" y="1"/>
                  </a:moveTo>
                  <a:lnTo>
                    <a:pt x="1298" y="789"/>
                  </a:lnTo>
                  <a:cubicBezTo>
                    <a:pt x="1298" y="789"/>
                    <a:pt x="1" y="17718"/>
                    <a:pt x="1298" y="20311"/>
                  </a:cubicBezTo>
                  <a:cubicBezTo>
                    <a:pt x="2595" y="22902"/>
                    <a:pt x="8927" y="40164"/>
                    <a:pt x="10857" y="44696"/>
                  </a:cubicBezTo>
                  <a:lnTo>
                    <a:pt x="16566" y="35450"/>
                  </a:lnTo>
                  <a:cubicBezTo>
                    <a:pt x="16566" y="35450"/>
                    <a:pt x="9364" y="27656"/>
                    <a:pt x="7923" y="20022"/>
                  </a:cubicBezTo>
                  <a:cubicBezTo>
                    <a:pt x="6483" y="12388"/>
                    <a:pt x="4035" y="1"/>
                    <a:pt x="4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461000" y="1015350"/>
              <a:ext cx="941525" cy="631525"/>
            </a:xfrm>
            <a:custGeom>
              <a:rect b="b" l="l" r="r" t="t"/>
              <a:pathLst>
                <a:path extrusionOk="0" h="25261" w="37661">
                  <a:moveTo>
                    <a:pt x="35947" y="1"/>
                  </a:moveTo>
                  <a:cubicBezTo>
                    <a:pt x="35947" y="1"/>
                    <a:pt x="18767" y="10679"/>
                    <a:pt x="9660" y="13975"/>
                  </a:cubicBezTo>
                  <a:cubicBezTo>
                    <a:pt x="554" y="17269"/>
                    <a:pt x="1" y="19693"/>
                    <a:pt x="1" y="19693"/>
                  </a:cubicBezTo>
                  <a:cubicBezTo>
                    <a:pt x="1904" y="24132"/>
                    <a:pt x="2578" y="25261"/>
                    <a:pt x="3289" y="25261"/>
                  </a:cubicBezTo>
                  <a:cubicBezTo>
                    <a:pt x="3688" y="25261"/>
                    <a:pt x="4099" y="24906"/>
                    <a:pt x="4743" y="24582"/>
                  </a:cubicBezTo>
                  <a:cubicBezTo>
                    <a:pt x="5931" y="23985"/>
                    <a:pt x="17465" y="16529"/>
                    <a:pt x="22896" y="14637"/>
                  </a:cubicBezTo>
                  <a:cubicBezTo>
                    <a:pt x="28326" y="12745"/>
                    <a:pt x="37661" y="1963"/>
                    <a:pt x="37661" y="1963"/>
                  </a:cubicBezTo>
                  <a:lnTo>
                    <a:pt x="359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5084650" y="1355825"/>
              <a:ext cx="524875" cy="796150"/>
            </a:xfrm>
            <a:custGeom>
              <a:rect b="b" l="l" r="r" t="t"/>
              <a:pathLst>
                <a:path extrusionOk="0" h="31846" w="20995">
                  <a:moveTo>
                    <a:pt x="7318" y="1"/>
                  </a:moveTo>
                  <a:cubicBezTo>
                    <a:pt x="7318" y="1"/>
                    <a:pt x="1" y="2372"/>
                    <a:pt x="1" y="13505"/>
                  </a:cubicBezTo>
                  <a:cubicBezTo>
                    <a:pt x="1" y="13505"/>
                    <a:pt x="6" y="28754"/>
                    <a:pt x="1730" y="31527"/>
                  </a:cubicBezTo>
                  <a:cubicBezTo>
                    <a:pt x="1730" y="31527"/>
                    <a:pt x="2976" y="31846"/>
                    <a:pt x="4842" y="31846"/>
                  </a:cubicBezTo>
                  <a:cubicBezTo>
                    <a:pt x="5775" y="31846"/>
                    <a:pt x="6864" y="31766"/>
                    <a:pt x="8029" y="31527"/>
                  </a:cubicBezTo>
                  <a:cubicBezTo>
                    <a:pt x="11693" y="30773"/>
                    <a:pt x="15241" y="28070"/>
                    <a:pt x="15241" y="28070"/>
                  </a:cubicBezTo>
                  <a:lnTo>
                    <a:pt x="20995" y="10791"/>
                  </a:lnTo>
                  <a:lnTo>
                    <a:pt x="20307" y="2696"/>
                  </a:lnTo>
                  <a:lnTo>
                    <a:pt x="12481" y="1184"/>
                  </a:lnTo>
                  <a:lnTo>
                    <a:pt x="12481" y="1184"/>
                  </a:lnTo>
                  <a:cubicBezTo>
                    <a:pt x="12481" y="1185"/>
                    <a:pt x="14003" y="8292"/>
                    <a:pt x="10011" y="8292"/>
                  </a:cubicBezTo>
                  <a:cubicBezTo>
                    <a:pt x="9154" y="8292"/>
                    <a:pt x="8041" y="7964"/>
                    <a:pt x="6604" y="7166"/>
                  </a:cubicBezTo>
                  <a:cubicBezTo>
                    <a:pt x="5026" y="6290"/>
                    <a:pt x="8926" y="336"/>
                    <a:pt x="8926" y="336"/>
                  </a:cubicBezTo>
                  <a:lnTo>
                    <a:pt x="7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5022650" y="1239700"/>
              <a:ext cx="285250" cy="342525"/>
            </a:xfrm>
            <a:custGeom>
              <a:rect b="b" l="l" r="r" t="t"/>
              <a:pathLst>
                <a:path extrusionOk="0" h="13701" w="11410">
                  <a:moveTo>
                    <a:pt x="7136" y="0"/>
                  </a:moveTo>
                  <a:cubicBezTo>
                    <a:pt x="517" y="1633"/>
                    <a:pt x="0" y="6189"/>
                    <a:pt x="0" y="6189"/>
                  </a:cubicBezTo>
                  <a:lnTo>
                    <a:pt x="3606" y="13700"/>
                  </a:lnTo>
                  <a:lnTo>
                    <a:pt x="11410" y="4985"/>
                  </a:lnTo>
                  <a:cubicBezTo>
                    <a:pt x="11410" y="4985"/>
                    <a:pt x="9274" y="4052"/>
                    <a:pt x="8540" y="3175"/>
                  </a:cubicBezTo>
                  <a:cubicBezTo>
                    <a:pt x="7805" y="2297"/>
                    <a:pt x="7136" y="0"/>
                    <a:pt x="7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5390875" y="1372900"/>
              <a:ext cx="399175" cy="284825"/>
            </a:xfrm>
            <a:custGeom>
              <a:rect b="b" l="l" r="r" t="t"/>
              <a:pathLst>
                <a:path extrusionOk="0" h="11393" w="15967">
                  <a:moveTo>
                    <a:pt x="11239" y="1"/>
                  </a:moveTo>
                  <a:cubicBezTo>
                    <a:pt x="11239" y="1"/>
                    <a:pt x="2297" y="540"/>
                    <a:pt x="1140" y="637"/>
                  </a:cubicBezTo>
                  <a:cubicBezTo>
                    <a:pt x="0" y="731"/>
                    <a:pt x="782" y="1609"/>
                    <a:pt x="782" y="1609"/>
                  </a:cubicBezTo>
                  <a:lnTo>
                    <a:pt x="2509" y="11392"/>
                  </a:lnTo>
                  <a:lnTo>
                    <a:pt x="13973" y="9042"/>
                  </a:lnTo>
                  <a:cubicBezTo>
                    <a:pt x="13973" y="9042"/>
                    <a:pt x="15966" y="4912"/>
                    <a:pt x="11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811550" y="1990525"/>
              <a:ext cx="1124425" cy="794575"/>
            </a:xfrm>
            <a:custGeom>
              <a:rect b="b" l="l" r="r" t="t"/>
              <a:pathLst>
                <a:path extrusionOk="0" h="31783" w="44977">
                  <a:moveTo>
                    <a:pt x="21244" y="0"/>
                  </a:moveTo>
                  <a:lnTo>
                    <a:pt x="12828" y="2328"/>
                  </a:lnTo>
                  <a:lnTo>
                    <a:pt x="12636" y="2425"/>
                  </a:lnTo>
                  <a:cubicBezTo>
                    <a:pt x="12636" y="2425"/>
                    <a:pt x="1792" y="22473"/>
                    <a:pt x="0" y="26056"/>
                  </a:cubicBezTo>
                  <a:cubicBezTo>
                    <a:pt x="0" y="26056"/>
                    <a:pt x="12467" y="31783"/>
                    <a:pt x="24995" y="31783"/>
                  </a:cubicBezTo>
                  <a:cubicBezTo>
                    <a:pt x="32535" y="31783"/>
                    <a:pt x="40097" y="29708"/>
                    <a:pt x="44976" y="23062"/>
                  </a:cubicBezTo>
                  <a:cubicBezTo>
                    <a:pt x="44976" y="23062"/>
                    <a:pt x="37589" y="7427"/>
                    <a:pt x="26170" y="1474"/>
                  </a:cubicBezTo>
                  <a:lnTo>
                    <a:pt x="21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5527525" y="1173975"/>
              <a:ext cx="87925" cy="59800"/>
            </a:xfrm>
            <a:custGeom>
              <a:rect b="b" l="l" r="r" t="t"/>
              <a:pathLst>
                <a:path extrusionOk="0" h="2392" w="3517">
                  <a:moveTo>
                    <a:pt x="2104" y="0"/>
                  </a:moveTo>
                  <a:cubicBezTo>
                    <a:pt x="1442" y="0"/>
                    <a:pt x="761" y="682"/>
                    <a:pt x="761" y="682"/>
                  </a:cubicBezTo>
                  <a:lnTo>
                    <a:pt x="1" y="2392"/>
                  </a:lnTo>
                  <a:cubicBezTo>
                    <a:pt x="1" y="2392"/>
                    <a:pt x="3516" y="1157"/>
                    <a:pt x="2756" y="302"/>
                  </a:cubicBezTo>
                  <a:cubicBezTo>
                    <a:pt x="2560" y="82"/>
                    <a:pt x="2333" y="0"/>
                    <a:pt x="2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5318725" y="1292625"/>
              <a:ext cx="75650" cy="35300"/>
            </a:xfrm>
            <a:custGeom>
              <a:rect b="b" l="l" r="r" t="t"/>
              <a:pathLst>
                <a:path extrusionOk="0" h="1412" w="3026">
                  <a:moveTo>
                    <a:pt x="0" y="1"/>
                  </a:moveTo>
                  <a:cubicBezTo>
                    <a:pt x="1" y="1"/>
                    <a:pt x="15" y="13"/>
                    <a:pt x="42" y="34"/>
                  </a:cubicBezTo>
                  <a:lnTo>
                    <a:pt x="42" y="34"/>
                  </a:lnTo>
                  <a:cubicBezTo>
                    <a:pt x="28" y="22"/>
                    <a:pt x="15" y="11"/>
                    <a:pt x="0" y="1"/>
                  </a:cubicBezTo>
                  <a:close/>
                  <a:moveTo>
                    <a:pt x="42" y="34"/>
                  </a:moveTo>
                  <a:cubicBezTo>
                    <a:pt x="606" y="507"/>
                    <a:pt x="442" y="1347"/>
                    <a:pt x="442" y="1347"/>
                  </a:cubicBezTo>
                  <a:cubicBezTo>
                    <a:pt x="760" y="1392"/>
                    <a:pt x="1041" y="1411"/>
                    <a:pt x="1289" y="1411"/>
                  </a:cubicBezTo>
                  <a:cubicBezTo>
                    <a:pt x="2645" y="1411"/>
                    <a:pt x="3025" y="841"/>
                    <a:pt x="3025" y="841"/>
                  </a:cubicBezTo>
                  <a:lnTo>
                    <a:pt x="3025" y="841"/>
                  </a:lnTo>
                  <a:cubicBezTo>
                    <a:pt x="2811" y="896"/>
                    <a:pt x="2598" y="920"/>
                    <a:pt x="2391" y="920"/>
                  </a:cubicBezTo>
                  <a:cubicBezTo>
                    <a:pt x="1245" y="920"/>
                    <a:pt x="252" y="198"/>
                    <a:pt x="42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5409450" y="3484200"/>
              <a:ext cx="134650" cy="302575"/>
            </a:xfrm>
            <a:custGeom>
              <a:rect b="b" l="l" r="r" t="t"/>
              <a:pathLst>
                <a:path extrusionOk="0" h="12103" w="5386">
                  <a:moveTo>
                    <a:pt x="2211" y="0"/>
                  </a:moveTo>
                  <a:cubicBezTo>
                    <a:pt x="2211" y="1"/>
                    <a:pt x="3246" y="8862"/>
                    <a:pt x="1845" y="8862"/>
                  </a:cubicBezTo>
                  <a:cubicBezTo>
                    <a:pt x="1450" y="8862"/>
                    <a:pt x="861" y="8157"/>
                    <a:pt x="0" y="6349"/>
                  </a:cubicBezTo>
                  <a:lnTo>
                    <a:pt x="0" y="6349"/>
                  </a:lnTo>
                  <a:cubicBezTo>
                    <a:pt x="1" y="6349"/>
                    <a:pt x="1623" y="12103"/>
                    <a:pt x="3358" y="12103"/>
                  </a:cubicBezTo>
                  <a:cubicBezTo>
                    <a:pt x="3429" y="12103"/>
                    <a:pt x="3500" y="12093"/>
                    <a:pt x="3571" y="12073"/>
                  </a:cubicBezTo>
                  <a:cubicBezTo>
                    <a:pt x="5386" y="11562"/>
                    <a:pt x="4022" y="2860"/>
                    <a:pt x="4022" y="2860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5963275" y="2725675"/>
              <a:ext cx="288425" cy="88550"/>
            </a:xfrm>
            <a:custGeom>
              <a:rect b="b" l="l" r="r" t="t"/>
              <a:pathLst>
                <a:path extrusionOk="0" h="3542" w="11537">
                  <a:moveTo>
                    <a:pt x="8609" y="1"/>
                  </a:moveTo>
                  <a:cubicBezTo>
                    <a:pt x="6617" y="1"/>
                    <a:pt x="3851" y="341"/>
                    <a:pt x="2827" y="494"/>
                  </a:cubicBezTo>
                  <a:cubicBezTo>
                    <a:pt x="1278" y="726"/>
                    <a:pt x="1" y="2120"/>
                    <a:pt x="1" y="2120"/>
                  </a:cubicBezTo>
                  <a:cubicBezTo>
                    <a:pt x="1" y="2120"/>
                    <a:pt x="3042" y="1626"/>
                    <a:pt x="5274" y="1626"/>
                  </a:cubicBezTo>
                  <a:cubicBezTo>
                    <a:pt x="6167" y="1626"/>
                    <a:pt x="6930" y="1705"/>
                    <a:pt x="7318" y="1927"/>
                  </a:cubicBezTo>
                  <a:cubicBezTo>
                    <a:pt x="8083" y="2364"/>
                    <a:pt x="6236" y="3541"/>
                    <a:pt x="6236" y="3541"/>
                  </a:cubicBezTo>
                  <a:cubicBezTo>
                    <a:pt x="6236" y="3541"/>
                    <a:pt x="11536" y="1074"/>
                    <a:pt x="10723" y="339"/>
                  </a:cubicBezTo>
                  <a:cubicBezTo>
                    <a:pt x="10448" y="90"/>
                    <a:pt x="9630" y="1"/>
                    <a:pt x="8609" y="1"/>
                  </a:cubicBez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908375" y="2808575"/>
              <a:ext cx="66950" cy="99825"/>
            </a:xfrm>
            <a:custGeom>
              <a:rect b="b" l="l" r="r" t="t"/>
              <a:pathLst>
                <a:path extrusionOk="0" h="3993" w="2678">
                  <a:moveTo>
                    <a:pt x="367" y="1"/>
                  </a:moveTo>
                  <a:lnTo>
                    <a:pt x="0" y="473"/>
                  </a:lnTo>
                  <a:lnTo>
                    <a:pt x="1733" y="3992"/>
                  </a:lnTo>
                  <a:lnTo>
                    <a:pt x="2678" y="3467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5317500" y="3415175"/>
              <a:ext cx="120825" cy="122150"/>
            </a:xfrm>
            <a:custGeom>
              <a:rect b="b" l="l" r="r" t="t"/>
              <a:pathLst>
                <a:path extrusionOk="0" h="4886" w="4833">
                  <a:moveTo>
                    <a:pt x="4254" y="1"/>
                  </a:moveTo>
                  <a:lnTo>
                    <a:pt x="0" y="3835"/>
                  </a:lnTo>
                  <a:lnTo>
                    <a:pt x="1261" y="4886"/>
                  </a:lnTo>
                  <a:lnTo>
                    <a:pt x="4832" y="999"/>
                  </a:lnTo>
                  <a:lnTo>
                    <a:pt x="4254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/>
          <p:nvPr>
            <p:ph type="title"/>
          </p:nvPr>
        </p:nvSpPr>
        <p:spPr>
          <a:xfrm>
            <a:off x="796050" y="775250"/>
            <a:ext cx="755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Obrigado!</a:t>
            </a:r>
            <a:endParaRPr/>
          </a:p>
        </p:txBody>
      </p:sp>
      <p:sp>
        <p:nvSpPr>
          <p:cNvPr id="365" name="Google Shape;365;p31"/>
          <p:cNvSpPr txBox="1"/>
          <p:nvPr>
            <p:ph idx="1" type="subTitle"/>
          </p:nvPr>
        </p:nvSpPr>
        <p:spPr>
          <a:xfrm>
            <a:off x="2669850" y="1791275"/>
            <a:ext cx="3804300" cy="11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Rodrigo F C Moreira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rodrigopreco@gmail.com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19 9 87017846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1"/>
          <p:cNvSpPr txBox="1"/>
          <p:nvPr/>
        </p:nvSpPr>
        <p:spPr>
          <a:xfrm>
            <a:off x="3072000" y="4355975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attribution.</a:t>
            </a:r>
            <a:endParaRPr b="1" sz="10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1"/>
          <p:cNvSpPr/>
          <p:nvPr/>
        </p:nvSpPr>
        <p:spPr>
          <a:xfrm flipH="1" rot="2947374">
            <a:off x="-2848510" y="430894"/>
            <a:ext cx="5893510" cy="4582015"/>
          </a:xfrm>
          <a:custGeom>
            <a:rect b="b" l="l" r="r" t="t"/>
            <a:pathLst>
              <a:path extrusionOk="0" h="157985" w="186822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31"/>
          <p:cNvGrpSpPr/>
          <p:nvPr/>
        </p:nvGrpSpPr>
        <p:grpSpPr>
          <a:xfrm>
            <a:off x="4030119" y="3140066"/>
            <a:ext cx="312112" cy="306904"/>
            <a:chOff x="2866317" y="3817357"/>
            <a:chExt cx="362920" cy="356865"/>
          </a:xfrm>
        </p:grpSpPr>
        <p:sp>
          <p:nvSpPr>
            <p:cNvPr id="369" name="Google Shape;369;p31"/>
            <p:cNvSpPr/>
            <p:nvPr/>
          </p:nvSpPr>
          <p:spPr>
            <a:xfrm>
              <a:off x="2866317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1"/>
            <p:cNvSpPr/>
            <p:nvPr/>
          </p:nvSpPr>
          <p:spPr>
            <a:xfrm>
              <a:off x="3021457" y="3817357"/>
              <a:ext cx="207780" cy="356576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1"/>
            <p:cNvSpPr/>
            <p:nvPr/>
          </p:nvSpPr>
          <p:spPr>
            <a:xfrm>
              <a:off x="2928367" y="3894561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31"/>
          <p:cNvGrpSpPr/>
          <p:nvPr/>
        </p:nvGrpSpPr>
        <p:grpSpPr>
          <a:xfrm>
            <a:off x="4415772" y="3140066"/>
            <a:ext cx="312112" cy="306904"/>
            <a:chOff x="3314750" y="3817357"/>
            <a:chExt cx="362920" cy="356865"/>
          </a:xfrm>
        </p:grpSpPr>
        <p:sp>
          <p:nvSpPr>
            <p:cNvPr id="373" name="Google Shape;373;p31"/>
            <p:cNvSpPr/>
            <p:nvPr/>
          </p:nvSpPr>
          <p:spPr>
            <a:xfrm>
              <a:off x="3314750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3469891" y="3817357"/>
              <a:ext cx="207780" cy="356865"/>
            </a:xfrm>
            <a:custGeom>
              <a:rect b="b" l="l" r="r" t="t"/>
              <a:pathLst>
                <a:path extrusionOk="0" h="13613" w="7926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3379082" y="3881296"/>
              <a:ext cx="228595" cy="228595"/>
            </a:xfrm>
            <a:custGeom>
              <a:rect b="b" l="l" r="r" t="t"/>
              <a:pathLst>
                <a:path extrusionOk="0" h="8720" w="872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3412768" y="3935430"/>
              <a:ext cx="140408" cy="120274"/>
            </a:xfrm>
            <a:custGeom>
              <a:rect b="b" l="l" r="r" t="t"/>
              <a:pathLst>
                <a:path extrusionOk="0" h="4588" w="5356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3539518" y="3910447"/>
              <a:ext cx="31065" cy="31039"/>
            </a:xfrm>
            <a:custGeom>
              <a:rect b="b" l="l" r="r" t="t"/>
              <a:pathLst>
                <a:path extrusionOk="0" h="1184" w="1185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1"/>
          <p:cNvGrpSpPr/>
          <p:nvPr/>
        </p:nvGrpSpPr>
        <p:grpSpPr>
          <a:xfrm>
            <a:off x="4801425" y="3140066"/>
            <a:ext cx="312450" cy="306656"/>
            <a:chOff x="3763184" y="3817357"/>
            <a:chExt cx="363314" cy="356576"/>
          </a:xfrm>
        </p:grpSpPr>
        <p:sp>
          <p:nvSpPr>
            <p:cNvPr id="379" name="Google Shape;379;p31"/>
            <p:cNvSpPr/>
            <p:nvPr/>
          </p:nvSpPr>
          <p:spPr>
            <a:xfrm>
              <a:off x="3763184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3918324" y="3817357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3848330" y="3964188"/>
              <a:ext cx="39375" cy="116945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3832418" y="3894403"/>
              <a:ext cx="55287" cy="47475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3925901" y="3964161"/>
              <a:ext cx="124914" cy="117365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1"/>
          <p:cNvGrpSpPr/>
          <p:nvPr/>
        </p:nvGrpSpPr>
        <p:grpSpPr>
          <a:xfrm>
            <a:off x="-1104439" y="1590997"/>
            <a:ext cx="3709978" cy="3685355"/>
            <a:chOff x="1172950" y="238100"/>
            <a:chExt cx="5273600" cy="5238600"/>
          </a:xfrm>
        </p:grpSpPr>
        <p:sp>
          <p:nvSpPr>
            <p:cNvPr id="385" name="Google Shape;385;p31"/>
            <p:cNvSpPr/>
            <p:nvPr/>
          </p:nvSpPr>
          <p:spPr>
            <a:xfrm>
              <a:off x="1373000" y="2141600"/>
              <a:ext cx="1116650" cy="1135225"/>
            </a:xfrm>
            <a:custGeom>
              <a:rect b="b" l="l" r="r" t="t"/>
              <a:pathLst>
                <a:path extrusionOk="0" h="45409" w="44666">
                  <a:moveTo>
                    <a:pt x="0" y="1"/>
                  </a:moveTo>
                  <a:lnTo>
                    <a:pt x="0" y="45408"/>
                  </a:lnTo>
                  <a:lnTo>
                    <a:pt x="44665" y="45408"/>
                  </a:lnTo>
                  <a:lnTo>
                    <a:pt x="44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1323700" y="2061125"/>
              <a:ext cx="1212000" cy="169450"/>
            </a:xfrm>
            <a:custGeom>
              <a:rect b="b" l="l" r="r" t="t"/>
              <a:pathLst>
                <a:path extrusionOk="0" h="6778" w="48480">
                  <a:moveTo>
                    <a:pt x="0" y="1"/>
                  </a:moveTo>
                  <a:lnTo>
                    <a:pt x="0" y="6777"/>
                  </a:lnTo>
                  <a:lnTo>
                    <a:pt x="48480" y="6777"/>
                  </a:lnTo>
                  <a:lnTo>
                    <a:pt x="48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1592425" y="2062075"/>
              <a:ext cx="93425" cy="1285350"/>
            </a:xfrm>
            <a:custGeom>
              <a:rect b="b" l="l" r="r" t="t"/>
              <a:pathLst>
                <a:path extrusionOk="0" h="51414" w="3737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2172475" y="2062075"/>
              <a:ext cx="93425" cy="1285350"/>
            </a:xfrm>
            <a:custGeom>
              <a:rect b="b" l="l" r="r" t="t"/>
              <a:pathLst>
                <a:path extrusionOk="0" h="51414" w="3737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3094250" y="4816775"/>
              <a:ext cx="607375" cy="408200"/>
            </a:xfrm>
            <a:custGeom>
              <a:rect b="b" l="l" r="r" t="t"/>
              <a:pathLst>
                <a:path extrusionOk="0" h="16328" w="24295">
                  <a:moveTo>
                    <a:pt x="3798" y="0"/>
                  </a:moveTo>
                  <a:cubicBezTo>
                    <a:pt x="3798" y="0"/>
                    <a:pt x="964" y="3108"/>
                    <a:pt x="613" y="5217"/>
                  </a:cubicBezTo>
                  <a:cubicBezTo>
                    <a:pt x="263" y="7325"/>
                    <a:pt x="1" y="8592"/>
                    <a:pt x="1" y="8592"/>
                  </a:cubicBezTo>
                  <a:lnTo>
                    <a:pt x="21085" y="16328"/>
                  </a:lnTo>
                  <a:cubicBezTo>
                    <a:pt x="21085" y="16328"/>
                    <a:pt x="24295" y="15004"/>
                    <a:pt x="23428" y="13084"/>
                  </a:cubicBezTo>
                  <a:cubicBezTo>
                    <a:pt x="22561" y="11164"/>
                    <a:pt x="12532" y="2637"/>
                    <a:pt x="12532" y="2637"/>
                  </a:cubicBezTo>
                  <a:lnTo>
                    <a:pt x="3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3225450" y="5082175"/>
              <a:ext cx="269925" cy="136400"/>
            </a:xfrm>
            <a:custGeom>
              <a:rect b="b" l="l" r="r" t="t"/>
              <a:pathLst>
                <a:path extrusionOk="0" h="5456" w="10797">
                  <a:moveTo>
                    <a:pt x="1563" y="1"/>
                  </a:moveTo>
                  <a:cubicBezTo>
                    <a:pt x="990" y="1"/>
                    <a:pt x="451" y="360"/>
                    <a:pt x="252" y="930"/>
                  </a:cubicBezTo>
                  <a:cubicBezTo>
                    <a:pt x="0" y="1650"/>
                    <a:pt x="383" y="2445"/>
                    <a:pt x="1104" y="2698"/>
                  </a:cubicBezTo>
                  <a:lnTo>
                    <a:pt x="8777" y="5378"/>
                  </a:lnTo>
                  <a:cubicBezTo>
                    <a:pt x="8927" y="5431"/>
                    <a:pt x="9080" y="5456"/>
                    <a:pt x="9231" y="5456"/>
                  </a:cubicBezTo>
                  <a:cubicBezTo>
                    <a:pt x="9805" y="5456"/>
                    <a:pt x="10345" y="5096"/>
                    <a:pt x="10545" y="4526"/>
                  </a:cubicBezTo>
                  <a:cubicBezTo>
                    <a:pt x="10797" y="3806"/>
                    <a:pt x="10413" y="3011"/>
                    <a:pt x="9693" y="2759"/>
                  </a:cubicBezTo>
                  <a:lnTo>
                    <a:pt x="2018" y="78"/>
                  </a:lnTo>
                  <a:cubicBezTo>
                    <a:pt x="1868" y="26"/>
                    <a:pt x="1714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3225150" y="4562925"/>
              <a:ext cx="354950" cy="574825"/>
            </a:xfrm>
            <a:custGeom>
              <a:rect b="b" l="l" r="r" t="t"/>
              <a:pathLst>
                <a:path extrusionOk="0" h="22993" w="14198">
                  <a:moveTo>
                    <a:pt x="11618" y="1"/>
                  </a:moveTo>
                  <a:lnTo>
                    <a:pt x="0" y="21605"/>
                  </a:lnTo>
                  <a:lnTo>
                    <a:pt x="2579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2542750" y="2127025"/>
              <a:ext cx="1265700" cy="2800025"/>
            </a:xfrm>
            <a:custGeom>
              <a:rect b="b" l="l" r="r" t="t"/>
              <a:pathLst>
                <a:path extrusionOk="0" h="112001" w="50628">
                  <a:moveTo>
                    <a:pt x="15275" y="1"/>
                  </a:moveTo>
                  <a:cubicBezTo>
                    <a:pt x="6459" y="1"/>
                    <a:pt x="1" y="3596"/>
                    <a:pt x="11368" y="18581"/>
                  </a:cubicBezTo>
                  <a:cubicBezTo>
                    <a:pt x="40733" y="57290"/>
                    <a:pt x="28271" y="108913"/>
                    <a:pt x="28271" y="108913"/>
                  </a:cubicBezTo>
                  <a:lnTo>
                    <a:pt x="36666" y="112000"/>
                  </a:lnTo>
                  <a:cubicBezTo>
                    <a:pt x="36666" y="112000"/>
                    <a:pt x="50627" y="70614"/>
                    <a:pt x="49622" y="56048"/>
                  </a:cubicBezTo>
                  <a:cubicBezTo>
                    <a:pt x="48618" y="41483"/>
                    <a:pt x="33551" y="3062"/>
                    <a:pt x="33551" y="3062"/>
                  </a:cubicBezTo>
                  <a:cubicBezTo>
                    <a:pt x="33551" y="3062"/>
                    <a:pt x="23409" y="1"/>
                    <a:pt x="1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2667500" y="780175"/>
              <a:ext cx="758050" cy="309200"/>
            </a:xfrm>
            <a:custGeom>
              <a:rect b="b" l="l" r="r" t="t"/>
              <a:pathLst>
                <a:path extrusionOk="0" h="12368" w="30322">
                  <a:moveTo>
                    <a:pt x="27261" y="0"/>
                  </a:moveTo>
                  <a:cubicBezTo>
                    <a:pt x="25098" y="0"/>
                    <a:pt x="4401" y="4324"/>
                    <a:pt x="2475" y="5064"/>
                  </a:cubicBezTo>
                  <a:cubicBezTo>
                    <a:pt x="487" y="5829"/>
                    <a:pt x="0" y="12368"/>
                    <a:pt x="0" y="12368"/>
                  </a:cubicBezTo>
                  <a:lnTo>
                    <a:pt x="30321" y="2310"/>
                  </a:lnTo>
                  <a:cubicBezTo>
                    <a:pt x="30321" y="2310"/>
                    <a:pt x="28332" y="321"/>
                    <a:pt x="27414" y="15"/>
                  </a:cubicBezTo>
                  <a:cubicBezTo>
                    <a:pt x="27385" y="5"/>
                    <a:pt x="27333" y="0"/>
                    <a:pt x="27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2853925" y="2617250"/>
              <a:ext cx="783075" cy="1983300"/>
            </a:xfrm>
            <a:custGeom>
              <a:rect b="b" l="l" r="r" t="t"/>
              <a:pathLst>
                <a:path extrusionOk="0" h="79332" w="31323">
                  <a:moveTo>
                    <a:pt x="4925" y="1"/>
                  </a:moveTo>
                  <a:lnTo>
                    <a:pt x="1" y="3690"/>
                  </a:lnTo>
                  <a:lnTo>
                    <a:pt x="10522" y="17731"/>
                  </a:lnTo>
                  <a:lnTo>
                    <a:pt x="25340" y="79332"/>
                  </a:lnTo>
                  <a:lnTo>
                    <a:pt x="31323" y="77893"/>
                  </a:lnTo>
                  <a:lnTo>
                    <a:pt x="16207" y="15057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1172950" y="3277650"/>
              <a:ext cx="1848000" cy="83750"/>
            </a:xfrm>
            <a:custGeom>
              <a:rect b="b" l="l" r="r" t="t"/>
              <a:pathLst>
                <a:path extrusionOk="0" h="3350" w="73920">
                  <a:moveTo>
                    <a:pt x="1674" y="0"/>
                  </a:moveTo>
                  <a:cubicBezTo>
                    <a:pt x="750" y="0"/>
                    <a:pt x="0" y="750"/>
                    <a:pt x="0" y="1675"/>
                  </a:cubicBezTo>
                  <a:cubicBezTo>
                    <a:pt x="0" y="2600"/>
                    <a:pt x="750" y="3350"/>
                    <a:pt x="1674" y="3350"/>
                  </a:cubicBezTo>
                  <a:lnTo>
                    <a:pt x="72244" y="3350"/>
                  </a:lnTo>
                  <a:cubicBezTo>
                    <a:pt x="73170" y="3350"/>
                    <a:pt x="73919" y="2600"/>
                    <a:pt x="73919" y="1675"/>
                  </a:cubicBezTo>
                  <a:cubicBezTo>
                    <a:pt x="73919" y="750"/>
                    <a:pt x="73170" y="0"/>
                    <a:pt x="72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2606525" y="2351500"/>
              <a:ext cx="854700" cy="410550"/>
            </a:xfrm>
            <a:custGeom>
              <a:rect b="b" l="l" r="r" t="t"/>
              <a:pathLst>
                <a:path extrusionOk="0" h="16422" w="34188">
                  <a:moveTo>
                    <a:pt x="4071" y="1"/>
                  </a:moveTo>
                  <a:cubicBezTo>
                    <a:pt x="4071" y="1"/>
                    <a:pt x="0" y="7507"/>
                    <a:pt x="4071" y="13278"/>
                  </a:cubicBezTo>
                  <a:cubicBezTo>
                    <a:pt x="5710" y="15604"/>
                    <a:pt x="10444" y="16422"/>
                    <a:pt x="15607" y="16422"/>
                  </a:cubicBezTo>
                  <a:cubicBezTo>
                    <a:pt x="23258" y="16422"/>
                    <a:pt x="31852" y="14626"/>
                    <a:pt x="32725" y="13278"/>
                  </a:cubicBezTo>
                  <a:cubicBezTo>
                    <a:pt x="34187" y="11020"/>
                    <a:pt x="30286" y="6160"/>
                    <a:pt x="30286" y="6160"/>
                  </a:cubicBezTo>
                  <a:lnTo>
                    <a:pt x="40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2469500" y="827475"/>
              <a:ext cx="1448525" cy="889275"/>
            </a:xfrm>
            <a:custGeom>
              <a:rect b="b" l="l" r="r" t="t"/>
              <a:pathLst>
                <a:path extrusionOk="0" h="35571" w="57941">
                  <a:moveTo>
                    <a:pt x="41241" y="1"/>
                  </a:moveTo>
                  <a:cubicBezTo>
                    <a:pt x="34544" y="1"/>
                    <a:pt x="11489" y="7203"/>
                    <a:pt x="7920" y="10474"/>
                  </a:cubicBezTo>
                  <a:cubicBezTo>
                    <a:pt x="4069" y="14007"/>
                    <a:pt x="0" y="22376"/>
                    <a:pt x="2485" y="26955"/>
                  </a:cubicBezTo>
                  <a:cubicBezTo>
                    <a:pt x="4970" y="31533"/>
                    <a:pt x="15299" y="35570"/>
                    <a:pt x="15299" y="35570"/>
                  </a:cubicBezTo>
                  <a:lnTo>
                    <a:pt x="57941" y="8644"/>
                  </a:lnTo>
                  <a:cubicBezTo>
                    <a:pt x="57941" y="8644"/>
                    <a:pt x="46692" y="1450"/>
                    <a:pt x="42507" y="142"/>
                  </a:cubicBezTo>
                  <a:cubicBezTo>
                    <a:pt x="42200" y="46"/>
                    <a:pt x="41771" y="1"/>
                    <a:pt x="41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2324825" y="3584450"/>
              <a:ext cx="508850" cy="864575"/>
            </a:xfrm>
            <a:custGeom>
              <a:rect b="b" l="l" r="r" t="t"/>
              <a:pathLst>
                <a:path extrusionOk="0" h="34583" w="20354">
                  <a:moveTo>
                    <a:pt x="19761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3" y="342"/>
                  </a:lnTo>
                  <a:lnTo>
                    <a:pt x="19761" y="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2327775" y="3943475"/>
              <a:ext cx="864325" cy="509275"/>
            </a:xfrm>
            <a:custGeom>
              <a:rect b="b" l="l" r="r" t="t"/>
              <a:pathLst>
                <a:path extrusionOk="0" h="20371" w="34573">
                  <a:moveTo>
                    <a:pt x="34231" y="1"/>
                  </a:moveTo>
                  <a:lnTo>
                    <a:pt x="1" y="19778"/>
                  </a:lnTo>
                  <a:lnTo>
                    <a:pt x="342" y="20371"/>
                  </a:lnTo>
                  <a:lnTo>
                    <a:pt x="34573" y="592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2332075" y="4436475"/>
              <a:ext cx="988375" cy="17100"/>
            </a:xfrm>
            <a:custGeom>
              <a:rect b="b" l="l" r="r" t="t"/>
              <a:pathLst>
                <a:path extrusionOk="0" h="684" w="39535">
                  <a:moveTo>
                    <a:pt x="1" y="0"/>
                  </a:moveTo>
                  <a:lnTo>
                    <a:pt x="1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2327825" y="4437600"/>
              <a:ext cx="864500" cy="508975"/>
            </a:xfrm>
            <a:custGeom>
              <a:rect b="b" l="l" r="r" t="t"/>
              <a:pathLst>
                <a:path extrusionOk="0" h="20359" w="34580">
                  <a:moveTo>
                    <a:pt x="342" y="0"/>
                  </a:moveTo>
                  <a:lnTo>
                    <a:pt x="1" y="591"/>
                  </a:lnTo>
                  <a:lnTo>
                    <a:pt x="34238" y="20358"/>
                  </a:lnTo>
                  <a:lnTo>
                    <a:pt x="34580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2324700" y="4440725"/>
              <a:ext cx="509000" cy="864525"/>
            </a:xfrm>
            <a:custGeom>
              <a:rect b="b" l="l" r="r" t="t"/>
              <a:pathLst>
                <a:path extrusionOk="0" h="34581" w="20360">
                  <a:moveTo>
                    <a:pt x="592" y="1"/>
                  </a:moveTo>
                  <a:lnTo>
                    <a:pt x="0" y="343"/>
                  </a:lnTo>
                  <a:lnTo>
                    <a:pt x="19767" y="34581"/>
                  </a:lnTo>
                  <a:lnTo>
                    <a:pt x="20359" y="34239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2323525" y="4445000"/>
              <a:ext cx="17125" cy="988400"/>
            </a:xfrm>
            <a:custGeom>
              <a:rect b="b" l="l" r="r" t="t"/>
              <a:pathLst>
                <a:path extrusionOk="0" h="39536" w="685">
                  <a:moveTo>
                    <a:pt x="1" y="1"/>
                  </a:moveTo>
                  <a:lnTo>
                    <a:pt x="1" y="39536"/>
                  </a:lnTo>
                  <a:lnTo>
                    <a:pt x="685" y="39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1830700" y="4440350"/>
              <a:ext cx="508875" cy="864575"/>
            </a:xfrm>
            <a:custGeom>
              <a:rect b="b" l="l" r="r" t="t"/>
              <a:pathLst>
                <a:path extrusionOk="0" h="34583" w="20355">
                  <a:moveTo>
                    <a:pt x="19762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4" y="342"/>
                  </a:lnTo>
                  <a:lnTo>
                    <a:pt x="19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1471450" y="4456425"/>
              <a:ext cx="868425" cy="509050"/>
            </a:xfrm>
            <a:custGeom>
              <a:rect b="b" l="l" r="r" t="t"/>
              <a:pathLst>
                <a:path extrusionOk="0" h="20362" w="34737">
                  <a:moveTo>
                    <a:pt x="34395" y="0"/>
                  </a:moveTo>
                  <a:lnTo>
                    <a:pt x="0" y="19767"/>
                  </a:lnTo>
                  <a:lnTo>
                    <a:pt x="342" y="20362"/>
                  </a:lnTo>
                  <a:lnTo>
                    <a:pt x="34737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1343775" y="4436475"/>
              <a:ext cx="988325" cy="17100"/>
            </a:xfrm>
            <a:custGeom>
              <a:rect b="b" l="l" r="r" t="t"/>
              <a:pathLst>
                <a:path extrusionOk="0" h="684" w="39533">
                  <a:moveTo>
                    <a:pt x="0" y="0"/>
                  </a:moveTo>
                  <a:lnTo>
                    <a:pt x="0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1471875" y="3943450"/>
              <a:ext cx="864500" cy="509000"/>
            </a:xfrm>
            <a:custGeom>
              <a:rect b="b" l="l" r="r" t="t"/>
              <a:pathLst>
                <a:path extrusionOk="0" h="20360" w="34580">
                  <a:moveTo>
                    <a:pt x="343" y="0"/>
                  </a:moveTo>
                  <a:lnTo>
                    <a:pt x="1" y="593"/>
                  </a:lnTo>
                  <a:lnTo>
                    <a:pt x="34238" y="20360"/>
                  </a:lnTo>
                  <a:lnTo>
                    <a:pt x="34580" y="1976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1830525" y="3584800"/>
              <a:ext cx="509000" cy="864500"/>
            </a:xfrm>
            <a:custGeom>
              <a:rect b="b" l="l" r="r" t="t"/>
              <a:pathLst>
                <a:path extrusionOk="0" h="34580" w="20360">
                  <a:moveTo>
                    <a:pt x="592" y="1"/>
                  </a:moveTo>
                  <a:lnTo>
                    <a:pt x="0" y="343"/>
                  </a:lnTo>
                  <a:lnTo>
                    <a:pt x="19767" y="34580"/>
                  </a:lnTo>
                  <a:lnTo>
                    <a:pt x="20359" y="34238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2323525" y="3456700"/>
              <a:ext cx="17125" cy="988325"/>
            </a:xfrm>
            <a:custGeom>
              <a:rect b="b" l="l" r="r" t="t"/>
              <a:pathLst>
                <a:path extrusionOk="0" h="39533" w="685">
                  <a:moveTo>
                    <a:pt x="1" y="0"/>
                  </a:moveTo>
                  <a:lnTo>
                    <a:pt x="1" y="39533"/>
                  </a:lnTo>
                  <a:lnTo>
                    <a:pt x="685" y="39533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1300500" y="3413375"/>
              <a:ext cx="2063175" cy="2063325"/>
            </a:xfrm>
            <a:custGeom>
              <a:rect b="b" l="l" r="r" t="t"/>
              <a:pathLst>
                <a:path extrusionOk="0" h="82533" w="82527">
                  <a:moveTo>
                    <a:pt x="41265" y="6270"/>
                  </a:moveTo>
                  <a:cubicBezTo>
                    <a:pt x="60556" y="6270"/>
                    <a:pt x="76258" y="21971"/>
                    <a:pt x="76258" y="41264"/>
                  </a:cubicBezTo>
                  <a:cubicBezTo>
                    <a:pt x="76258" y="60562"/>
                    <a:pt x="60557" y="76257"/>
                    <a:pt x="41264" y="76257"/>
                  </a:cubicBezTo>
                  <a:cubicBezTo>
                    <a:pt x="21967" y="76257"/>
                    <a:pt x="6271" y="60562"/>
                    <a:pt x="6271" y="41264"/>
                  </a:cubicBezTo>
                  <a:cubicBezTo>
                    <a:pt x="6271" y="21972"/>
                    <a:pt x="21967" y="6270"/>
                    <a:pt x="41265" y="6270"/>
                  </a:cubicBezTo>
                  <a:close/>
                  <a:moveTo>
                    <a:pt x="41264" y="1"/>
                  </a:moveTo>
                  <a:cubicBezTo>
                    <a:pt x="18473" y="1"/>
                    <a:pt x="1" y="18478"/>
                    <a:pt x="1" y="41264"/>
                  </a:cubicBezTo>
                  <a:cubicBezTo>
                    <a:pt x="1" y="64056"/>
                    <a:pt x="18473" y="82532"/>
                    <a:pt x="41264" y="82532"/>
                  </a:cubicBezTo>
                  <a:cubicBezTo>
                    <a:pt x="64050" y="82532"/>
                    <a:pt x="82527" y="64056"/>
                    <a:pt x="82527" y="41264"/>
                  </a:cubicBezTo>
                  <a:cubicBezTo>
                    <a:pt x="82527" y="18478"/>
                    <a:pt x="64050" y="1"/>
                    <a:pt x="4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1400250" y="3513175"/>
              <a:ext cx="1863700" cy="1863725"/>
            </a:xfrm>
            <a:custGeom>
              <a:rect b="b" l="l" r="r" t="t"/>
              <a:pathLst>
                <a:path extrusionOk="0" h="74549" w="74548">
                  <a:moveTo>
                    <a:pt x="37275" y="2280"/>
                  </a:moveTo>
                  <a:cubicBezTo>
                    <a:pt x="56567" y="2280"/>
                    <a:pt x="72268" y="17982"/>
                    <a:pt x="72268" y="37275"/>
                  </a:cubicBezTo>
                  <a:cubicBezTo>
                    <a:pt x="72268" y="56572"/>
                    <a:pt x="56567" y="72269"/>
                    <a:pt x="37274" y="72269"/>
                  </a:cubicBezTo>
                  <a:cubicBezTo>
                    <a:pt x="17977" y="72269"/>
                    <a:pt x="2281" y="56572"/>
                    <a:pt x="2281" y="37275"/>
                  </a:cubicBezTo>
                  <a:cubicBezTo>
                    <a:pt x="2281" y="17982"/>
                    <a:pt x="17977" y="2280"/>
                    <a:pt x="37275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1" y="16723"/>
                    <a:pt x="1" y="37275"/>
                  </a:cubicBezTo>
                  <a:cubicBezTo>
                    <a:pt x="1" y="57832"/>
                    <a:pt x="16717" y="74548"/>
                    <a:pt x="37274" y="74548"/>
                  </a:cubicBezTo>
                  <a:cubicBezTo>
                    <a:pt x="57826" y="74548"/>
                    <a:pt x="74548" y="57832"/>
                    <a:pt x="74548" y="37275"/>
                  </a:cubicBezTo>
                  <a:cubicBezTo>
                    <a:pt x="74548" y="16723"/>
                    <a:pt x="57826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5407300" y="3584650"/>
              <a:ext cx="509300" cy="864325"/>
            </a:xfrm>
            <a:custGeom>
              <a:rect b="b" l="l" r="r" t="t"/>
              <a:pathLst>
                <a:path extrusionOk="0" h="34573" w="20372">
                  <a:moveTo>
                    <a:pt x="19780" y="0"/>
                  </a:moveTo>
                  <a:lnTo>
                    <a:pt x="1" y="34231"/>
                  </a:lnTo>
                  <a:lnTo>
                    <a:pt x="593" y="34573"/>
                  </a:lnTo>
                  <a:lnTo>
                    <a:pt x="20372" y="342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5426850" y="3961525"/>
              <a:ext cx="868400" cy="509075"/>
            </a:xfrm>
            <a:custGeom>
              <a:rect b="b" l="l" r="r" t="t"/>
              <a:pathLst>
                <a:path extrusionOk="0" h="20363" w="34736">
                  <a:moveTo>
                    <a:pt x="34395" y="1"/>
                  </a:moveTo>
                  <a:lnTo>
                    <a:pt x="1" y="19768"/>
                  </a:lnTo>
                  <a:lnTo>
                    <a:pt x="341" y="20362"/>
                  </a:lnTo>
                  <a:lnTo>
                    <a:pt x="34736" y="595"/>
                  </a:lnTo>
                  <a:lnTo>
                    <a:pt x="34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5414950" y="4436475"/>
              <a:ext cx="988350" cy="17100"/>
            </a:xfrm>
            <a:custGeom>
              <a:rect b="b" l="l" r="r" t="t"/>
              <a:pathLst>
                <a:path extrusionOk="0" h="684" w="39534">
                  <a:moveTo>
                    <a:pt x="0" y="0"/>
                  </a:moveTo>
                  <a:lnTo>
                    <a:pt x="0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5410675" y="4437600"/>
              <a:ext cx="864475" cy="509000"/>
            </a:xfrm>
            <a:custGeom>
              <a:rect b="b" l="l" r="r" t="t"/>
              <a:pathLst>
                <a:path extrusionOk="0" h="20360" w="34579">
                  <a:moveTo>
                    <a:pt x="342" y="0"/>
                  </a:moveTo>
                  <a:lnTo>
                    <a:pt x="0" y="592"/>
                  </a:lnTo>
                  <a:lnTo>
                    <a:pt x="34238" y="20359"/>
                  </a:lnTo>
                  <a:lnTo>
                    <a:pt x="34579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5407550" y="4440800"/>
              <a:ext cx="508975" cy="864500"/>
            </a:xfrm>
            <a:custGeom>
              <a:rect b="b" l="l" r="r" t="t"/>
              <a:pathLst>
                <a:path extrusionOk="0" h="34580" w="20359">
                  <a:moveTo>
                    <a:pt x="592" y="0"/>
                  </a:moveTo>
                  <a:lnTo>
                    <a:pt x="1" y="341"/>
                  </a:lnTo>
                  <a:lnTo>
                    <a:pt x="19767" y="34579"/>
                  </a:lnTo>
                  <a:lnTo>
                    <a:pt x="20359" y="3423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5406400" y="4445000"/>
              <a:ext cx="17125" cy="988400"/>
            </a:xfrm>
            <a:custGeom>
              <a:rect b="b" l="l" r="r" t="t"/>
              <a:pathLst>
                <a:path extrusionOk="0" h="39536" w="685">
                  <a:moveTo>
                    <a:pt x="0" y="1"/>
                  </a:moveTo>
                  <a:lnTo>
                    <a:pt x="0" y="39536"/>
                  </a:lnTo>
                  <a:lnTo>
                    <a:pt x="684" y="39536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4913200" y="4440550"/>
              <a:ext cx="509275" cy="864325"/>
            </a:xfrm>
            <a:custGeom>
              <a:rect b="b" l="l" r="r" t="t"/>
              <a:pathLst>
                <a:path extrusionOk="0" h="34573" w="20371">
                  <a:moveTo>
                    <a:pt x="19779" y="0"/>
                  </a:moveTo>
                  <a:lnTo>
                    <a:pt x="0" y="34232"/>
                  </a:lnTo>
                  <a:lnTo>
                    <a:pt x="591" y="34573"/>
                  </a:lnTo>
                  <a:lnTo>
                    <a:pt x="20370" y="342"/>
                  </a:lnTo>
                  <a:lnTo>
                    <a:pt x="197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4567175" y="4457475"/>
              <a:ext cx="868425" cy="509050"/>
            </a:xfrm>
            <a:custGeom>
              <a:rect b="b" l="l" r="r" t="t"/>
              <a:pathLst>
                <a:path extrusionOk="0" h="20362" w="34737">
                  <a:moveTo>
                    <a:pt x="34395" y="0"/>
                  </a:moveTo>
                  <a:lnTo>
                    <a:pt x="1" y="19767"/>
                  </a:lnTo>
                  <a:lnTo>
                    <a:pt x="343" y="20362"/>
                  </a:lnTo>
                  <a:lnTo>
                    <a:pt x="34736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4426625" y="4436475"/>
              <a:ext cx="988350" cy="17100"/>
            </a:xfrm>
            <a:custGeom>
              <a:rect b="b" l="l" r="r" t="t"/>
              <a:pathLst>
                <a:path extrusionOk="0" h="684" w="39534">
                  <a:moveTo>
                    <a:pt x="1" y="0"/>
                  </a:moveTo>
                  <a:lnTo>
                    <a:pt x="1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4554775" y="3943475"/>
              <a:ext cx="864475" cy="508975"/>
            </a:xfrm>
            <a:custGeom>
              <a:rect b="b" l="l" r="r" t="t"/>
              <a:pathLst>
                <a:path extrusionOk="0" h="20359" w="34579">
                  <a:moveTo>
                    <a:pt x="341" y="1"/>
                  </a:moveTo>
                  <a:lnTo>
                    <a:pt x="0" y="592"/>
                  </a:lnTo>
                  <a:lnTo>
                    <a:pt x="34236" y="20359"/>
                  </a:lnTo>
                  <a:lnTo>
                    <a:pt x="34578" y="1976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4913375" y="3584800"/>
              <a:ext cx="509000" cy="864500"/>
            </a:xfrm>
            <a:custGeom>
              <a:rect b="b" l="l" r="r" t="t"/>
              <a:pathLst>
                <a:path extrusionOk="0" h="34580" w="20360">
                  <a:moveTo>
                    <a:pt x="593" y="1"/>
                  </a:moveTo>
                  <a:lnTo>
                    <a:pt x="1" y="343"/>
                  </a:lnTo>
                  <a:lnTo>
                    <a:pt x="19768" y="34580"/>
                  </a:lnTo>
                  <a:lnTo>
                    <a:pt x="20360" y="3423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5406400" y="3456700"/>
              <a:ext cx="17125" cy="988325"/>
            </a:xfrm>
            <a:custGeom>
              <a:rect b="b" l="l" r="r" t="t"/>
              <a:pathLst>
                <a:path extrusionOk="0" h="39533" w="685">
                  <a:moveTo>
                    <a:pt x="0" y="0"/>
                  </a:moveTo>
                  <a:lnTo>
                    <a:pt x="0" y="39533"/>
                  </a:lnTo>
                  <a:lnTo>
                    <a:pt x="684" y="39533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5269775" y="4299850"/>
              <a:ext cx="290375" cy="290375"/>
            </a:xfrm>
            <a:custGeom>
              <a:rect b="b" l="l" r="r" t="t"/>
              <a:pathLst>
                <a:path extrusionOk="0" h="11615" w="11615">
                  <a:moveTo>
                    <a:pt x="5807" y="1"/>
                  </a:moveTo>
                  <a:cubicBezTo>
                    <a:pt x="4268" y="1"/>
                    <a:pt x="2791" y="613"/>
                    <a:pt x="1701" y="1701"/>
                  </a:cubicBezTo>
                  <a:cubicBezTo>
                    <a:pt x="613" y="2791"/>
                    <a:pt x="1" y="4267"/>
                    <a:pt x="1" y="5808"/>
                  </a:cubicBezTo>
                  <a:cubicBezTo>
                    <a:pt x="1" y="7348"/>
                    <a:pt x="613" y="8824"/>
                    <a:pt x="1701" y="9914"/>
                  </a:cubicBezTo>
                  <a:cubicBezTo>
                    <a:pt x="2791" y="11002"/>
                    <a:pt x="4268" y="11614"/>
                    <a:pt x="5807" y="11614"/>
                  </a:cubicBezTo>
                  <a:cubicBezTo>
                    <a:pt x="7348" y="11614"/>
                    <a:pt x="8824" y="11002"/>
                    <a:pt x="9914" y="9914"/>
                  </a:cubicBezTo>
                  <a:cubicBezTo>
                    <a:pt x="11003" y="8824"/>
                    <a:pt x="11615" y="7348"/>
                    <a:pt x="11615" y="5808"/>
                  </a:cubicBezTo>
                  <a:cubicBezTo>
                    <a:pt x="11615" y="4267"/>
                    <a:pt x="11003" y="2791"/>
                    <a:pt x="9914" y="1701"/>
                  </a:cubicBezTo>
                  <a:cubicBezTo>
                    <a:pt x="8824" y="613"/>
                    <a:pt x="7348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4383400" y="3413375"/>
              <a:ext cx="2063150" cy="2063325"/>
            </a:xfrm>
            <a:custGeom>
              <a:rect b="b" l="l" r="r" t="t"/>
              <a:pathLst>
                <a:path extrusionOk="0" h="82533" w="82526">
                  <a:moveTo>
                    <a:pt x="41263" y="6270"/>
                  </a:moveTo>
                  <a:cubicBezTo>
                    <a:pt x="60555" y="6270"/>
                    <a:pt x="76257" y="21971"/>
                    <a:pt x="76257" y="41264"/>
                  </a:cubicBezTo>
                  <a:cubicBezTo>
                    <a:pt x="76257" y="60562"/>
                    <a:pt x="60555" y="76257"/>
                    <a:pt x="41263" y="76257"/>
                  </a:cubicBezTo>
                  <a:cubicBezTo>
                    <a:pt x="21965" y="76257"/>
                    <a:pt x="6269" y="60562"/>
                    <a:pt x="6269" y="41264"/>
                  </a:cubicBezTo>
                  <a:cubicBezTo>
                    <a:pt x="6269" y="21972"/>
                    <a:pt x="21965" y="6270"/>
                    <a:pt x="41263" y="6270"/>
                  </a:cubicBezTo>
                  <a:close/>
                  <a:moveTo>
                    <a:pt x="41263" y="1"/>
                  </a:moveTo>
                  <a:cubicBezTo>
                    <a:pt x="18471" y="1"/>
                    <a:pt x="0" y="18478"/>
                    <a:pt x="0" y="41264"/>
                  </a:cubicBezTo>
                  <a:cubicBezTo>
                    <a:pt x="0" y="64056"/>
                    <a:pt x="18472" y="82532"/>
                    <a:pt x="41263" y="82532"/>
                  </a:cubicBezTo>
                  <a:cubicBezTo>
                    <a:pt x="64049" y="82532"/>
                    <a:pt x="82525" y="64056"/>
                    <a:pt x="82525" y="41264"/>
                  </a:cubicBezTo>
                  <a:cubicBezTo>
                    <a:pt x="82525" y="18478"/>
                    <a:pt x="64049" y="1"/>
                    <a:pt x="4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4483125" y="3513175"/>
              <a:ext cx="1863700" cy="1863725"/>
            </a:xfrm>
            <a:custGeom>
              <a:rect b="b" l="l" r="r" t="t"/>
              <a:pathLst>
                <a:path extrusionOk="0" h="74549" w="74548">
                  <a:moveTo>
                    <a:pt x="37274" y="2280"/>
                  </a:moveTo>
                  <a:cubicBezTo>
                    <a:pt x="56566" y="2280"/>
                    <a:pt x="72268" y="17982"/>
                    <a:pt x="72268" y="37275"/>
                  </a:cubicBezTo>
                  <a:cubicBezTo>
                    <a:pt x="72268" y="56572"/>
                    <a:pt x="56566" y="72269"/>
                    <a:pt x="37274" y="72269"/>
                  </a:cubicBezTo>
                  <a:cubicBezTo>
                    <a:pt x="17976" y="72269"/>
                    <a:pt x="2280" y="56572"/>
                    <a:pt x="2280" y="37275"/>
                  </a:cubicBezTo>
                  <a:cubicBezTo>
                    <a:pt x="2280" y="17982"/>
                    <a:pt x="17976" y="2280"/>
                    <a:pt x="37274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0" y="16723"/>
                    <a:pt x="0" y="37275"/>
                  </a:cubicBezTo>
                  <a:cubicBezTo>
                    <a:pt x="0" y="57832"/>
                    <a:pt x="16717" y="74548"/>
                    <a:pt x="37273" y="74548"/>
                  </a:cubicBezTo>
                  <a:cubicBezTo>
                    <a:pt x="57825" y="74548"/>
                    <a:pt x="74547" y="57832"/>
                    <a:pt x="74547" y="37275"/>
                  </a:cubicBezTo>
                  <a:cubicBezTo>
                    <a:pt x="74547" y="16723"/>
                    <a:pt x="57825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2307975" y="4272175"/>
              <a:ext cx="1296050" cy="611625"/>
            </a:xfrm>
            <a:custGeom>
              <a:rect b="b" l="l" r="r" t="t"/>
              <a:pathLst>
                <a:path extrusionOk="0" h="24465" w="51842">
                  <a:moveTo>
                    <a:pt x="51063" y="712"/>
                  </a:moveTo>
                  <a:lnTo>
                    <a:pt x="48190" y="23603"/>
                  </a:lnTo>
                  <a:lnTo>
                    <a:pt x="717" y="10995"/>
                  </a:lnTo>
                  <a:lnTo>
                    <a:pt x="1232" y="2391"/>
                  </a:lnTo>
                  <a:lnTo>
                    <a:pt x="51063" y="712"/>
                  </a:lnTo>
                  <a:close/>
                  <a:moveTo>
                    <a:pt x="51842" y="0"/>
                  </a:moveTo>
                  <a:lnTo>
                    <a:pt x="585" y="1728"/>
                  </a:lnTo>
                  <a:lnTo>
                    <a:pt x="1" y="11513"/>
                  </a:lnTo>
                  <a:lnTo>
                    <a:pt x="48393" y="24364"/>
                  </a:lnTo>
                  <a:lnTo>
                    <a:pt x="48771" y="24464"/>
                  </a:lnTo>
                  <a:lnTo>
                    <a:pt x="51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2186925" y="4299850"/>
              <a:ext cx="290375" cy="290375"/>
            </a:xfrm>
            <a:custGeom>
              <a:rect b="b" l="l" r="r" t="t"/>
              <a:pathLst>
                <a:path extrusionOk="0" h="11615" w="11615">
                  <a:moveTo>
                    <a:pt x="5807" y="1"/>
                  </a:moveTo>
                  <a:cubicBezTo>
                    <a:pt x="4267" y="1"/>
                    <a:pt x="2790" y="613"/>
                    <a:pt x="1701" y="1701"/>
                  </a:cubicBezTo>
                  <a:cubicBezTo>
                    <a:pt x="612" y="2791"/>
                    <a:pt x="0" y="4267"/>
                    <a:pt x="0" y="5808"/>
                  </a:cubicBezTo>
                  <a:cubicBezTo>
                    <a:pt x="0" y="7348"/>
                    <a:pt x="612" y="8824"/>
                    <a:pt x="1701" y="9914"/>
                  </a:cubicBezTo>
                  <a:cubicBezTo>
                    <a:pt x="2790" y="11002"/>
                    <a:pt x="4267" y="11614"/>
                    <a:pt x="5807" y="11614"/>
                  </a:cubicBezTo>
                  <a:cubicBezTo>
                    <a:pt x="7347" y="11614"/>
                    <a:pt x="8824" y="11002"/>
                    <a:pt x="9914" y="9914"/>
                  </a:cubicBezTo>
                  <a:cubicBezTo>
                    <a:pt x="11002" y="8824"/>
                    <a:pt x="11614" y="7348"/>
                    <a:pt x="11614" y="5808"/>
                  </a:cubicBezTo>
                  <a:cubicBezTo>
                    <a:pt x="11614" y="4267"/>
                    <a:pt x="11002" y="2791"/>
                    <a:pt x="9914" y="1701"/>
                  </a:cubicBezTo>
                  <a:cubicBezTo>
                    <a:pt x="8824" y="613"/>
                    <a:pt x="7347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3232150" y="4252450"/>
              <a:ext cx="660125" cy="660175"/>
            </a:xfrm>
            <a:custGeom>
              <a:rect b="b" l="l" r="r" t="t"/>
              <a:pathLst>
                <a:path extrusionOk="0" h="26407" w="26405">
                  <a:moveTo>
                    <a:pt x="13202" y="1"/>
                  </a:moveTo>
                  <a:cubicBezTo>
                    <a:pt x="9700" y="1"/>
                    <a:pt x="6342" y="1393"/>
                    <a:pt x="3867" y="3868"/>
                  </a:cubicBezTo>
                  <a:cubicBezTo>
                    <a:pt x="1391" y="6344"/>
                    <a:pt x="0" y="9702"/>
                    <a:pt x="0" y="13204"/>
                  </a:cubicBezTo>
                  <a:cubicBezTo>
                    <a:pt x="0" y="16705"/>
                    <a:pt x="1391" y="20064"/>
                    <a:pt x="3867" y="22540"/>
                  </a:cubicBezTo>
                  <a:cubicBezTo>
                    <a:pt x="6342" y="25016"/>
                    <a:pt x="9700" y="26407"/>
                    <a:pt x="13202" y="26407"/>
                  </a:cubicBezTo>
                  <a:cubicBezTo>
                    <a:pt x="16704" y="26407"/>
                    <a:pt x="20063" y="25016"/>
                    <a:pt x="22538" y="22540"/>
                  </a:cubicBezTo>
                  <a:cubicBezTo>
                    <a:pt x="25014" y="20064"/>
                    <a:pt x="26405" y="16705"/>
                    <a:pt x="26405" y="13204"/>
                  </a:cubicBezTo>
                  <a:cubicBezTo>
                    <a:pt x="26405" y="9702"/>
                    <a:pt x="25014" y="6344"/>
                    <a:pt x="22538" y="3868"/>
                  </a:cubicBezTo>
                  <a:cubicBezTo>
                    <a:pt x="20063" y="1393"/>
                    <a:pt x="16704" y="1"/>
                    <a:pt x="1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2266350" y="2987075"/>
              <a:ext cx="987475" cy="1497550"/>
            </a:xfrm>
            <a:custGeom>
              <a:rect b="b" l="l" r="r" t="t"/>
              <a:pathLst>
                <a:path extrusionOk="0" h="59902" w="39499">
                  <a:moveTo>
                    <a:pt x="34231" y="1"/>
                  </a:moveTo>
                  <a:lnTo>
                    <a:pt x="1" y="56723"/>
                  </a:lnTo>
                  <a:lnTo>
                    <a:pt x="5269" y="59902"/>
                  </a:lnTo>
                  <a:lnTo>
                    <a:pt x="39499" y="3180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4819300" y="3000125"/>
              <a:ext cx="668000" cy="1471200"/>
            </a:xfrm>
            <a:custGeom>
              <a:rect b="b" l="l" r="r" t="t"/>
              <a:pathLst>
                <a:path extrusionOk="0" h="58848" w="26720">
                  <a:moveTo>
                    <a:pt x="5773" y="0"/>
                  </a:moveTo>
                  <a:lnTo>
                    <a:pt x="1" y="2132"/>
                  </a:lnTo>
                  <a:lnTo>
                    <a:pt x="20948" y="58848"/>
                  </a:lnTo>
                  <a:lnTo>
                    <a:pt x="26720" y="56716"/>
                  </a:lnTo>
                  <a:lnTo>
                    <a:pt x="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3575100" y="3158825"/>
              <a:ext cx="1438750" cy="1415950"/>
            </a:xfrm>
            <a:custGeom>
              <a:rect b="b" l="l" r="r" t="t"/>
              <a:pathLst>
                <a:path extrusionOk="0" h="56638" w="57550">
                  <a:moveTo>
                    <a:pt x="53240" y="0"/>
                  </a:moveTo>
                  <a:lnTo>
                    <a:pt x="0" y="52245"/>
                  </a:lnTo>
                  <a:lnTo>
                    <a:pt x="4310" y="56638"/>
                  </a:lnTo>
                  <a:lnTo>
                    <a:pt x="57549" y="4392"/>
                  </a:lnTo>
                  <a:lnTo>
                    <a:pt x="53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3111100" y="2488225"/>
              <a:ext cx="2482350" cy="615775"/>
            </a:xfrm>
            <a:custGeom>
              <a:rect b="b" l="l" r="r" t="t"/>
              <a:pathLst>
                <a:path extrusionOk="0" h="24631" w="99294">
                  <a:moveTo>
                    <a:pt x="68136" y="0"/>
                  </a:moveTo>
                  <a:lnTo>
                    <a:pt x="68136" y="18478"/>
                  </a:lnTo>
                  <a:lnTo>
                    <a:pt x="3078" y="18478"/>
                  </a:lnTo>
                  <a:cubicBezTo>
                    <a:pt x="1378" y="18478"/>
                    <a:pt x="1" y="19856"/>
                    <a:pt x="1" y="21555"/>
                  </a:cubicBezTo>
                  <a:cubicBezTo>
                    <a:pt x="1" y="23253"/>
                    <a:pt x="1378" y="24631"/>
                    <a:pt x="3078" y="24631"/>
                  </a:cubicBezTo>
                  <a:lnTo>
                    <a:pt x="74289" y="24631"/>
                  </a:lnTo>
                  <a:lnTo>
                    <a:pt x="74289" y="6153"/>
                  </a:lnTo>
                  <a:lnTo>
                    <a:pt x="85852" y="6153"/>
                  </a:lnTo>
                  <a:cubicBezTo>
                    <a:pt x="89870" y="6153"/>
                    <a:pt x="93140" y="9423"/>
                    <a:pt x="93140" y="13443"/>
                  </a:cubicBezTo>
                  <a:lnTo>
                    <a:pt x="93140" y="21555"/>
                  </a:lnTo>
                  <a:cubicBezTo>
                    <a:pt x="93140" y="23253"/>
                    <a:pt x="94517" y="24631"/>
                    <a:pt x="96217" y="24631"/>
                  </a:cubicBezTo>
                  <a:cubicBezTo>
                    <a:pt x="97916" y="24631"/>
                    <a:pt x="99294" y="23253"/>
                    <a:pt x="99294" y="21555"/>
                  </a:cubicBezTo>
                  <a:lnTo>
                    <a:pt x="99294" y="13442"/>
                  </a:lnTo>
                  <a:cubicBezTo>
                    <a:pt x="99294" y="6030"/>
                    <a:pt x="93264" y="0"/>
                    <a:pt x="85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2497750" y="1716500"/>
              <a:ext cx="2183075" cy="2150000"/>
            </a:xfrm>
            <a:custGeom>
              <a:rect b="b" l="l" r="r" t="t"/>
              <a:pathLst>
                <a:path extrusionOk="0" h="86000" w="87323">
                  <a:moveTo>
                    <a:pt x="14128" y="0"/>
                  </a:moveTo>
                  <a:cubicBezTo>
                    <a:pt x="12837" y="0"/>
                    <a:pt x="0" y="20478"/>
                    <a:pt x="6536" y="29779"/>
                  </a:cubicBezTo>
                  <a:cubicBezTo>
                    <a:pt x="12500" y="38266"/>
                    <a:pt x="51845" y="38683"/>
                    <a:pt x="59534" y="38683"/>
                  </a:cubicBezTo>
                  <a:cubicBezTo>
                    <a:pt x="60373" y="38683"/>
                    <a:pt x="60835" y="38678"/>
                    <a:pt x="60835" y="38678"/>
                  </a:cubicBezTo>
                  <a:lnTo>
                    <a:pt x="60835" y="38678"/>
                  </a:lnTo>
                  <a:cubicBezTo>
                    <a:pt x="60835" y="38679"/>
                    <a:pt x="53371" y="46910"/>
                    <a:pt x="49926" y="65159"/>
                  </a:cubicBezTo>
                  <a:cubicBezTo>
                    <a:pt x="46652" y="82499"/>
                    <a:pt x="47133" y="84451"/>
                    <a:pt x="47133" y="84451"/>
                  </a:cubicBezTo>
                  <a:lnTo>
                    <a:pt x="54058" y="85999"/>
                  </a:lnTo>
                  <a:cubicBezTo>
                    <a:pt x="54058" y="85999"/>
                    <a:pt x="87322" y="36876"/>
                    <a:pt x="83404" y="29244"/>
                  </a:cubicBezTo>
                  <a:cubicBezTo>
                    <a:pt x="79486" y="21610"/>
                    <a:pt x="32068" y="10683"/>
                    <a:pt x="32068" y="10683"/>
                  </a:cubicBezTo>
                  <a:lnTo>
                    <a:pt x="35796" y="5862"/>
                  </a:lnTo>
                  <a:lnTo>
                    <a:pt x="14169" y="9"/>
                  </a:lnTo>
                  <a:cubicBezTo>
                    <a:pt x="14157" y="3"/>
                    <a:pt x="14143" y="0"/>
                    <a:pt x="14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4709200" y="487925"/>
              <a:ext cx="461925" cy="46450"/>
            </a:xfrm>
            <a:custGeom>
              <a:rect b="b" l="l" r="r" t="t"/>
              <a:pathLst>
                <a:path extrusionOk="0" h="1858" w="18477">
                  <a:moveTo>
                    <a:pt x="930" y="1"/>
                  </a:moveTo>
                  <a:cubicBezTo>
                    <a:pt x="416" y="1"/>
                    <a:pt x="0" y="416"/>
                    <a:pt x="0" y="929"/>
                  </a:cubicBezTo>
                  <a:cubicBezTo>
                    <a:pt x="0" y="1442"/>
                    <a:pt x="416" y="1858"/>
                    <a:pt x="930" y="1858"/>
                  </a:cubicBezTo>
                  <a:lnTo>
                    <a:pt x="17548" y="1858"/>
                  </a:lnTo>
                  <a:cubicBezTo>
                    <a:pt x="18061" y="1858"/>
                    <a:pt x="18477" y="1442"/>
                    <a:pt x="18477" y="929"/>
                  </a:cubicBezTo>
                  <a:cubicBezTo>
                    <a:pt x="18477" y="416"/>
                    <a:pt x="18061" y="1"/>
                    <a:pt x="17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4076025" y="403475"/>
              <a:ext cx="861450" cy="542325"/>
            </a:xfrm>
            <a:custGeom>
              <a:rect b="b" l="l" r="r" t="t"/>
              <a:pathLst>
                <a:path extrusionOk="0" h="21693" w="34458">
                  <a:moveTo>
                    <a:pt x="6187" y="1"/>
                  </a:moveTo>
                  <a:cubicBezTo>
                    <a:pt x="5795" y="137"/>
                    <a:pt x="0" y="7812"/>
                    <a:pt x="1175" y="12824"/>
                  </a:cubicBezTo>
                  <a:cubicBezTo>
                    <a:pt x="2350" y="17837"/>
                    <a:pt x="6795" y="21692"/>
                    <a:pt x="6795" y="21692"/>
                  </a:cubicBezTo>
                  <a:cubicBezTo>
                    <a:pt x="6795" y="21692"/>
                    <a:pt x="32657" y="12433"/>
                    <a:pt x="34458" y="6168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4140225" y="238100"/>
              <a:ext cx="701050" cy="296475"/>
            </a:xfrm>
            <a:custGeom>
              <a:rect b="b" l="l" r="r" t="t"/>
              <a:pathLst>
                <a:path extrusionOk="0" h="11859" w="28042">
                  <a:moveTo>
                    <a:pt x="12660" y="1"/>
                  </a:moveTo>
                  <a:cubicBezTo>
                    <a:pt x="8783" y="1"/>
                    <a:pt x="5408" y="1266"/>
                    <a:pt x="3313" y="3370"/>
                  </a:cubicBezTo>
                  <a:cubicBezTo>
                    <a:pt x="1" y="6698"/>
                    <a:pt x="293" y="11650"/>
                    <a:pt x="293" y="11859"/>
                  </a:cubicBezTo>
                  <a:cubicBezTo>
                    <a:pt x="293" y="11859"/>
                    <a:pt x="12379" y="11849"/>
                    <a:pt x="20520" y="11849"/>
                  </a:cubicBezTo>
                  <a:cubicBezTo>
                    <a:pt x="24590" y="11849"/>
                    <a:pt x="27674" y="11851"/>
                    <a:pt x="27767" y="11859"/>
                  </a:cubicBezTo>
                  <a:cubicBezTo>
                    <a:pt x="27768" y="11859"/>
                    <a:pt x="27768" y="11859"/>
                    <a:pt x="27768" y="11859"/>
                  </a:cubicBezTo>
                  <a:cubicBezTo>
                    <a:pt x="28042" y="11859"/>
                    <a:pt x="25814" y="4306"/>
                    <a:pt x="21880" y="2305"/>
                  </a:cubicBezTo>
                  <a:cubicBezTo>
                    <a:pt x="18744" y="709"/>
                    <a:pt x="15562" y="1"/>
                    <a:pt x="12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4127800" y="534550"/>
              <a:ext cx="781250" cy="717400"/>
            </a:xfrm>
            <a:custGeom>
              <a:rect b="b" l="l" r="r" t="t"/>
              <a:pathLst>
                <a:path extrusionOk="0" h="28696" w="31250">
                  <a:moveTo>
                    <a:pt x="21401" y="1"/>
                  </a:moveTo>
                  <a:cubicBezTo>
                    <a:pt x="12725" y="1"/>
                    <a:pt x="9320" y="9584"/>
                    <a:pt x="9320" y="9584"/>
                  </a:cubicBezTo>
                  <a:cubicBezTo>
                    <a:pt x="9320" y="9584"/>
                    <a:pt x="8993" y="5333"/>
                    <a:pt x="6439" y="5333"/>
                  </a:cubicBezTo>
                  <a:cubicBezTo>
                    <a:pt x="6210" y="5333"/>
                    <a:pt x="5963" y="5367"/>
                    <a:pt x="5696" y="5442"/>
                  </a:cubicBezTo>
                  <a:cubicBezTo>
                    <a:pt x="2459" y="6348"/>
                    <a:pt x="3625" y="11008"/>
                    <a:pt x="5696" y="12302"/>
                  </a:cubicBezTo>
                  <a:cubicBezTo>
                    <a:pt x="7767" y="13597"/>
                    <a:pt x="5696" y="18516"/>
                    <a:pt x="0" y="20328"/>
                  </a:cubicBezTo>
                  <a:cubicBezTo>
                    <a:pt x="0" y="20328"/>
                    <a:pt x="1151" y="28695"/>
                    <a:pt x="7119" y="28695"/>
                  </a:cubicBezTo>
                  <a:cubicBezTo>
                    <a:pt x="7790" y="28695"/>
                    <a:pt x="8522" y="28589"/>
                    <a:pt x="9320" y="28354"/>
                  </a:cubicBezTo>
                  <a:lnTo>
                    <a:pt x="14627" y="24729"/>
                  </a:lnTo>
                  <a:cubicBezTo>
                    <a:pt x="14627" y="24729"/>
                    <a:pt x="16936" y="26364"/>
                    <a:pt x="19836" y="26364"/>
                  </a:cubicBezTo>
                  <a:cubicBezTo>
                    <a:pt x="21376" y="26364"/>
                    <a:pt x="23082" y="25904"/>
                    <a:pt x="24699" y="24493"/>
                  </a:cubicBezTo>
                  <a:cubicBezTo>
                    <a:pt x="31250" y="18776"/>
                    <a:pt x="30678" y="265"/>
                    <a:pt x="21747" y="6"/>
                  </a:cubicBezTo>
                  <a:cubicBezTo>
                    <a:pt x="21630" y="3"/>
                    <a:pt x="21515" y="1"/>
                    <a:pt x="2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3790475" y="990250"/>
              <a:ext cx="1473575" cy="1537700"/>
            </a:xfrm>
            <a:custGeom>
              <a:rect b="b" l="l" r="r" t="t"/>
              <a:pathLst>
                <a:path extrusionOk="0" h="61508" w="58943">
                  <a:moveTo>
                    <a:pt x="14891" y="1"/>
                  </a:moveTo>
                  <a:cubicBezTo>
                    <a:pt x="8791" y="1"/>
                    <a:pt x="725" y="8136"/>
                    <a:pt x="0" y="11275"/>
                  </a:cubicBezTo>
                  <a:cubicBezTo>
                    <a:pt x="0" y="11275"/>
                    <a:pt x="3915" y="24131"/>
                    <a:pt x="20161" y="41942"/>
                  </a:cubicBezTo>
                  <a:cubicBezTo>
                    <a:pt x="36407" y="59754"/>
                    <a:pt x="53512" y="61507"/>
                    <a:pt x="53512" y="61507"/>
                  </a:cubicBezTo>
                  <a:lnTo>
                    <a:pt x="58942" y="56515"/>
                  </a:lnTo>
                  <a:cubicBezTo>
                    <a:pt x="58942" y="56515"/>
                    <a:pt x="40944" y="49092"/>
                    <a:pt x="34384" y="34116"/>
                  </a:cubicBezTo>
                  <a:cubicBezTo>
                    <a:pt x="26203" y="15443"/>
                    <a:pt x="22801" y="2585"/>
                    <a:pt x="16946" y="359"/>
                  </a:cubicBezTo>
                  <a:cubicBezTo>
                    <a:pt x="16298" y="113"/>
                    <a:pt x="15609" y="1"/>
                    <a:pt x="14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4360125" y="559125"/>
              <a:ext cx="188875" cy="221200"/>
            </a:xfrm>
            <a:custGeom>
              <a:rect b="b" l="l" r="r" t="t"/>
              <a:pathLst>
                <a:path extrusionOk="0" h="8848" w="7555">
                  <a:moveTo>
                    <a:pt x="7555" y="0"/>
                  </a:moveTo>
                  <a:lnTo>
                    <a:pt x="7555" y="0"/>
                  </a:lnTo>
                  <a:cubicBezTo>
                    <a:pt x="7554" y="0"/>
                    <a:pt x="54" y="1684"/>
                    <a:pt x="27" y="1684"/>
                  </a:cubicBezTo>
                  <a:cubicBezTo>
                    <a:pt x="1" y="1684"/>
                    <a:pt x="27" y="8601"/>
                    <a:pt x="27" y="8601"/>
                  </a:cubicBezTo>
                  <a:cubicBezTo>
                    <a:pt x="27" y="8601"/>
                    <a:pt x="306" y="8847"/>
                    <a:pt x="743" y="8847"/>
                  </a:cubicBezTo>
                  <a:cubicBezTo>
                    <a:pt x="1246" y="8847"/>
                    <a:pt x="1959" y="8520"/>
                    <a:pt x="2696" y="7112"/>
                  </a:cubicBezTo>
                  <a:cubicBezTo>
                    <a:pt x="4071" y="4483"/>
                    <a:pt x="4508" y="2133"/>
                    <a:pt x="7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4445125" y="534375"/>
              <a:ext cx="573400" cy="145450"/>
            </a:xfrm>
            <a:custGeom>
              <a:rect b="b" l="l" r="r" t="t"/>
              <a:pathLst>
                <a:path extrusionOk="0" h="5818" w="22936">
                  <a:moveTo>
                    <a:pt x="1" y="1"/>
                  </a:moveTo>
                  <a:lnTo>
                    <a:pt x="731" y="1759"/>
                  </a:lnTo>
                  <a:cubicBezTo>
                    <a:pt x="731" y="1759"/>
                    <a:pt x="5152" y="5613"/>
                    <a:pt x="10110" y="5613"/>
                  </a:cubicBezTo>
                  <a:cubicBezTo>
                    <a:pt x="10178" y="5613"/>
                    <a:pt x="10247" y="5612"/>
                    <a:pt x="10315" y="5611"/>
                  </a:cubicBezTo>
                  <a:lnTo>
                    <a:pt x="9468" y="3687"/>
                  </a:lnTo>
                  <a:lnTo>
                    <a:pt x="9468" y="3687"/>
                  </a:lnTo>
                  <a:cubicBezTo>
                    <a:pt x="9469" y="3687"/>
                    <a:pt x="11816" y="5817"/>
                    <a:pt x="14953" y="5817"/>
                  </a:cubicBezTo>
                  <a:cubicBezTo>
                    <a:pt x="17381" y="5817"/>
                    <a:pt x="20283" y="4540"/>
                    <a:pt x="22936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4976700" y="2327550"/>
              <a:ext cx="422525" cy="355925"/>
            </a:xfrm>
            <a:custGeom>
              <a:rect b="b" l="l" r="r" t="t"/>
              <a:pathLst>
                <a:path extrusionOk="0" h="14237" w="16901">
                  <a:moveTo>
                    <a:pt x="5648" y="0"/>
                  </a:moveTo>
                  <a:lnTo>
                    <a:pt x="1" y="6587"/>
                  </a:lnTo>
                  <a:lnTo>
                    <a:pt x="5017" y="8015"/>
                  </a:lnTo>
                  <a:lnTo>
                    <a:pt x="8683" y="13433"/>
                  </a:lnTo>
                  <a:cubicBezTo>
                    <a:pt x="8683" y="13433"/>
                    <a:pt x="12273" y="14236"/>
                    <a:pt x="13876" y="14236"/>
                  </a:cubicBezTo>
                  <a:cubicBezTo>
                    <a:pt x="14152" y="14236"/>
                    <a:pt x="14369" y="14213"/>
                    <a:pt x="14499" y="14157"/>
                  </a:cubicBezTo>
                  <a:cubicBezTo>
                    <a:pt x="15383" y="13778"/>
                    <a:pt x="16900" y="8089"/>
                    <a:pt x="15762" y="5687"/>
                  </a:cubicBezTo>
                  <a:cubicBezTo>
                    <a:pt x="14624" y="3285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3579000" y="3736050"/>
              <a:ext cx="607375" cy="408225"/>
            </a:xfrm>
            <a:custGeom>
              <a:rect b="b" l="l" r="r" t="t"/>
              <a:pathLst>
                <a:path extrusionOk="0" h="16329" w="24295">
                  <a:moveTo>
                    <a:pt x="3798" y="1"/>
                  </a:moveTo>
                  <a:cubicBezTo>
                    <a:pt x="3798" y="1"/>
                    <a:pt x="963" y="3109"/>
                    <a:pt x="613" y="5217"/>
                  </a:cubicBezTo>
                  <a:cubicBezTo>
                    <a:pt x="262" y="7326"/>
                    <a:pt x="1" y="8593"/>
                    <a:pt x="1" y="8593"/>
                  </a:cubicBezTo>
                  <a:lnTo>
                    <a:pt x="21084" y="16328"/>
                  </a:lnTo>
                  <a:cubicBezTo>
                    <a:pt x="21084" y="16328"/>
                    <a:pt x="24295" y="15005"/>
                    <a:pt x="23428" y="13085"/>
                  </a:cubicBezTo>
                  <a:cubicBezTo>
                    <a:pt x="22561" y="11165"/>
                    <a:pt x="12532" y="2638"/>
                    <a:pt x="12532" y="2638"/>
                  </a:cubicBezTo>
                  <a:lnTo>
                    <a:pt x="3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3460925" y="4481125"/>
              <a:ext cx="202825" cy="202875"/>
            </a:xfrm>
            <a:custGeom>
              <a:rect b="b" l="l" r="r" t="t"/>
              <a:pathLst>
                <a:path extrusionOk="0" h="8115" w="8113">
                  <a:moveTo>
                    <a:pt x="4056" y="1"/>
                  </a:moveTo>
                  <a:cubicBezTo>
                    <a:pt x="1816" y="1"/>
                    <a:pt x="0" y="1817"/>
                    <a:pt x="0" y="4057"/>
                  </a:cubicBezTo>
                  <a:cubicBezTo>
                    <a:pt x="0" y="6298"/>
                    <a:pt x="1816" y="8114"/>
                    <a:pt x="4056" y="8114"/>
                  </a:cubicBezTo>
                  <a:cubicBezTo>
                    <a:pt x="6296" y="8114"/>
                    <a:pt x="8113" y="6298"/>
                    <a:pt x="8113" y="4057"/>
                  </a:cubicBezTo>
                  <a:cubicBezTo>
                    <a:pt x="8113" y="1817"/>
                    <a:pt x="6296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3710150" y="4001475"/>
              <a:ext cx="269950" cy="136400"/>
            </a:xfrm>
            <a:custGeom>
              <a:rect b="b" l="l" r="r" t="t"/>
              <a:pathLst>
                <a:path extrusionOk="0" h="5456" w="10798">
                  <a:moveTo>
                    <a:pt x="1565" y="1"/>
                  </a:moveTo>
                  <a:cubicBezTo>
                    <a:pt x="992" y="1"/>
                    <a:pt x="451" y="359"/>
                    <a:pt x="252" y="929"/>
                  </a:cubicBezTo>
                  <a:cubicBezTo>
                    <a:pt x="1" y="1651"/>
                    <a:pt x="384" y="2446"/>
                    <a:pt x="1105" y="2697"/>
                  </a:cubicBezTo>
                  <a:lnTo>
                    <a:pt x="8779" y="5378"/>
                  </a:lnTo>
                  <a:cubicBezTo>
                    <a:pt x="8929" y="5431"/>
                    <a:pt x="9082" y="5455"/>
                    <a:pt x="9233" y="5455"/>
                  </a:cubicBezTo>
                  <a:cubicBezTo>
                    <a:pt x="9807" y="5455"/>
                    <a:pt x="10347" y="5096"/>
                    <a:pt x="10546" y="4526"/>
                  </a:cubicBezTo>
                  <a:cubicBezTo>
                    <a:pt x="10797" y="3806"/>
                    <a:pt x="10415" y="3010"/>
                    <a:pt x="9693" y="2759"/>
                  </a:cubicBezTo>
                  <a:lnTo>
                    <a:pt x="2020" y="78"/>
                  </a:lnTo>
                  <a:cubicBezTo>
                    <a:pt x="1870" y="26"/>
                    <a:pt x="1716" y="1"/>
                    <a:pt x="1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3512625" y="4071175"/>
              <a:ext cx="354950" cy="574825"/>
            </a:xfrm>
            <a:custGeom>
              <a:rect b="b" l="l" r="r" t="t"/>
              <a:pathLst>
                <a:path extrusionOk="0" h="22993" w="14198">
                  <a:moveTo>
                    <a:pt x="11618" y="1"/>
                  </a:moveTo>
                  <a:lnTo>
                    <a:pt x="0" y="21605"/>
                  </a:lnTo>
                  <a:lnTo>
                    <a:pt x="2580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2667500" y="955100"/>
              <a:ext cx="1742275" cy="1131825"/>
            </a:xfrm>
            <a:custGeom>
              <a:rect b="b" l="l" r="r" t="t"/>
              <a:pathLst>
                <a:path extrusionOk="0" h="45273" w="69691">
                  <a:moveTo>
                    <a:pt x="53649" y="0"/>
                  </a:moveTo>
                  <a:cubicBezTo>
                    <a:pt x="51445" y="0"/>
                    <a:pt x="48985" y="294"/>
                    <a:pt x="46257" y="944"/>
                  </a:cubicBezTo>
                  <a:cubicBezTo>
                    <a:pt x="29314" y="4978"/>
                    <a:pt x="0" y="32845"/>
                    <a:pt x="0" y="32845"/>
                  </a:cubicBezTo>
                  <a:cubicBezTo>
                    <a:pt x="0" y="32845"/>
                    <a:pt x="0" y="45272"/>
                    <a:pt x="25841" y="45272"/>
                  </a:cubicBezTo>
                  <a:cubicBezTo>
                    <a:pt x="29504" y="45272"/>
                    <a:pt x="33687" y="45023"/>
                    <a:pt x="38462" y="44452"/>
                  </a:cubicBezTo>
                  <a:cubicBezTo>
                    <a:pt x="38462" y="44452"/>
                    <a:pt x="68525" y="23805"/>
                    <a:pt x="69159" y="15200"/>
                  </a:cubicBezTo>
                  <a:cubicBezTo>
                    <a:pt x="69690" y="7979"/>
                    <a:pt x="65135" y="0"/>
                    <a:pt x="53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2840125" y="1312550"/>
              <a:ext cx="1214575" cy="565625"/>
            </a:xfrm>
            <a:custGeom>
              <a:rect b="b" l="l" r="r" t="t"/>
              <a:pathLst>
                <a:path extrusionOk="0" h="22625" w="48583">
                  <a:moveTo>
                    <a:pt x="7640" y="1"/>
                  </a:moveTo>
                  <a:lnTo>
                    <a:pt x="0" y="7828"/>
                  </a:lnTo>
                  <a:cubicBezTo>
                    <a:pt x="0" y="7828"/>
                    <a:pt x="19332" y="22624"/>
                    <a:pt x="37592" y="22624"/>
                  </a:cubicBezTo>
                  <a:cubicBezTo>
                    <a:pt x="39474" y="22624"/>
                    <a:pt x="41345" y="22467"/>
                    <a:pt x="43182" y="22120"/>
                  </a:cubicBezTo>
                  <a:cubicBezTo>
                    <a:pt x="43494" y="22060"/>
                    <a:pt x="43782" y="21910"/>
                    <a:pt x="44009" y="21688"/>
                  </a:cubicBezTo>
                  <a:lnTo>
                    <a:pt x="48582" y="17283"/>
                  </a:lnTo>
                  <a:cubicBezTo>
                    <a:pt x="48582" y="17283"/>
                    <a:pt x="16213" y="12672"/>
                    <a:pt x="7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3313700" y="863550"/>
              <a:ext cx="1163300" cy="441425"/>
            </a:xfrm>
            <a:custGeom>
              <a:rect b="b" l="l" r="r" t="t"/>
              <a:pathLst>
                <a:path extrusionOk="0" h="17657" w="46532">
                  <a:moveTo>
                    <a:pt x="20001" y="1"/>
                  </a:moveTo>
                  <a:cubicBezTo>
                    <a:pt x="8301" y="1"/>
                    <a:pt x="0" y="7749"/>
                    <a:pt x="0" y="7749"/>
                  </a:cubicBezTo>
                  <a:lnTo>
                    <a:pt x="12384" y="7218"/>
                  </a:lnTo>
                  <a:cubicBezTo>
                    <a:pt x="12559" y="6956"/>
                    <a:pt x="18170" y="5227"/>
                    <a:pt x="24722" y="5227"/>
                  </a:cubicBezTo>
                  <a:cubicBezTo>
                    <a:pt x="31437" y="5227"/>
                    <a:pt x="39141" y="7044"/>
                    <a:pt x="42992" y="14119"/>
                  </a:cubicBezTo>
                  <a:lnTo>
                    <a:pt x="44585" y="17657"/>
                  </a:lnTo>
                  <a:cubicBezTo>
                    <a:pt x="44585" y="17657"/>
                    <a:pt x="46531" y="8457"/>
                    <a:pt x="29900" y="1911"/>
                  </a:cubicBezTo>
                  <a:cubicBezTo>
                    <a:pt x="26423" y="542"/>
                    <a:pt x="23093" y="1"/>
                    <a:pt x="20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2685375" y="1109975"/>
              <a:ext cx="708150" cy="512550"/>
            </a:xfrm>
            <a:custGeom>
              <a:rect b="b" l="l" r="r" t="t"/>
              <a:pathLst>
                <a:path extrusionOk="0" h="20502" w="28326">
                  <a:moveTo>
                    <a:pt x="20436" y="1"/>
                  </a:moveTo>
                  <a:cubicBezTo>
                    <a:pt x="13268" y="1"/>
                    <a:pt x="5782" y="5092"/>
                    <a:pt x="3361" y="7858"/>
                  </a:cubicBezTo>
                  <a:cubicBezTo>
                    <a:pt x="0" y="11699"/>
                    <a:pt x="6082" y="20502"/>
                    <a:pt x="6082" y="20502"/>
                  </a:cubicBezTo>
                  <a:lnTo>
                    <a:pt x="28326" y="2738"/>
                  </a:lnTo>
                  <a:cubicBezTo>
                    <a:pt x="25954" y="768"/>
                    <a:pt x="23219" y="1"/>
                    <a:pt x="20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od Delivery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F70"/>
      </a:accent1>
      <a:accent2>
        <a:srgbClr val="5493B3"/>
      </a:accent2>
      <a:accent3>
        <a:srgbClr val="91DAFF"/>
      </a:accent3>
      <a:accent4>
        <a:srgbClr val="E4DF6F"/>
      </a:accent4>
      <a:accent5>
        <a:srgbClr val="B3B05D"/>
      </a:accent5>
      <a:accent6>
        <a:srgbClr val="C540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