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257" r:id="rId3"/>
    <p:sldId id="308" r:id="rId4"/>
    <p:sldId id="307" r:id="rId5"/>
    <p:sldId id="258" r:id="rId6"/>
    <p:sldId id="262" r:id="rId7"/>
    <p:sldId id="311" r:id="rId8"/>
    <p:sldId id="259" r:id="rId9"/>
    <p:sldId id="309" r:id="rId10"/>
    <p:sldId id="260" r:id="rId11"/>
    <p:sldId id="261" r:id="rId12"/>
    <p:sldId id="312" r:id="rId13"/>
    <p:sldId id="263" r:id="rId14"/>
    <p:sldId id="320" r:id="rId15"/>
    <p:sldId id="321" r:id="rId16"/>
    <p:sldId id="322" r:id="rId17"/>
    <p:sldId id="323" r:id="rId18"/>
    <p:sldId id="313" r:id="rId19"/>
    <p:sldId id="264" r:id="rId20"/>
    <p:sldId id="316" r:id="rId21"/>
    <p:sldId id="317" r:id="rId22"/>
    <p:sldId id="318" r:id="rId23"/>
    <p:sldId id="268" r:id="rId24"/>
    <p:sldId id="269" r:id="rId25"/>
    <p:sldId id="29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9"/>
    <a:srgbClr val="F3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85658-EBFA-43FB-B8DF-A75899D108FE}" v="2" dt="2023-03-15T19:29:34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o Hirayama" userId="df5f3e18-c983-44a7-afb5-e785fc5bde77" providerId="ADAL" clId="{95E85658-EBFA-43FB-B8DF-A75899D108FE}"/>
    <pc:docChg chg="delSld modSld">
      <pc:chgData name="Silvio Hirayama" userId="df5f3e18-c983-44a7-afb5-e785fc5bde77" providerId="ADAL" clId="{95E85658-EBFA-43FB-B8DF-A75899D108FE}" dt="2023-03-15T19:30:25.177" v="45" actId="13926"/>
      <pc:docMkLst>
        <pc:docMk/>
      </pc:docMkLst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856209088" sldId="265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4248023006" sldId="266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1371085083" sldId="267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1566887761" sldId="270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1150789706" sldId="271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705712405" sldId="272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1766708074" sldId="273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698022843" sldId="274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3694838062" sldId="275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3789761350" sldId="276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1838125528" sldId="277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03699470" sldId="279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592740301" sldId="280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3001946665" sldId="281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3854533924" sldId="282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040288365" sldId="283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197214816" sldId="284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813478327" sldId="285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282155846" sldId="286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3079808991" sldId="287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4258682242" sldId="288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3670177253" sldId="289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4188403050" sldId="290"/>
        </pc:sldMkLst>
      </pc:sldChg>
      <pc:sldChg chg="addSp modSp mod">
        <pc:chgData name="Silvio Hirayama" userId="df5f3e18-c983-44a7-afb5-e785fc5bde77" providerId="ADAL" clId="{95E85658-EBFA-43FB-B8DF-A75899D108FE}" dt="2023-03-15T19:30:25.177" v="45" actId="13926"/>
        <pc:sldMkLst>
          <pc:docMk/>
          <pc:sldMk cId="51615578" sldId="291"/>
        </pc:sldMkLst>
        <pc:spChg chg="add mod">
          <ac:chgData name="Silvio Hirayama" userId="df5f3e18-c983-44a7-afb5-e785fc5bde77" providerId="ADAL" clId="{95E85658-EBFA-43FB-B8DF-A75899D108FE}" dt="2023-03-15T19:30:25.177" v="45" actId="13926"/>
          <ac:spMkLst>
            <pc:docMk/>
            <pc:sldMk cId="51615578" sldId="291"/>
            <ac:spMk id="2" creationId="{3F9CB8A9-E6EA-6CDC-A519-95D66AF44354}"/>
          </ac:spMkLst>
        </pc:spChg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4148346774" sldId="292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1687535418" sldId="293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1798439498" sldId="294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920301204" sldId="295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3970310612" sldId="296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4241230336" sldId="297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1345833362" sldId="298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571081595" sldId="299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3381620578" sldId="300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821920" sldId="301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1399282898" sldId="302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557806466" sldId="303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784862230" sldId="304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703982774" sldId="305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3699876323" sldId="306"/>
        </pc:sldMkLst>
      </pc:sldChg>
      <pc:sldChg chg="del">
        <pc:chgData name="Silvio Hirayama" userId="df5f3e18-c983-44a7-afb5-e785fc5bde77" providerId="ADAL" clId="{95E85658-EBFA-43FB-B8DF-A75899D108FE}" dt="2023-03-15T19:25:36.557" v="0" actId="47"/>
        <pc:sldMkLst>
          <pc:docMk/>
          <pc:sldMk cId="2163385330" sldId="319"/>
        </pc:sldMkLst>
      </pc:sldChg>
    </pc:docChg>
  </pc:docChgLst>
  <pc:docChgLst>
    <pc:chgData name="Silvio Fernando Hirayama" userId="df5f3e18-c983-44a7-afb5-e785fc5bde77" providerId="ADAL" clId="{B50BE431-883D-46D0-987F-D6A3BC1300D4}"/>
    <pc:docChg chg="custSel modSld">
      <pc:chgData name="Silvio Fernando Hirayama" userId="df5f3e18-c983-44a7-afb5-e785fc5bde77" providerId="ADAL" clId="{B50BE431-883D-46D0-987F-D6A3BC1300D4}" dt="2023-03-08T20:04:42.416" v="52" actId="6549"/>
      <pc:docMkLst>
        <pc:docMk/>
      </pc:docMkLst>
      <pc:sldChg chg="modSp mod">
        <pc:chgData name="Silvio Fernando Hirayama" userId="df5f3e18-c983-44a7-afb5-e785fc5bde77" providerId="ADAL" clId="{B50BE431-883D-46D0-987F-D6A3BC1300D4}" dt="2023-03-08T20:04:42.416" v="52" actId="6549"/>
        <pc:sldMkLst>
          <pc:docMk/>
          <pc:sldMk cId="419473867" sldId="307"/>
        </pc:sldMkLst>
        <pc:spChg chg="mod">
          <ac:chgData name="Silvio Fernando Hirayama" userId="df5f3e18-c983-44a7-afb5-e785fc5bde77" providerId="ADAL" clId="{B50BE431-883D-46D0-987F-D6A3BC1300D4}" dt="2023-03-08T20:04:30.462" v="51" actId="207"/>
          <ac:spMkLst>
            <pc:docMk/>
            <pc:sldMk cId="419473867" sldId="307"/>
            <ac:spMk id="2" creationId="{11A747CB-980A-4B88-118D-5322078F40FB}"/>
          </ac:spMkLst>
        </pc:spChg>
        <pc:spChg chg="mod">
          <ac:chgData name="Silvio Fernando Hirayama" userId="df5f3e18-c983-44a7-afb5-e785fc5bde77" providerId="ADAL" clId="{B50BE431-883D-46D0-987F-D6A3BC1300D4}" dt="2023-03-08T20:04:42.416" v="52" actId="6549"/>
          <ac:spMkLst>
            <pc:docMk/>
            <pc:sldMk cId="419473867" sldId="307"/>
            <ac:spMk id="5" creationId="{3997C67E-6A62-3EF0-B0CE-D30F6CA9CBD5}"/>
          </ac:spMkLst>
        </pc:spChg>
      </pc:sldChg>
      <pc:sldChg chg="modSp mod">
        <pc:chgData name="Silvio Fernando Hirayama" userId="df5f3e18-c983-44a7-afb5-e785fc5bde77" providerId="ADAL" clId="{B50BE431-883D-46D0-987F-D6A3BC1300D4}" dt="2023-03-08T20:03:43.237" v="46" actId="20577"/>
        <pc:sldMkLst>
          <pc:docMk/>
          <pc:sldMk cId="563492290" sldId="308"/>
        </pc:sldMkLst>
        <pc:spChg chg="mod">
          <ac:chgData name="Silvio Fernando Hirayama" userId="df5f3e18-c983-44a7-afb5-e785fc5bde77" providerId="ADAL" clId="{B50BE431-883D-46D0-987F-D6A3BC1300D4}" dt="2023-03-08T20:00:45.332" v="18" actId="20577"/>
          <ac:spMkLst>
            <pc:docMk/>
            <pc:sldMk cId="563492290" sldId="308"/>
            <ac:spMk id="2" creationId="{11A747CB-980A-4B88-118D-5322078F40FB}"/>
          </ac:spMkLst>
        </pc:spChg>
        <pc:spChg chg="mod">
          <ac:chgData name="Silvio Fernando Hirayama" userId="df5f3e18-c983-44a7-afb5-e785fc5bde77" providerId="ADAL" clId="{B50BE431-883D-46D0-987F-D6A3BC1300D4}" dt="2023-03-08T20:03:43.237" v="46" actId="20577"/>
          <ac:spMkLst>
            <pc:docMk/>
            <pc:sldMk cId="563492290" sldId="308"/>
            <ac:spMk id="3" creationId="{091B6024-50DB-1F4F-BD0F-1748945E6CC0}"/>
          </ac:spMkLst>
        </pc:spChg>
        <pc:spChg chg="mod">
          <ac:chgData name="Silvio Fernando Hirayama" userId="df5f3e18-c983-44a7-afb5-e785fc5bde77" providerId="ADAL" clId="{B50BE431-883D-46D0-987F-D6A3BC1300D4}" dt="2023-03-08T20:02:49.137" v="26" actId="1076"/>
          <ac:spMkLst>
            <pc:docMk/>
            <pc:sldMk cId="563492290" sldId="308"/>
            <ac:spMk id="4" creationId="{AFEEFC0F-9E52-0C6B-A4CA-CF88F5F43349}"/>
          </ac:spMkLst>
        </pc:spChg>
      </pc:sldChg>
    </pc:docChg>
  </pc:docChgLst>
  <pc:docChgLst>
    <pc:chgData name="Silvio Fernando Hirayama" userId="df5f3e18-c983-44a7-afb5-e785fc5bde77" providerId="ADAL" clId="{C493EBE4-D0A9-48CA-AF9E-766622F48CD0}"/>
    <pc:docChg chg="undo redo custSel addSld delSld modSld sldOrd">
      <pc:chgData name="Silvio Fernando Hirayama" userId="df5f3e18-c983-44a7-afb5-e785fc5bde77" providerId="ADAL" clId="{C493EBE4-D0A9-48CA-AF9E-766622F48CD0}" dt="2023-03-06T21:51:33.201" v="6075" actId="478"/>
      <pc:docMkLst>
        <pc:docMk/>
      </pc:docMkLst>
      <pc:sldChg chg="addSp modSp mod modAnim">
        <pc:chgData name="Silvio Fernando Hirayama" userId="df5f3e18-c983-44a7-afb5-e785fc5bde77" providerId="ADAL" clId="{C493EBE4-D0A9-48CA-AF9E-766622F48CD0}" dt="2023-02-27T18:26:05.237" v="519" actId="20577"/>
        <pc:sldMkLst>
          <pc:docMk/>
          <pc:sldMk cId="2291182860" sldId="257"/>
        </pc:sldMkLst>
        <pc:spChg chg="mod">
          <ac:chgData name="Silvio Fernando Hirayama" userId="df5f3e18-c983-44a7-afb5-e785fc5bde77" providerId="ADAL" clId="{C493EBE4-D0A9-48CA-AF9E-766622F48CD0}" dt="2023-02-27T18:11:54.260" v="315" actId="14100"/>
          <ac:spMkLst>
            <pc:docMk/>
            <pc:sldMk cId="2291182860" sldId="257"/>
            <ac:spMk id="3" creationId="{091B6024-50DB-1F4F-BD0F-1748945E6CC0}"/>
          </ac:spMkLst>
        </pc:spChg>
        <pc:spChg chg="add mod">
          <ac:chgData name="Silvio Fernando Hirayama" userId="df5f3e18-c983-44a7-afb5-e785fc5bde77" providerId="ADAL" clId="{C493EBE4-D0A9-48CA-AF9E-766622F48CD0}" dt="2023-02-27T18:26:05.237" v="519" actId="20577"/>
          <ac:spMkLst>
            <pc:docMk/>
            <pc:sldMk cId="2291182860" sldId="257"/>
            <ac:spMk id="4" creationId="{6378B23C-90CE-AFEB-39AB-4BF11CE94FAA}"/>
          </ac:spMkLst>
        </pc:spChg>
        <pc:picChg chg="mod">
          <ac:chgData name="Silvio Fernando Hirayama" userId="df5f3e18-c983-44a7-afb5-e785fc5bde77" providerId="ADAL" clId="{C493EBE4-D0A9-48CA-AF9E-766622F48CD0}" dt="2023-02-27T18:12:11.133" v="324" actId="1076"/>
          <ac:picMkLst>
            <pc:docMk/>
            <pc:sldMk cId="2291182860" sldId="257"/>
            <ac:picMk id="6" creationId="{23819958-0919-C6E5-263F-3957F82128CC}"/>
          </ac:picMkLst>
        </pc:picChg>
      </pc:sldChg>
      <pc:sldChg chg="modSp mod">
        <pc:chgData name="Silvio Fernando Hirayama" userId="df5f3e18-c983-44a7-afb5-e785fc5bde77" providerId="ADAL" clId="{C493EBE4-D0A9-48CA-AF9E-766622F48CD0}" dt="2023-02-27T17:59:38.349" v="112" actId="114"/>
        <pc:sldMkLst>
          <pc:docMk/>
          <pc:sldMk cId="3480351063" sldId="258"/>
        </pc:sldMkLst>
        <pc:spChg chg="mod">
          <ac:chgData name="Silvio Fernando Hirayama" userId="df5f3e18-c983-44a7-afb5-e785fc5bde77" providerId="ADAL" clId="{C493EBE4-D0A9-48CA-AF9E-766622F48CD0}" dt="2023-02-27T17:59:38.349" v="112" actId="114"/>
          <ac:spMkLst>
            <pc:docMk/>
            <pc:sldMk cId="3480351063" sldId="258"/>
            <ac:spMk id="2" creationId="{5EA449E5-A9B5-B424-A154-EB8746441189}"/>
          </ac:spMkLst>
        </pc:spChg>
      </pc:sldChg>
      <pc:sldChg chg="addSp modSp mod modAnim">
        <pc:chgData name="Silvio Fernando Hirayama" userId="df5f3e18-c983-44a7-afb5-e785fc5bde77" providerId="ADAL" clId="{C493EBE4-D0A9-48CA-AF9E-766622F48CD0}" dt="2023-03-01T02:40:05.670" v="1189" actId="1076"/>
        <pc:sldMkLst>
          <pc:docMk/>
          <pc:sldMk cId="3363468547" sldId="259"/>
        </pc:sldMkLst>
        <pc:spChg chg="mod">
          <ac:chgData name="Silvio Fernando Hirayama" userId="df5f3e18-c983-44a7-afb5-e785fc5bde77" providerId="ADAL" clId="{C493EBE4-D0A9-48CA-AF9E-766622F48CD0}" dt="2023-03-01T02:04:19.104" v="772" actId="1076"/>
          <ac:spMkLst>
            <pc:docMk/>
            <pc:sldMk cId="3363468547" sldId="259"/>
            <ac:spMk id="3" creationId="{6C884035-1758-592B-C7B7-8EE7ACB56676}"/>
          </ac:spMkLst>
        </pc:spChg>
        <pc:spChg chg="mod">
          <ac:chgData name="Silvio Fernando Hirayama" userId="df5f3e18-c983-44a7-afb5-e785fc5bde77" providerId="ADAL" clId="{C493EBE4-D0A9-48CA-AF9E-766622F48CD0}" dt="2023-03-01T02:01:09.019" v="763" actId="404"/>
          <ac:spMkLst>
            <pc:docMk/>
            <pc:sldMk cId="3363468547" sldId="259"/>
            <ac:spMk id="5" creationId="{E7CBAA07-9C1A-3497-D81B-D86EAE660696}"/>
          </ac:spMkLst>
        </pc:spChg>
        <pc:spChg chg="mod">
          <ac:chgData name="Silvio Fernando Hirayama" userId="df5f3e18-c983-44a7-afb5-e785fc5bde77" providerId="ADAL" clId="{C493EBE4-D0A9-48CA-AF9E-766622F48CD0}" dt="2023-03-01T02:40:00.852" v="1188" actId="403"/>
          <ac:spMkLst>
            <pc:docMk/>
            <pc:sldMk cId="3363468547" sldId="259"/>
            <ac:spMk id="7" creationId="{544DE061-6EFD-B7C8-2850-ED300BC10DD6}"/>
          </ac:spMkLst>
        </pc:spChg>
        <pc:spChg chg="add mod">
          <ac:chgData name="Silvio Fernando Hirayama" userId="df5f3e18-c983-44a7-afb5-e785fc5bde77" providerId="ADAL" clId="{C493EBE4-D0A9-48CA-AF9E-766622F48CD0}" dt="2023-03-01T02:40:05.670" v="1189" actId="1076"/>
          <ac:spMkLst>
            <pc:docMk/>
            <pc:sldMk cId="3363468547" sldId="259"/>
            <ac:spMk id="8" creationId="{3115C124-D2B9-6E94-8F5D-86A12CB33F6B}"/>
          </ac:spMkLst>
        </pc:spChg>
      </pc:sldChg>
      <pc:sldChg chg="modSp mod">
        <pc:chgData name="Silvio Fernando Hirayama" userId="df5f3e18-c983-44a7-afb5-e785fc5bde77" providerId="ADAL" clId="{C493EBE4-D0A9-48CA-AF9E-766622F48CD0}" dt="2023-03-06T18:56:53.252" v="5468" actId="207"/>
        <pc:sldMkLst>
          <pc:docMk/>
          <pc:sldMk cId="260709368" sldId="260"/>
        </pc:sldMkLst>
        <pc:spChg chg="mod">
          <ac:chgData name="Silvio Fernando Hirayama" userId="df5f3e18-c983-44a7-afb5-e785fc5bde77" providerId="ADAL" clId="{C493EBE4-D0A9-48CA-AF9E-766622F48CD0}" dt="2023-03-06T18:56:53.252" v="5468" actId="207"/>
          <ac:spMkLst>
            <pc:docMk/>
            <pc:sldMk cId="260709368" sldId="260"/>
            <ac:spMk id="63" creationId="{1A2CA83D-8563-5FA0-0420-C370E4979337}"/>
          </ac:spMkLst>
        </pc:spChg>
        <pc:spChg chg="mod">
          <ac:chgData name="Silvio Fernando Hirayama" userId="df5f3e18-c983-44a7-afb5-e785fc5bde77" providerId="ADAL" clId="{C493EBE4-D0A9-48CA-AF9E-766622F48CD0}" dt="2023-03-06T18:50:30.070" v="5415" actId="404"/>
          <ac:spMkLst>
            <pc:docMk/>
            <pc:sldMk cId="260709368" sldId="260"/>
            <ac:spMk id="116" creationId="{A4154BBE-2549-CAB2-0198-01B030ACC844}"/>
          </ac:spMkLst>
        </pc:spChg>
        <pc:grpChg chg="mod">
          <ac:chgData name="Silvio Fernando Hirayama" userId="df5f3e18-c983-44a7-afb5-e785fc5bde77" providerId="ADAL" clId="{C493EBE4-D0A9-48CA-AF9E-766622F48CD0}" dt="2023-03-06T18:50:24.802" v="5413" actId="14100"/>
          <ac:grpSpMkLst>
            <pc:docMk/>
            <pc:sldMk cId="260709368" sldId="260"/>
            <ac:grpSpMk id="48" creationId="{5B9FFC49-F15A-4FA9-736B-E7FFEEE27E81}"/>
          </ac:grpSpMkLst>
        </pc:grpChg>
        <pc:grpChg chg="mod">
          <ac:chgData name="Silvio Fernando Hirayama" userId="df5f3e18-c983-44a7-afb5-e785fc5bde77" providerId="ADAL" clId="{C493EBE4-D0A9-48CA-AF9E-766622F48CD0}" dt="2023-03-06T18:50:25.270" v="5414" actId="14100"/>
          <ac:grpSpMkLst>
            <pc:docMk/>
            <pc:sldMk cId="260709368" sldId="260"/>
            <ac:grpSpMk id="49" creationId="{B6D5D046-17C9-A69D-C5FE-4987B43F2D7B}"/>
          </ac:grpSpMkLst>
        </pc:grpChg>
      </pc:sldChg>
      <pc:sldChg chg="modSp mod ord">
        <pc:chgData name="Silvio Fernando Hirayama" userId="df5f3e18-c983-44a7-afb5-e785fc5bde77" providerId="ADAL" clId="{C493EBE4-D0A9-48CA-AF9E-766622F48CD0}" dt="2023-03-01T01:56:34.635" v="712" actId="114"/>
        <pc:sldMkLst>
          <pc:docMk/>
          <pc:sldMk cId="3124996657" sldId="262"/>
        </pc:sldMkLst>
        <pc:spChg chg="mod">
          <ac:chgData name="Silvio Fernando Hirayama" userId="df5f3e18-c983-44a7-afb5-e785fc5bde77" providerId="ADAL" clId="{C493EBE4-D0A9-48CA-AF9E-766622F48CD0}" dt="2023-03-01T01:56:30.634" v="710" actId="404"/>
          <ac:spMkLst>
            <pc:docMk/>
            <pc:sldMk cId="3124996657" sldId="262"/>
            <ac:spMk id="5" creationId="{116D798C-0B3F-C38C-B5AA-8DB344BAEEDC}"/>
          </ac:spMkLst>
        </pc:spChg>
        <pc:spChg chg="mod">
          <ac:chgData name="Silvio Fernando Hirayama" userId="df5f3e18-c983-44a7-afb5-e785fc5bde77" providerId="ADAL" clId="{C493EBE4-D0A9-48CA-AF9E-766622F48CD0}" dt="2023-03-01T01:56:34.635" v="712" actId="114"/>
          <ac:spMkLst>
            <pc:docMk/>
            <pc:sldMk cId="3124996657" sldId="262"/>
            <ac:spMk id="8" creationId="{9D36A245-EC76-97F4-723E-D32AB034E0BA}"/>
          </ac:spMkLst>
        </pc:spChg>
      </pc:sldChg>
      <pc:sldChg chg="modSp mod">
        <pc:chgData name="Silvio Fernando Hirayama" userId="df5f3e18-c983-44a7-afb5-e785fc5bde77" providerId="ADAL" clId="{C493EBE4-D0A9-48CA-AF9E-766622F48CD0}" dt="2023-03-01T02:17:41.857" v="880" actId="1076"/>
        <pc:sldMkLst>
          <pc:docMk/>
          <pc:sldMk cId="2529977162" sldId="263"/>
        </pc:sldMkLst>
        <pc:spChg chg="mod">
          <ac:chgData name="Silvio Fernando Hirayama" userId="df5f3e18-c983-44a7-afb5-e785fc5bde77" providerId="ADAL" clId="{C493EBE4-D0A9-48CA-AF9E-766622F48CD0}" dt="2023-03-01T02:17:41.857" v="880" actId="1076"/>
          <ac:spMkLst>
            <pc:docMk/>
            <pc:sldMk cId="2529977162" sldId="263"/>
            <ac:spMk id="7" creationId="{3AF81563-931F-184F-4C6B-84783BA9C263}"/>
          </ac:spMkLst>
        </pc:spChg>
      </pc:sldChg>
      <pc:sldChg chg="addSp delSp modSp mod">
        <pc:chgData name="Silvio Fernando Hirayama" userId="df5f3e18-c983-44a7-afb5-e785fc5bde77" providerId="ADAL" clId="{C493EBE4-D0A9-48CA-AF9E-766622F48CD0}" dt="2023-03-06T13:54:42.574" v="2171" actId="22"/>
        <pc:sldMkLst>
          <pc:docMk/>
          <pc:sldMk cId="1817728792" sldId="264"/>
        </pc:sldMkLst>
        <pc:spChg chg="add mod">
          <ac:chgData name="Silvio Fernando Hirayama" userId="df5f3e18-c983-44a7-afb5-e785fc5bde77" providerId="ADAL" clId="{C493EBE4-D0A9-48CA-AF9E-766622F48CD0}" dt="2023-03-06T13:37:59.060" v="1982" actId="1076"/>
          <ac:spMkLst>
            <pc:docMk/>
            <pc:sldMk cId="1817728792" sldId="264"/>
            <ac:spMk id="3" creationId="{8E1A5497-59A6-6775-A1A5-6A684D59E60A}"/>
          </ac:spMkLst>
        </pc:spChg>
        <pc:spChg chg="mod">
          <ac:chgData name="Silvio Fernando Hirayama" userId="df5f3e18-c983-44a7-afb5-e785fc5bde77" providerId="ADAL" clId="{C493EBE4-D0A9-48CA-AF9E-766622F48CD0}" dt="2023-03-06T13:37:59.060" v="1982" actId="1076"/>
          <ac:spMkLst>
            <pc:docMk/>
            <pc:sldMk cId="1817728792" sldId="264"/>
            <ac:spMk id="7" creationId="{52AD78E6-3414-6224-1B57-4162CD2E3B9B}"/>
          </ac:spMkLst>
        </pc:spChg>
        <pc:spChg chg="mod">
          <ac:chgData name="Silvio Fernando Hirayama" userId="df5f3e18-c983-44a7-afb5-e785fc5bde77" providerId="ADAL" clId="{C493EBE4-D0A9-48CA-AF9E-766622F48CD0}" dt="2023-03-06T13:37:59.060" v="1982" actId="1076"/>
          <ac:spMkLst>
            <pc:docMk/>
            <pc:sldMk cId="1817728792" sldId="264"/>
            <ac:spMk id="8" creationId="{02BA6E67-42D4-B0D1-6909-DF81F0266DCD}"/>
          </ac:spMkLst>
        </pc:spChg>
        <pc:spChg chg="add mod">
          <ac:chgData name="Silvio Fernando Hirayama" userId="df5f3e18-c983-44a7-afb5-e785fc5bde77" providerId="ADAL" clId="{C493EBE4-D0A9-48CA-AF9E-766622F48CD0}" dt="2023-03-06T13:53:13.107" v="2166" actId="14100"/>
          <ac:spMkLst>
            <pc:docMk/>
            <pc:sldMk cId="1817728792" sldId="264"/>
            <ac:spMk id="9" creationId="{3E945E07-6433-B9E2-EF6C-E53EB75CD33D}"/>
          </ac:spMkLst>
        </pc:spChg>
        <pc:spChg chg="del mod">
          <ac:chgData name="Silvio Fernando Hirayama" userId="df5f3e18-c983-44a7-afb5-e785fc5bde77" providerId="ADAL" clId="{C493EBE4-D0A9-48CA-AF9E-766622F48CD0}" dt="2023-03-06T13:29:09.942" v="1725" actId="478"/>
          <ac:spMkLst>
            <pc:docMk/>
            <pc:sldMk cId="1817728792" sldId="264"/>
            <ac:spMk id="10" creationId="{C45F273F-DBB5-98AE-42DB-15ADA6DF49D0}"/>
          </ac:spMkLst>
        </pc:spChg>
        <pc:spChg chg="del">
          <ac:chgData name="Silvio Fernando Hirayama" userId="df5f3e18-c983-44a7-afb5-e785fc5bde77" providerId="ADAL" clId="{C493EBE4-D0A9-48CA-AF9E-766622F48CD0}" dt="2023-03-06T13:28:23.580" v="1715" actId="478"/>
          <ac:spMkLst>
            <pc:docMk/>
            <pc:sldMk cId="1817728792" sldId="264"/>
            <ac:spMk id="11" creationId="{9D3EF0A2-990F-D574-7709-2DE72E4D0365}"/>
          </ac:spMkLst>
        </pc:spChg>
        <pc:spChg chg="del">
          <ac:chgData name="Silvio Fernando Hirayama" userId="df5f3e18-c983-44a7-afb5-e785fc5bde77" providerId="ADAL" clId="{C493EBE4-D0A9-48CA-AF9E-766622F48CD0}" dt="2023-03-06T13:28:25.603" v="1716" actId="478"/>
          <ac:spMkLst>
            <pc:docMk/>
            <pc:sldMk cId="1817728792" sldId="264"/>
            <ac:spMk id="13" creationId="{0604DC44-42FE-F192-B324-76503D51FC59}"/>
          </ac:spMkLst>
        </pc:spChg>
        <pc:spChg chg="add del">
          <ac:chgData name="Silvio Fernando Hirayama" userId="df5f3e18-c983-44a7-afb5-e785fc5bde77" providerId="ADAL" clId="{C493EBE4-D0A9-48CA-AF9E-766622F48CD0}" dt="2023-03-06T13:39:20.453" v="1984" actId="22"/>
          <ac:spMkLst>
            <pc:docMk/>
            <pc:sldMk cId="1817728792" sldId="264"/>
            <ac:spMk id="14" creationId="{04D75BF0-ED6A-917F-3196-F115BE6FF1BD}"/>
          </ac:spMkLst>
        </pc:spChg>
        <pc:spChg chg="add del">
          <ac:chgData name="Silvio Fernando Hirayama" userId="df5f3e18-c983-44a7-afb5-e785fc5bde77" providerId="ADAL" clId="{C493EBE4-D0A9-48CA-AF9E-766622F48CD0}" dt="2023-03-06T13:54:42.574" v="2171" actId="22"/>
          <ac:spMkLst>
            <pc:docMk/>
            <pc:sldMk cId="1817728792" sldId="264"/>
            <ac:spMk id="16" creationId="{F9DE2802-09C4-A264-4DAF-8D85D4AB97E3}"/>
          </ac:spMkLst>
        </pc:spChg>
        <pc:spChg chg="mod">
          <ac:chgData name="Silvio Fernando Hirayama" userId="df5f3e18-c983-44a7-afb5-e785fc5bde77" providerId="ADAL" clId="{C493EBE4-D0A9-48CA-AF9E-766622F48CD0}" dt="2023-03-06T13:34:34.669" v="1852" actId="20577"/>
          <ac:spMkLst>
            <pc:docMk/>
            <pc:sldMk cId="1817728792" sldId="264"/>
            <ac:spMk id="58" creationId="{83EC1151-DA0F-31AA-EC8E-90D2F192B7D7}"/>
          </ac:spMkLst>
        </pc:spChg>
        <pc:grpChg chg="del mod">
          <ac:chgData name="Silvio Fernando Hirayama" userId="df5f3e18-c983-44a7-afb5-e785fc5bde77" providerId="ADAL" clId="{C493EBE4-D0A9-48CA-AF9E-766622F48CD0}" dt="2023-03-06T13:53:39.660" v="2168" actId="478"/>
          <ac:grpSpMkLst>
            <pc:docMk/>
            <pc:sldMk cId="1817728792" sldId="264"/>
            <ac:grpSpMk id="69" creationId="{C9A4C13D-D81B-66F4-EFAC-3C15016FA42B}"/>
          </ac:grpSpMkLst>
        </pc:grpChg>
        <pc:grpChg chg="mod">
          <ac:chgData name="Silvio Fernando Hirayama" userId="df5f3e18-c983-44a7-afb5-e785fc5bde77" providerId="ADAL" clId="{C493EBE4-D0A9-48CA-AF9E-766622F48CD0}" dt="2023-03-06T13:53:44.368" v="2169" actId="1076"/>
          <ac:grpSpMkLst>
            <pc:docMk/>
            <pc:sldMk cId="1817728792" sldId="264"/>
            <ac:grpSpMk id="70" creationId="{C123518A-5E53-589C-48C4-61D67525F2EC}"/>
          </ac:grpSpMkLst>
        </pc:grpChg>
        <pc:cxnChg chg="del mod">
          <ac:chgData name="Silvio Fernando Hirayama" userId="df5f3e18-c983-44a7-afb5-e785fc5bde77" providerId="ADAL" clId="{C493EBE4-D0A9-48CA-AF9E-766622F48CD0}" dt="2023-03-06T13:53:38.944" v="2167" actId="478"/>
          <ac:cxnSpMkLst>
            <pc:docMk/>
            <pc:sldMk cId="1817728792" sldId="264"/>
            <ac:cxnSpMk id="74" creationId="{B8E417DA-AF6C-994F-63AB-3C4B0DBF6029}"/>
          </ac:cxnSpMkLst>
        </pc:cxnChg>
      </pc:sldChg>
      <pc:sldChg chg="ord">
        <pc:chgData name="Silvio Fernando Hirayama" userId="df5f3e18-c983-44a7-afb5-e785fc5bde77" providerId="ADAL" clId="{C493EBE4-D0A9-48CA-AF9E-766622F48CD0}" dt="2023-03-01T02:26:46.902" v="971"/>
        <pc:sldMkLst>
          <pc:docMk/>
          <pc:sldMk cId="2399807964" sldId="268"/>
        </pc:sldMkLst>
      </pc:sldChg>
      <pc:sldChg chg="modSp mod ord">
        <pc:chgData name="Silvio Fernando Hirayama" userId="df5f3e18-c983-44a7-afb5-e785fc5bde77" providerId="ADAL" clId="{C493EBE4-D0A9-48CA-AF9E-766622F48CD0}" dt="2023-03-01T12:35:58.978" v="1442" actId="20577"/>
        <pc:sldMkLst>
          <pc:docMk/>
          <pc:sldMk cId="2388856368" sldId="269"/>
        </pc:sldMkLst>
        <pc:spChg chg="mod">
          <ac:chgData name="Silvio Fernando Hirayama" userId="df5f3e18-c983-44a7-afb5-e785fc5bde77" providerId="ADAL" clId="{C493EBE4-D0A9-48CA-AF9E-766622F48CD0}" dt="2023-03-01T12:35:58.978" v="1442" actId="20577"/>
          <ac:spMkLst>
            <pc:docMk/>
            <pc:sldMk cId="2388856368" sldId="269"/>
            <ac:spMk id="11" creationId="{0B5FE87E-0430-FDE3-797A-7721F768D456}"/>
          </ac:spMkLst>
        </pc:spChg>
      </pc:sldChg>
      <pc:sldChg chg="addSp delSp modSp mod ord">
        <pc:chgData name="Silvio Fernando Hirayama" userId="df5f3e18-c983-44a7-afb5-e785fc5bde77" providerId="ADAL" clId="{C493EBE4-D0A9-48CA-AF9E-766622F48CD0}" dt="2023-03-06T16:42:16.307" v="4521" actId="22"/>
        <pc:sldMkLst>
          <pc:docMk/>
          <pc:sldMk cId="51615578" sldId="291"/>
        </pc:sldMkLst>
        <pc:picChg chg="add del mod">
          <ac:chgData name="Silvio Fernando Hirayama" userId="df5f3e18-c983-44a7-afb5-e785fc5bde77" providerId="ADAL" clId="{C493EBE4-D0A9-48CA-AF9E-766622F48CD0}" dt="2023-03-06T16:42:02.128" v="4514"/>
          <ac:picMkLst>
            <pc:docMk/>
            <pc:sldMk cId="51615578" sldId="291"/>
            <ac:picMk id="2" creationId="{DFE68DA4-6086-2D95-1841-70174EAD49B2}"/>
          </ac:picMkLst>
        </pc:picChg>
        <pc:picChg chg="del">
          <ac:chgData name="Silvio Fernando Hirayama" userId="df5f3e18-c983-44a7-afb5-e785fc5bde77" providerId="ADAL" clId="{C493EBE4-D0A9-48CA-AF9E-766622F48CD0}" dt="2023-03-06T16:42:13.618" v="4520" actId="478"/>
          <ac:picMkLst>
            <pc:docMk/>
            <pc:sldMk cId="51615578" sldId="291"/>
            <ac:picMk id="3" creationId="{8B6660C0-4F9A-0213-9CC9-4A3B31CCC54D}"/>
          </ac:picMkLst>
        </pc:picChg>
        <pc:picChg chg="add">
          <ac:chgData name="Silvio Fernando Hirayama" userId="df5f3e18-c983-44a7-afb5-e785fc5bde77" providerId="ADAL" clId="{C493EBE4-D0A9-48CA-AF9E-766622F48CD0}" dt="2023-03-06T16:42:16.307" v="4521" actId="22"/>
          <ac:picMkLst>
            <pc:docMk/>
            <pc:sldMk cId="51615578" sldId="291"/>
            <ac:picMk id="5" creationId="{E13D9AAF-C867-AEEF-DA42-9C7AB4CE902C}"/>
          </ac:picMkLst>
        </pc:picChg>
      </pc:sldChg>
      <pc:sldChg chg="addSp delSp modSp add mod delAnim modAnim">
        <pc:chgData name="Silvio Fernando Hirayama" userId="df5f3e18-c983-44a7-afb5-e785fc5bde77" providerId="ADAL" clId="{C493EBE4-D0A9-48CA-AF9E-766622F48CD0}" dt="2023-03-01T02:50:11.263" v="1212" actId="108"/>
        <pc:sldMkLst>
          <pc:docMk/>
          <pc:sldMk cId="419473867" sldId="307"/>
        </pc:sldMkLst>
        <pc:spChg chg="mod">
          <ac:chgData name="Silvio Fernando Hirayama" userId="df5f3e18-c983-44a7-afb5-e785fc5bde77" providerId="ADAL" clId="{C493EBE4-D0A9-48CA-AF9E-766622F48CD0}" dt="2023-02-27T17:53:10.803" v="1"/>
          <ac:spMkLst>
            <pc:docMk/>
            <pc:sldMk cId="419473867" sldId="307"/>
            <ac:spMk id="2" creationId="{11A747CB-980A-4B88-118D-5322078F40FB}"/>
          </ac:spMkLst>
        </pc:spChg>
        <pc:spChg chg="del mod">
          <ac:chgData name="Silvio Fernando Hirayama" userId="df5f3e18-c983-44a7-afb5-e785fc5bde77" providerId="ADAL" clId="{C493EBE4-D0A9-48CA-AF9E-766622F48CD0}" dt="2023-03-01T02:49:23.758" v="1201" actId="478"/>
          <ac:spMkLst>
            <pc:docMk/>
            <pc:sldMk cId="419473867" sldId="307"/>
            <ac:spMk id="3" creationId="{091B6024-50DB-1F4F-BD0F-1748945E6CC0}"/>
          </ac:spMkLst>
        </pc:spChg>
        <pc:spChg chg="add mod">
          <ac:chgData name="Silvio Fernando Hirayama" userId="df5f3e18-c983-44a7-afb5-e785fc5bde77" providerId="ADAL" clId="{C493EBE4-D0A9-48CA-AF9E-766622F48CD0}" dt="2023-03-01T02:50:11.263" v="1212" actId="108"/>
          <ac:spMkLst>
            <pc:docMk/>
            <pc:sldMk cId="419473867" sldId="307"/>
            <ac:spMk id="5" creationId="{3997C67E-6A62-3EF0-B0CE-D30F6CA9CBD5}"/>
          </ac:spMkLst>
        </pc:spChg>
        <pc:spChg chg="add del mod">
          <ac:chgData name="Silvio Fernando Hirayama" userId="df5f3e18-c983-44a7-afb5-e785fc5bde77" providerId="ADAL" clId="{C493EBE4-D0A9-48CA-AF9E-766622F48CD0}" dt="2023-03-01T02:49:29.610" v="1203" actId="478"/>
          <ac:spMkLst>
            <pc:docMk/>
            <pc:sldMk cId="419473867" sldId="307"/>
            <ac:spMk id="7" creationId="{2AD3A0EE-B1A9-96CF-9E3B-3D2DCFE785AC}"/>
          </ac:spMkLst>
        </pc:spChg>
        <pc:picChg chg="del">
          <ac:chgData name="Silvio Fernando Hirayama" userId="df5f3e18-c983-44a7-afb5-e785fc5bde77" providerId="ADAL" clId="{C493EBE4-D0A9-48CA-AF9E-766622F48CD0}" dt="2023-02-27T17:54:45.394" v="5" actId="478"/>
          <ac:picMkLst>
            <pc:docMk/>
            <pc:sldMk cId="419473867" sldId="307"/>
            <ac:picMk id="6" creationId="{23819958-0919-C6E5-263F-3957F82128CC}"/>
          </ac:picMkLst>
        </pc:picChg>
        <pc:picChg chg="add mod">
          <ac:chgData name="Silvio Fernando Hirayama" userId="df5f3e18-c983-44a7-afb5-e785fc5bde77" providerId="ADAL" clId="{C493EBE4-D0A9-48CA-AF9E-766622F48CD0}" dt="2023-03-01T02:48:35.796" v="1195" actId="1076"/>
          <ac:picMkLst>
            <pc:docMk/>
            <pc:sldMk cId="419473867" sldId="307"/>
            <ac:picMk id="1026" creationId="{65F9BCBC-4DCC-7B2C-DA48-CC12C7567C1B}"/>
          </ac:picMkLst>
        </pc:picChg>
      </pc:sldChg>
      <pc:sldChg chg="addSp delSp modSp add mod delAnim modAnim">
        <pc:chgData name="Silvio Fernando Hirayama" userId="df5f3e18-c983-44a7-afb5-e785fc5bde77" providerId="ADAL" clId="{C493EBE4-D0A9-48CA-AF9E-766622F48CD0}" dt="2023-02-27T18:42:37.275" v="602" actId="20577"/>
        <pc:sldMkLst>
          <pc:docMk/>
          <pc:sldMk cId="563492290" sldId="308"/>
        </pc:sldMkLst>
        <pc:spChg chg="mod">
          <ac:chgData name="Silvio Fernando Hirayama" userId="df5f3e18-c983-44a7-afb5-e785fc5bde77" providerId="ADAL" clId="{C493EBE4-D0A9-48CA-AF9E-766622F48CD0}" dt="2023-02-27T18:19:11.127" v="419" actId="404"/>
          <ac:spMkLst>
            <pc:docMk/>
            <pc:sldMk cId="563492290" sldId="308"/>
            <ac:spMk id="2" creationId="{11A747CB-980A-4B88-118D-5322078F40FB}"/>
          </ac:spMkLst>
        </pc:spChg>
        <pc:spChg chg="mod">
          <ac:chgData name="Silvio Fernando Hirayama" userId="df5f3e18-c983-44a7-afb5-e785fc5bde77" providerId="ADAL" clId="{C493EBE4-D0A9-48CA-AF9E-766622F48CD0}" dt="2023-02-27T18:37:46.457" v="591" actId="20577"/>
          <ac:spMkLst>
            <pc:docMk/>
            <pc:sldMk cId="563492290" sldId="308"/>
            <ac:spMk id="3" creationId="{091B6024-50DB-1F4F-BD0F-1748945E6CC0}"/>
          </ac:spMkLst>
        </pc:spChg>
        <pc:spChg chg="add mod">
          <ac:chgData name="Silvio Fernando Hirayama" userId="df5f3e18-c983-44a7-afb5-e785fc5bde77" providerId="ADAL" clId="{C493EBE4-D0A9-48CA-AF9E-766622F48CD0}" dt="2023-02-27T18:42:37.275" v="602" actId="20577"/>
          <ac:spMkLst>
            <pc:docMk/>
            <pc:sldMk cId="563492290" sldId="308"/>
            <ac:spMk id="4" creationId="{AFEEFC0F-9E52-0C6B-A4CA-CF88F5F43349}"/>
          </ac:spMkLst>
        </pc:spChg>
        <pc:spChg chg="add mod">
          <ac:chgData name="Silvio Fernando Hirayama" userId="df5f3e18-c983-44a7-afb5-e785fc5bde77" providerId="ADAL" clId="{C493EBE4-D0A9-48CA-AF9E-766622F48CD0}" dt="2023-02-27T18:42:01.283" v="595" actId="1076"/>
          <ac:spMkLst>
            <pc:docMk/>
            <pc:sldMk cId="563492290" sldId="308"/>
            <ac:spMk id="5" creationId="{0AD80F35-C3F1-0098-D9C0-45489A79AC58}"/>
          </ac:spMkLst>
        </pc:spChg>
        <pc:spChg chg="add mod">
          <ac:chgData name="Silvio Fernando Hirayama" userId="df5f3e18-c983-44a7-afb5-e785fc5bde77" providerId="ADAL" clId="{C493EBE4-D0A9-48CA-AF9E-766622F48CD0}" dt="2023-02-27T18:42:01.283" v="595" actId="1076"/>
          <ac:spMkLst>
            <pc:docMk/>
            <pc:sldMk cId="563492290" sldId="308"/>
            <ac:spMk id="7" creationId="{AE125641-D635-64F5-4EEE-C6CEBF18A620}"/>
          </ac:spMkLst>
        </pc:spChg>
        <pc:spChg chg="add mod">
          <ac:chgData name="Silvio Fernando Hirayama" userId="df5f3e18-c983-44a7-afb5-e785fc5bde77" providerId="ADAL" clId="{C493EBE4-D0A9-48CA-AF9E-766622F48CD0}" dt="2023-02-27T18:42:01.283" v="595" actId="1076"/>
          <ac:spMkLst>
            <pc:docMk/>
            <pc:sldMk cId="563492290" sldId="308"/>
            <ac:spMk id="8" creationId="{4AF845EB-84C3-CA25-8571-A81939531CE8}"/>
          </ac:spMkLst>
        </pc:spChg>
        <pc:spChg chg="add mod">
          <ac:chgData name="Silvio Fernando Hirayama" userId="df5f3e18-c983-44a7-afb5-e785fc5bde77" providerId="ADAL" clId="{C493EBE4-D0A9-48CA-AF9E-766622F48CD0}" dt="2023-02-27T18:42:01.283" v="595" actId="1076"/>
          <ac:spMkLst>
            <pc:docMk/>
            <pc:sldMk cId="563492290" sldId="308"/>
            <ac:spMk id="9" creationId="{FE2B844C-EBD6-7A61-CC76-4A5CC69B187B}"/>
          </ac:spMkLst>
        </pc:spChg>
        <pc:spChg chg="add del mod">
          <ac:chgData name="Silvio Fernando Hirayama" userId="df5f3e18-c983-44a7-afb5-e785fc5bde77" providerId="ADAL" clId="{C493EBE4-D0A9-48CA-AF9E-766622F48CD0}" dt="2023-02-27T18:24:33.430" v="505" actId="478"/>
          <ac:spMkLst>
            <pc:docMk/>
            <pc:sldMk cId="563492290" sldId="308"/>
            <ac:spMk id="11" creationId="{49884C95-0A3F-9062-08B6-92A29AA1B222}"/>
          </ac:spMkLst>
        </pc:spChg>
        <pc:spChg chg="add del mod">
          <ac:chgData name="Silvio Fernando Hirayama" userId="df5f3e18-c983-44a7-afb5-e785fc5bde77" providerId="ADAL" clId="{C493EBE4-D0A9-48CA-AF9E-766622F48CD0}" dt="2023-02-27T18:24:34.766" v="506" actId="478"/>
          <ac:spMkLst>
            <pc:docMk/>
            <pc:sldMk cId="563492290" sldId="308"/>
            <ac:spMk id="12" creationId="{D7FE6D29-6581-D53B-07D9-1EDA46D5EFB0}"/>
          </ac:spMkLst>
        </pc:spChg>
        <pc:spChg chg="add mod">
          <ac:chgData name="Silvio Fernando Hirayama" userId="df5f3e18-c983-44a7-afb5-e785fc5bde77" providerId="ADAL" clId="{C493EBE4-D0A9-48CA-AF9E-766622F48CD0}" dt="2023-02-27T18:42:01.283" v="595" actId="1076"/>
          <ac:spMkLst>
            <pc:docMk/>
            <pc:sldMk cId="563492290" sldId="308"/>
            <ac:spMk id="13" creationId="{A7BB79D4-3BDB-9321-2B71-E9D5E16631D4}"/>
          </ac:spMkLst>
        </pc:spChg>
        <pc:picChg chg="del">
          <ac:chgData name="Silvio Fernando Hirayama" userId="df5f3e18-c983-44a7-afb5-e785fc5bde77" providerId="ADAL" clId="{C493EBE4-D0A9-48CA-AF9E-766622F48CD0}" dt="2023-02-27T18:04:40.928" v="229" actId="478"/>
          <ac:picMkLst>
            <pc:docMk/>
            <pc:sldMk cId="563492290" sldId="308"/>
            <ac:picMk id="6" creationId="{23819958-0919-C6E5-263F-3957F82128CC}"/>
          </ac:picMkLst>
        </pc:picChg>
      </pc:sldChg>
      <pc:sldChg chg="add del">
        <pc:chgData name="Silvio Fernando Hirayama" userId="df5f3e18-c983-44a7-afb5-e785fc5bde77" providerId="ADAL" clId="{C493EBE4-D0A9-48CA-AF9E-766622F48CD0}" dt="2023-02-27T18:02:40.236" v="115"/>
        <pc:sldMkLst>
          <pc:docMk/>
          <pc:sldMk cId="773648153" sldId="309"/>
        </pc:sldMkLst>
      </pc:sldChg>
      <pc:sldChg chg="delSp modSp add mod delAnim modAnim">
        <pc:chgData name="Silvio Fernando Hirayama" userId="df5f3e18-c983-44a7-afb5-e785fc5bde77" providerId="ADAL" clId="{C493EBE4-D0A9-48CA-AF9E-766622F48CD0}" dt="2023-03-06T13:17:44.851" v="1616" actId="404"/>
        <pc:sldMkLst>
          <pc:docMk/>
          <pc:sldMk cId="1971462674" sldId="309"/>
        </pc:sldMkLst>
        <pc:spChg chg="mod">
          <ac:chgData name="Silvio Fernando Hirayama" userId="df5f3e18-c983-44a7-afb5-e785fc5bde77" providerId="ADAL" clId="{C493EBE4-D0A9-48CA-AF9E-766622F48CD0}" dt="2023-03-06T13:17:28.571" v="1604" actId="1076"/>
          <ac:spMkLst>
            <pc:docMk/>
            <pc:sldMk cId="1971462674" sldId="309"/>
            <ac:spMk id="2" creationId="{E37635CD-8DC8-5E0C-465E-1964C5D79DA2}"/>
          </ac:spMkLst>
        </pc:spChg>
        <pc:spChg chg="mod">
          <ac:chgData name="Silvio Fernando Hirayama" userId="df5f3e18-c983-44a7-afb5-e785fc5bde77" providerId="ADAL" clId="{C493EBE4-D0A9-48CA-AF9E-766622F48CD0}" dt="2023-03-06T13:17:44.851" v="1616" actId="404"/>
          <ac:spMkLst>
            <pc:docMk/>
            <pc:sldMk cId="1971462674" sldId="309"/>
            <ac:spMk id="3" creationId="{6C884035-1758-592B-C7B7-8EE7ACB56676}"/>
          </ac:spMkLst>
        </pc:spChg>
        <pc:spChg chg="del">
          <ac:chgData name="Silvio Fernando Hirayama" userId="df5f3e18-c983-44a7-afb5-e785fc5bde77" providerId="ADAL" clId="{C493EBE4-D0A9-48CA-AF9E-766622F48CD0}" dt="2023-03-01T01:54:49.583" v="706" actId="478"/>
          <ac:spMkLst>
            <pc:docMk/>
            <pc:sldMk cId="1971462674" sldId="309"/>
            <ac:spMk id="5" creationId="{E7CBAA07-9C1A-3497-D81B-D86EAE660696}"/>
          </ac:spMkLst>
        </pc:spChg>
        <pc:spChg chg="del">
          <ac:chgData name="Silvio Fernando Hirayama" userId="df5f3e18-c983-44a7-afb5-e785fc5bde77" providerId="ADAL" clId="{C493EBE4-D0A9-48CA-AF9E-766622F48CD0}" dt="2023-03-01T01:54:51.094" v="707" actId="478"/>
          <ac:spMkLst>
            <pc:docMk/>
            <pc:sldMk cId="1971462674" sldId="309"/>
            <ac:spMk id="7" creationId="{544DE061-6EFD-B7C8-2850-ED300BC10DD6}"/>
          </ac:spMkLst>
        </pc:spChg>
      </pc:sldChg>
      <pc:sldChg chg="add del">
        <pc:chgData name="Silvio Fernando Hirayama" userId="df5f3e18-c983-44a7-afb5-e785fc5bde77" providerId="ADAL" clId="{C493EBE4-D0A9-48CA-AF9E-766622F48CD0}" dt="2023-02-27T18:02:55.634" v="117"/>
        <pc:sldMkLst>
          <pc:docMk/>
          <pc:sldMk cId="3388200087" sldId="309"/>
        </pc:sldMkLst>
      </pc:sldChg>
      <pc:sldChg chg="delSp modSp add del mod ord delAnim">
        <pc:chgData name="Silvio Fernando Hirayama" userId="df5f3e18-c983-44a7-afb5-e785fc5bde77" providerId="ADAL" clId="{C493EBE4-D0A9-48CA-AF9E-766622F48CD0}" dt="2023-03-06T13:17:50.861" v="1617" actId="47"/>
        <pc:sldMkLst>
          <pc:docMk/>
          <pc:sldMk cId="3019629389" sldId="310"/>
        </pc:sldMkLst>
        <pc:spChg chg="mod">
          <ac:chgData name="Silvio Fernando Hirayama" userId="df5f3e18-c983-44a7-afb5-e785fc5bde77" providerId="ADAL" clId="{C493EBE4-D0A9-48CA-AF9E-766622F48CD0}" dt="2023-03-01T02:39:06.618" v="1186" actId="404"/>
          <ac:spMkLst>
            <pc:docMk/>
            <pc:sldMk cId="3019629389" sldId="310"/>
            <ac:spMk id="2" creationId="{E37635CD-8DC8-5E0C-465E-1964C5D79DA2}"/>
          </ac:spMkLst>
        </pc:spChg>
        <pc:spChg chg="mod">
          <ac:chgData name="Silvio Fernando Hirayama" userId="df5f3e18-c983-44a7-afb5-e785fc5bde77" providerId="ADAL" clId="{C493EBE4-D0A9-48CA-AF9E-766622F48CD0}" dt="2023-03-06T13:16:56.966" v="1598" actId="21"/>
          <ac:spMkLst>
            <pc:docMk/>
            <pc:sldMk cId="3019629389" sldId="310"/>
            <ac:spMk id="3" creationId="{6C884035-1758-592B-C7B7-8EE7ACB56676}"/>
          </ac:spMkLst>
        </pc:spChg>
        <pc:spChg chg="del">
          <ac:chgData name="Silvio Fernando Hirayama" userId="df5f3e18-c983-44a7-afb5-e785fc5bde77" providerId="ADAL" clId="{C493EBE4-D0A9-48CA-AF9E-766622F48CD0}" dt="2023-03-01T01:54:17.674" v="703" actId="478"/>
          <ac:spMkLst>
            <pc:docMk/>
            <pc:sldMk cId="3019629389" sldId="310"/>
            <ac:spMk id="5" creationId="{E7CBAA07-9C1A-3497-D81B-D86EAE660696}"/>
          </ac:spMkLst>
        </pc:spChg>
        <pc:spChg chg="del">
          <ac:chgData name="Silvio Fernando Hirayama" userId="df5f3e18-c983-44a7-afb5-e785fc5bde77" providerId="ADAL" clId="{C493EBE4-D0A9-48CA-AF9E-766622F48CD0}" dt="2023-03-01T01:54:19.988" v="704" actId="478"/>
          <ac:spMkLst>
            <pc:docMk/>
            <pc:sldMk cId="3019629389" sldId="310"/>
            <ac:spMk id="7" creationId="{544DE061-6EFD-B7C8-2850-ED300BC10DD6}"/>
          </ac:spMkLst>
        </pc:spChg>
      </pc:sldChg>
      <pc:sldChg chg="addSp delSp modSp add mod">
        <pc:chgData name="Silvio Fernando Hirayama" userId="df5f3e18-c983-44a7-afb5-e785fc5bde77" providerId="ADAL" clId="{C493EBE4-D0A9-48CA-AF9E-766622F48CD0}" dt="2023-03-01T02:37:54.394" v="1182" actId="1076"/>
        <pc:sldMkLst>
          <pc:docMk/>
          <pc:sldMk cId="1176578670" sldId="311"/>
        </pc:sldMkLst>
        <pc:spChg chg="mod">
          <ac:chgData name="Silvio Fernando Hirayama" userId="df5f3e18-c983-44a7-afb5-e785fc5bde77" providerId="ADAL" clId="{C493EBE4-D0A9-48CA-AF9E-766622F48CD0}" dt="2023-03-01T02:31:45.521" v="989" actId="14100"/>
          <ac:spMkLst>
            <pc:docMk/>
            <pc:sldMk cId="1176578670" sldId="311"/>
            <ac:spMk id="5" creationId="{116D798C-0B3F-C38C-B5AA-8DB344BAEEDC}"/>
          </ac:spMkLst>
        </pc:spChg>
        <pc:spChg chg="del">
          <ac:chgData name="Silvio Fernando Hirayama" userId="df5f3e18-c983-44a7-afb5-e785fc5bde77" providerId="ADAL" clId="{C493EBE4-D0A9-48CA-AF9E-766622F48CD0}" dt="2023-03-01T01:56:55.402" v="714" actId="478"/>
          <ac:spMkLst>
            <pc:docMk/>
            <pc:sldMk cId="1176578670" sldId="311"/>
            <ac:spMk id="7" creationId="{7EA3C528-AADA-AF23-C820-7469DBDEF5E7}"/>
          </ac:spMkLst>
        </pc:spChg>
        <pc:spChg chg="del">
          <ac:chgData name="Silvio Fernando Hirayama" userId="df5f3e18-c983-44a7-afb5-e785fc5bde77" providerId="ADAL" clId="{C493EBE4-D0A9-48CA-AF9E-766622F48CD0}" dt="2023-03-01T01:57:03.555" v="718" actId="478"/>
          <ac:spMkLst>
            <pc:docMk/>
            <pc:sldMk cId="1176578670" sldId="311"/>
            <ac:spMk id="8" creationId="{9D36A245-EC76-97F4-723E-D32AB034E0BA}"/>
          </ac:spMkLst>
        </pc:spChg>
        <pc:spChg chg="del">
          <ac:chgData name="Silvio Fernando Hirayama" userId="df5f3e18-c983-44a7-afb5-e785fc5bde77" providerId="ADAL" clId="{C493EBE4-D0A9-48CA-AF9E-766622F48CD0}" dt="2023-03-01T01:56:59.290" v="716" actId="478"/>
          <ac:spMkLst>
            <pc:docMk/>
            <pc:sldMk cId="1176578670" sldId="311"/>
            <ac:spMk id="10" creationId="{DB472EC0-A29B-829D-6AB7-2C9204D7E23E}"/>
          </ac:spMkLst>
        </pc:spChg>
        <pc:spChg chg="add mod">
          <ac:chgData name="Silvio Fernando Hirayama" userId="df5f3e18-c983-44a7-afb5-e785fc5bde77" providerId="ADAL" clId="{C493EBE4-D0A9-48CA-AF9E-766622F48CD0}" dt="2023-03-01T02:30:22.887" v="973" actId="164"/>
          <ac:spMkLst>
            <pc:docMk/>
            <pc:sldMk cId="1176578670" sldId="311"/>
            <ac:spMk id="13" creationId="{CD33FE41-F1C7-DD8E-F4D3-49C103EC3C2B}"/>
          </ac:spMkLst>
        </pc:spChg>
        <pc:spChg chg="del">
          <ac:chgData name="Silvio Fernando Hirayama" userId="df5f3e18-c983-44a7-afb5-e785fc5bde77" providerId="ADAL" clId="{C493EBE4-D0A9-48CA-AF9E-766622F48CD0}" dt="2023-03-01T01:56:57.191" v="715" actId="478"/>
          <ac:spMkLst>
            <pc:docMk/>
            <pc:sldMk cId="1176578670" sldId="311"/>
            <ac:spMk id="14" creationId="{E9CE0559-560B-3189-98BF-8DD1A68CE1D6}"/>
          </ac:spMkLst>
        </pc:spChg>
        <pc:spChg chg="del">
          <ac:chgData name="Silvio Fernando Hirayama" userId="df5f3e18-c983-44a7-afb5-e785fc5bde77" providerId="ADAL" clId="{C493EBE4-D0A9-48CA-AF9E-766622F48CD0}" dt="2023-03-01T01:57:00.771" v="717" actId="478"/>
          <ac:spMkLst>
            <pc:docMk/>
            <pc:sldMk cId="1176578670" sldId="311"/>
            <ac:spMk id="15" creationId="{138D50AC-BB14-551E-82E7-9C7F26814B11}"/>
          </ac:spMkLst>
        </pc:spChg>
        <pc:spChg chg="add mod">
          <ac:chgData name="Silvio Fernando Hirayama" userId="df5f3e18-c983-44a7-afb5-e785fc5bde77" providerId="ADAL" clId="{C493EBE4-D0A9-48CA-AF9E-766622F48CD0}" dt="2023-03-01T02:30:22.887" v="973" actId="164"/>
          <ac:spMkLst>
            <pc:docMk/>
            <pc:sldMk cId="1176578670" sldId="311"/>
            <ac:spMk id="16" creationId="{B660AB6A-9EEA-006F-F0C8-33EFFEA16729}"/>
          </ac:spMkLst>
        </pc:spChg>
        <pc:spChg chg="add mod">
          <ac:chgData name="Silvio Fernando Hirayama" userId="df5f3e18-c983-44a7-afb5-e785fc5bde77" providerId="ADAL" clId="{C493EBE4-D0A9-48CA-AF9E-766622F48CD0}" dt="2023-03-01T02:30:22.887" v="973" actId="164"/>
          <ac:spMkLst>
            <pc:docMk/>
            <pc:sldMk cId="1176578670" sldId="311"/>
            <ac:spMk id="17" creationId="{814AF0B6-D422-69A0-39C1-EC16AD65856F}"/>
          </ac:spMkLst>
        </pc:spChg>
        <pc:spChg chg="mod">
          <ac:chgData name="Silvio Fernando Hirayama" userId="df5f3e18-c983-44a7-afb5-e785fc5bde77" providerId="ADAL" clId="{C493EBE4-D0A9-48CA-AF9E-766622F48CD0}" dt="2023-03-01T02:30:52.610" v="980"/>
          <ac:spMkLst>
            <pc:docMk/>
            <pc:sldMk cId="1176578670" sldId="311"/>
            <ac:spMk id="21" creationId="{1CB6C334-C3AF-FC78-3926-2BDD87195BA2}"/>
          </ac:spMkLst>
        </pc:spChg>
        <pc:spChg chg="mod">
          <ac:chgData name="Silvio Fernando Hirayama" userId="df5f3e18-c983-44a7-afb5-e785fc5bde77" providerId="ADAL" clId="{C493EBE4-D0A9-48CA-AF9E-766622F48CD0}" dt="2023-03-01T02:30:52.610" v="980"/>
          <ac:spMkLst>
            <pc:docMk/>
            <pc:sldMk cId="1176578670" sldId="311"/>
            <ac:spMk id="22" creationId="{E8E50037-8EA6-8357-018B-A47248F2D5C7}"/>
          </ac:spMkLst>
        </pc:spChg>
        <pc:spChg chg="mod">
          <ac:chgData name="Silvio Fernando Hirayama" userId="df5f3e18-c983-44a7-afb5-e785fc5bde77" providerId="ADAL" clId="{C493EBE4-D0A9-48CA-AF9E-766622F48CD0}" dt="2023-03-01T02:30:52.610" v="980"/>
          <ac:spMkLst>
            <pc:docMk/>
            <pc:sldMk cId="1176578670" sldId="311"/>
            <ac:spMk id="24" creationId="{033E4966-5C09-4FC6-C94F-6819ABE27C47}"/>
          </ac:spMkLst>
        </pc:spChg>
        <pc:spChg chg="mod">
          <ac:chgData name="Silvio Fernando Hirayama" userId="df5f3e18-c983-44a7-afb5-e785fc5bde77" providerId="ADAL" clId="{C493EBE4-D0A9-48CA-AF9E-766622F48CD0}" dt="2023-03-01T02:33:38.356" v="1086" actId="14100"/>
          <ac:spMkLst>
            <pc:docMk/>
            <pc:sldMk cId="1176578670" sldId="311"/>
            <ac:spMk id="25" creationId="{3379FA24-5492-168E-DFD5-B9E58E4E5012}"/>
          </ac:spMkLst>
        </pc:spChg>
        <pc:spChg chg="add del mod">
          <ac:chgData name="Silvio Fernando Hirayama" userId="df5f3e18-c983-44a7-afb5-e785fc5bde77" providerId="ADAL" clId="{C493EBE4-D0A9-48CA-AF9E-766622F48CD0}" dt="2023-03-01T02:32:03.119" v="992" actId="478"/>
          <ac:spMkLst>
            <pc:docMk/>
            <pc:sldMk cId="1176578670" sldId="311"/>
            <ac:spMk id="27" creationId="{07B0CBE6-DD9D-2223-290E-2FED52D52FDA}"/>
          </ac:spMkLst>
        </pc:spChg>
        <pc:spChg chg="add mod">
          <ac:chgData name="Silvio Fernando Hirayama" userId="df5f3e18-c983-44a7-afb5-e785fc5bde77" providerId="ADAL" clId="{C493EBE4-D0A9-48CA-AF9E-766622F48CD0}" dt="2023-03-01T02:37:06.184" v="1128" actId="1076"/>
          <ac:spMkLst>
            <pc:docMk/>
            <pc:sldMk cId="1176578670" sldId="311"/>
            <ac:spMk id="31" creationId="{CEBD487B-9D95-CE99-34F7-E924A19649D7}"/>
          </ac:spMkLst>
        </pc:spChg>
        <pc:spChg chg="add mod">
          <ac:chgData name="Silvio Fernando Hirayama" userId="df5f3e18-c983-44a7-afb5-e785fc5bde77" providerId="ADAL" clId="{C493EBE4-D0A9-48CA-AF9E-766622F48CD0}" dt="2023-03-01T02:37:35.101" v="1172" actId="14100"/>
          <ac:spMkLst>
            <pc:docMk/>
            <pc:sldMk cId="1176578670" sldId="311"/>
            <ac:spMk id="32" creationId="{608247E5-6C5C-4843-43E1-FCFF2A770A4E}"/>
          </ac:spMkLst>
        </pc:spChg>
        <pc:grpChg chg="add del mod">
          <ac:chgData name="Silvio Fernando Hirayama" userId="df5f3e18-c983-44a7-afb5-e785fc5bde77" providerId="ADAL" clId="{C493EBE4-D0A9-48CA-AF9E-766622F48CD0}" dt="2023-03-01T02:32:01.616" v="991" actId="478"/>
          <ac:grpSpMkLst>
            <pc:docMk/>
            <pc:sldMk cId="1176578670" sldId="311"/>
            <ac:grpSpMk id="19" creationId="{0D333886-C7AC-7BDE-1598-BB90C506BD15}"/>
          </ac:grpSpMkLst>
        </pc:grpChg>
        <pc:grpChg chg="add mod">
          <ac:chgData name="Silvio Fernando Hirayama" userId="df5f3e18-c983-44a7-afb5-e785fc5bde77" providerId="ADAL" clId="{C493EBE4-D0A9-48CA-AF9E-766622F48CD0}" dt="2023-03-01T02:35:00.055" v="1095" actId="164"/>
          <ac:grpSpMkLst>
            <pc:docMk/>
            <pc:sldMk cId="1176578670" sldId="311"/>
            <ac:grpSpMk id="20" creationId="{8E72729B-CC46-2A9E-53ED-485FF4156B2E}"/>
          </ac:grpSpMkLst>
        </pc:grpChg>
        <pc:grpChg chg="add mod">
          <ac:chgData name="Silvio Fernando Hirayama" userId="df5f3e18-c983-44a7-afb5-e785fc5bde77" providerId="ADAL" clId="{C493EBE4-D0A9-48CA-AF9E-766622F48CD0}" dt="2023-03-01T02:35:00.055" v="1095" actId="164"/>
          <ac:grpSpMkLst>
            <pc:docMk/>
            <pc:sldMk cId="1176578670" sldId="311"/>
            <ac:grpSpMk id="23" creationId="{E1A2AFCE-E0E1-5E88-5806-939162F49FC8}"/>
          </ac:grpSpMkLst>
        </pc:grpChg>
        <pc:grpChg chg="add mod">
          <ac:chgData name="Silvio Fernando Hirayama" userId="df5f3e18-c983-44a7-afb5-e785fc5bde77" providerId="ADAL" clId="{C493EBE4-D0A9-48CA-AF9E-766622F48CD0}" dt="2023-03-01T02:37:54.394" v="1182" actId="1076"/>
          <ac:grpSpMkLst>
            <pc:docMk/>
            <pc:sldMk cId="1176578670" sldId="311"/>
            <ac:grpSpMk id="28" creationId="{00D2679C-A8A2-EA1C-C925-2FE30EB06E23}"/>
          </ac:grpSpMkLst>
        </pc:grpChg>
        <pc:graphicFrameChg chg="add del mod">
          <ac:chgData name="Silvio Fernando Hirayama" userId="df5f3e18-c983-44a7-afb5-e785fc5bde77" providerId="ADAL" clId="{C493EBE4-D0A9-48CA-AF9E-766622F48CD0}" dt="2023-03-01T01:59:59.339" v="750"/>
          <ac:graphicFrameMkLst>
            <pc:docMk/>
            <pc:sldMk cId="1176578670" sldId="311"/>
            <ac:graphicFrameMk id="2" creationId="{669F2A02-CC1C-8E85-4612-4949F49D60FF}"/>
          </ac:graphicFrameMkLst>
        </pc:graphicFrameChg>
        <pc:graphicFrameChg chg="add del mod">
          <ac:chgData name="Silvio Fernando Hirayama" userId="df5f3e18-c983-44a7-afb5-e785fc5bde77" providerId="ADAL" clId="{C493EBE4-D0A9-48CA-AF9E-766622F48CD0}" dt="2023-03-01T02:08:55.305" v="780"/>
          <ac:graphicFrameMkLst>
            <pc:docMk/>
            <pc:sldMk cId="1176578670" sldId="311"/>
            <ac:graphicFrameMk id="6" creationId="{E9166E4F-E98C-2C73-8FBC-300C0C4A5E8B}"/>
          </ac:graphicFrameMkLst>
        </pc:graphicFrameChg>
        <pc:graphicFrameChg chg="add del mod">
          <ac:chgData name="Silvio Fernando Hirayama" userId="df5f3e18-c983-44a7-afb5-e785fc5bde77" providerId="ADAL" clId="{C493EBE4-D0A9-48CA-AF9E-766622F48CD0}" dt="2023-03-01T02:35:32.941" v="1100"/>
          <ac:graphicFrameMkLst>
            <pc:docMk/>
            <pc:sldMk cId="1176578670" sldId="311"/>
            <ac:graphicFrameMk id="29" creationId="{B9CE597F-66D9-5D89-4814-3E289A2E8226}"/>
          </ac:graphicFrameMkLst>
        </pc:graphicFrameChg>
        <pc:graphicFrameChg chg="add mod modGraphic">
          <ac:chgData name="Silvio Fernando Hirayama" userId="df5f3e18-c983-44a7-afb5-e785fc5bde77" providerId="ADAL" clId="{C493EBE4-D0A9-48CA-AF9E-766622F48CD0}" dt="2023-03-01T02:37:48.324" v="1181" actId="20577"/>
          <ac:graphicFrameMkLst>
            <pc:docMk/>
            <pc:sldMk cId="1176578670" sldId="311"/>
            <ac:graphicFrameMk id="30" creationId="{E99EE927-9D42-7235-43CD-74864050A967}"/>
          </ac:graphicFrameMkLst>
        </pc:graphicFrameChg>
        <pc:picChg chg="add del mod">
          <ac:chgData name="Silvio Fernando Hirayama" userId="df5f3e18-c983-44a7-afb5-e785fc5bde77" providerId="ADAL" clId="{C493EBE4-D0A9-48CA-AF9E-766622F48CD0}" dt="2023-03-01T02:30:41.147" v="979" actId="478"/>
          <ac:picMkLst>
            <pc:docMk/>
            <pc:sldMk cId="1176578670" sldId="311"/>
            <ac:picMk id="3" creationId="{3BEC25F1-1A26-FCEF-1E51-34CC728EA6AD}"/>
          </ac:picMkLst>
        </pc:picChg>
        <pc:picChg chg="add del mod">
          <ac:chgData name="Silvio Fernando Hirayama" userId="df5f3e18-c983-44a7-afb5-e785fc5bde77" providerId="ADAL" clId="{C493EBE4-D0A9-48CA-AF9E-766622F48CD0}" dt="2023-03-01T02:09:01.726" v="784"/>
          <ac:picMkLst>
            <pc:docMk/>
            <pc:sldMk cId="1176578670" sldId="311"/>
            <ac:picMk id="9" creationId="{EC53754A-4BF6-564E-C1B3-3BE41F428F7E}"/>
          </ac:picMkLst>
        </pc:picChg>
        <pc:picChg chg="add del mod">
          <ac:chgData name="Silvio Fernando Hirayama" userId="df5f3e18-c983-44a7-afb5-e785fc5bde77" providerId="ADAL" clId="{C493EBE4-D0A9-48CA-AF9E-766622F48CD0}" dt="2023-03-01T02:35:09.424" v="1098" actId="478"/>
          <ac:picMkLst>
            <pc:docMk/>
            <pc:sldMk cId="1176578670" sldId="311"/>
            <ac:picMk id="11" creationId="{DDE0D8CA-C06E-C925-4611-7CC87485A8F9}"/>
          </ac:picMkLst>
        </pc:picChg>
        <pc:cxnChg chg="del">
          <ac:chgData name="Silvio Fernando Hirayama" userId="df5f3e18-c983-44a7-afb5-e785fc5bde77" providerId="ADAL" clId="{C493EBE4-D0A9-48CA-AF9E-766622F48CD0}" dt="2023-03-01T01:57:04.558" v="719" actId="478"/>
          <ac:cxnSpMkLst>
            <pc:docMk/>
            <pc:sldMk cId="1176578670" sldId="311"/>
            <ac:cxnSpMk id="12" creationId="{F5F2DDD1-7F67-FBAA-525B-F5A40A634A91}"/>
          </ac:cxnSpMkLst>
        </pc:cxnChg>
        <pc:cxnChg chg="add mod">
          <ac:chgData name="Silvio Fernando Hirayama" userId="df5f3e18-c983-44a7-afb5-e785fc5bde77" providerId="ADAL" clId="{C493EBE4-D0A9-48CA-AF9E-766622F48CD0}" dt="2023-03-01T02:32:01.616" v="991" actId="478"/>
          <ac:cxnSpMkLst>
            <pc:docMk/>
            <pc:sldMk cId="1176578670" sldId="311"/>
            <ac:cxnSpMk id="18" creationId="{74BEEFF2-6908-ACFF-939E-3191F0861A7E}"/>
          </ac:cxnSpMkLst>
        </pc:cxnChg>
      </pc:sldChg>
      <pc:sldChg chg="modSp add mod">
        <pc:chgData name="Silvio Fernando Hirayama" userId="df5f3e18-c983-44a7-afb5-e785fc5bde77" providerId="ADAL" clId="{C493EBE4-D0A9-48CA-AF9E-766622F48CD0}" dt="2023-03-01T12:37:48.268" v="1538" actId="14100"/>
        <pc:sldMkLst>
          <pc:docMk/>
          <pc:sldMk cId="2002404352" sldId="312"/>
        </pc:sldMkLst>
        <pc:spChg chg="mod">
          <ac:chgData name="Silvio Fernando Hirayama" userId="df5f3e18-c983-44a7-afb5-e785fc5bde77" providerId="ADAL" clId="{C493EBE4-D0A9-48CA-AF9E-766622F48CD0}" dt="2023-03-01T02:55:13.083" v="1314" actId="404"/>
          <ac:spMkLst>
            <pc:docMk/>
            <pc:sldMk cId="2002404352" sldId="312"/>
            <ac:spMk id="4" creationId="{EF222FA4-CF83-2F79-0A3A-20989577D196}"/>
          </ac:spMkLst>
        </pc:spChg>
        <pc:spChg chg="mod">
          <ac:chgData name="Silvio Fernando Hirayama" userId="df5f3e18-c983-44a7-afb5-e785fc5bde77" providerId="ADAL" clId="{C493EBE4-D0A9-48CA-AF9E-766622F48CD0}" dt="2023-03-01T12:37:48.268" v="1538" actId="14100"/>
          <ac:spMkLst>
            <pc:docMk/>
            <pc:sldMk cId="2002404352" sldId="312"/>
            <ac:spMk id="7" creationId="{49FB09BA-E760-91EB-6335-7CD39C18EF49}"/>
          </ac:spMkLst>
        </pc:spChg>
      </pc:sldChg>
      <pc:sldChg chg="addSp delSp modSp add mod ord">
        <pc:chgData name="Silvio Fernando Hirayama" userId="df5f3e18-c983-44a7-afb5-e785fc5bde77" providerId="ADAL" clId="{C493EBE4-D0A9-48CA-AF9E-766622F48CD0}" dt="2023-03-01T12:38:39.547" v="1555" actId="20577"/>
        <pc:sldMkLst>
          <pc:docMk/>
          <pc:sldMk cId="738145371" sldId="313"/>
        </pc:sldMkLst>
        <pc:spChg chg="add mod">
          <ac:chgData name="Silvio Fernando Hirayama" userId="df5f3e18-c983-44a7-afb5-e785fc5bde77" providerId="ADAL" clId="{C493EBE4-D0A9-48CA-AF9E-766622F48CD0}" dt="2023-03-01T12:38:39.547" v="1555" actId="20577"/>
          <ac:spMkLst>
            <pc:docMk/>
            <pc:sldMk cId="738145371" sldId="313"/>
            <ac:spMk id="2" creationId="{9492B365-AD70-0C0C-3B65-86B6743415EF}"/>
          </ac:spMkLst>
        </pc:spChg>
        <pc:spChg chg="mod">
          <ac:chgData name="Silvio Fernando Hirayama" userId="df5f3e18-c983-44a7-afb5-e785fc5bde77" providerId="ADAL" clId="{C493EBE4-D0A9-48CA-AF9E-766622F48CD0}" dt="2023-03-01T12:34:04.847" v="1320" actId="20577"/>
          <ac:spMkLst>
            <pc:docMk/>
            <pc:sldMk cId="738145371" sldId="313"/>
            <ac:spMk id="4" creationId="{EF222FA4-CF83-2F79-0A3A-20989577D196}"/>
          </ac:spMkLst>
        </pc:spChg>
        <pc:spChg chg="del">
          <ac:chgData name="Silvio Fernando Hirayama" userId="df5f3e18-c983-44a7-afb5-e785fc5bde77" providerId="ADAL" clId="{C493EBE4-D0A9-48CA-AF9E-766622F48CD0}" dt="2023-03-01T12:35:01.485" v="1431" actId="478"/>
          <ac:spMkLst>
            <pc:docMk/>
            <pc:sldMk cId="738145371" sldId="313"/>
            <ac:spMk id="7" creationId="{49FB09BA-E760-91EB-6335-7CD39C18EF49}"/>
          </ac:spMkLst>
        </pc:spChg>
      </pc:sldChg>
      <pc:sldChg chg="addSp delSp modSp add del mod">
        <pc:chgData name="Silvio Fernando Hirayama" userId="df5f3e18-c983-44a7-afb5-e785fc5bde77" providerId="ADAL" clId="{C493EBE4-D0A9-48CA-AF9E-766622F48CD0}" dt="2023-03-06T15:02:29.377" v="4510" actId="47"/>
        <pc:sldMkLst>
          <pc:docMk/>
          <pc:sldMk cId="1321098518" sldId="314"/>
        </pc:sldMkLst>
        <pc:spChg chg="mod">
          <ac:chgData name="Silvio Fernando Hirayama" userId="df5f3e18-c983-44a7-afb5-e785fc5bde77" providerId="ADAL" clId="{C493EBE4-D0A9-48CA-AF9E-766622F48CD0}" dt="2023-03-06T13:21:27.219" v="1686" actId="20577"/>
          <ac:spMkLst>
            <pc:docMk/>
            <pc:sldMk cId="1321098518" sldId="314"/>
            <ac:spMk id="5" creationId="{4DF96C9E-9ACD-FEDD-879C-3E323D69CB23}"/>
          </ac:spMkLst>
        </pc:spChg>
        <pc:spChg chg="del">
          <ac:chgData name="Silvio Fernando Hirayama" userId="df5f3e18-c983-44a7-afb5-e785fc5bde77" providerId="ADAL" clId="{C493EBE4-D0A9-48CA-AF9E-766622F48CD0}" dt="2023-03-06T13:19:47.253" v="1625" actId="478"/>
          <ac:spMkLst>
            <pc:docMk/>
            <pc:sldMk cId="1321098518" sldId="314"/>
            <ac:spMk id="7" creationId="{52AD78E6-3414-6224-1B57-4162CD2E3B9B}"/>
          </ac:spMkLst>
        </pc:spChg>
        <pc:spChg chg="mod">
          <ac:chgData name="Silvio Fernando Hirayama" userId="df5f3e18-c983-44a7-afb5-e785fc5bde77" providerId="ADAL" clId="{C493EBE4-D0A9-48CA-AF9E-766622F48CD0}" dt="2023-03-06T13:23:17.970" v="1709" actId="1076"/>
          <ac:spMkLst>
            <pc:docMk/>
            <pc:sldMk cId="1321098518" sldId="314"/>
            <ac:spMk id="8" creationId="{02BA6E67-42D4-B0D1-6909-DF81F0266DCD}"/>
          </ac:spMkLst>
        </pc:spChg>
        <pc:spChg chg="mod">
          <ac:chgData name="Silvio Fernando Hirayama" userId="df5f3e18-c983-44a7-afb5-e785fc5bde77" providerId="ADAL" clId="{C493EBE4-D0A9-48CA-AF9E-766622F48CD0}" dt="2023-03-06T13:20:58.109" v="1665"/>
          <ac:spMkLst>
            <pc:docMk/>
            <pc:sldMk cId="1321098518" sldId="314"/>
            <ac:spMk id="9" creationId="{2456A215-29BC-1A46-90D9-B05E4DD50309}"/>
          </ac:spMkLst>
        </pc:spChg>
        <pc:spChg chg="del">
          <ac:chgData name="Silvio Fernando Hirayama" userId="df5f3e18-c983-44a7-afb5-e785fc5bde77" providerId="ADAL" clId="{C493EBE4-D0A9-48CA-AF9E-766622F48CD0}" dt="2023-03-06T13:19:18.829" v="1621" actId="478"/>
          <ac:spMkLst>
            <pc:docMk/>
            <pc:sldMk cId="1321098518" sldId="314"/>
            <ac:spMk id="10" creationId="{C45F273F-DBB5-98AE-42DB-15ADA6DF49D0}"/>
          </ac:spMkLst>
        </pc:spChg>
        <pc:spChg chg="del">
          <ac:chgData name="Silvio Fernando Hirayama" userId="df5f3e18-c983-44a7-afb5-e785fc5bde77" providerId="ADAL" clId="{C493EBE4-D0A9-48CA-AF9E-766622F48CD0}" dt="2023-03-06T13:19:34.697" v="1623" actId="478"/>
          <ac:spMkLst>
            <pc:docMk/>
            <pc:sldMk cId="1321098518" sldId="314"/>
            <ac:spMk id="11" creationId="{9D3EF0A2-990F-D574-7709-2DE72E4D0365}"/>
          </ac:spMkLst>
        </pc:spChg>
        <pc:spChg chg="mod">
          <ac:chgData name="Silvio Fernando Hirayama" userId="df5f3e18-c983-44a7-afb5-e785fc5bde77" providerId="ADAL" clId="{C493EBE4-D0A9-48CA-AF9E-766622F48CD0}" dt="2023-03-06T13:20:58.109" v="1665"/>
          <ac:spMkLst>
            <pc:docMk/>
            <pc:sldMk cId="1321098518" sldId="314"/>
            <ac:spMk id="12" creationId="{623AEDAC-D95A-7F48-0AC7-A5CE6D51EAE3}"/>
          </ac:spMkLst>
        </pc:spChg>
        <pc:spChg chg="del">
          <ac:chgData name="Silvio Fernando Hirayama" userId="df5f3e18-c983-44a7-afb5-e785fc5bde77" providerId="ADAL" clId="{C493EBE4-D0A9-48CA-AF9E-766622F48CD0}" dt="2023-03-06T13:19:36.242" v="1624" actId="478"/>
          <ac:spMkLst>
            <pc:docMk/>
            <pc:sldMk cId="1321098518" sldId="314"/>
            <ac:spMk id="13" creationId="{0604DC44-42FE-F192-B324-76503D51FC59}"/>
          </ac:spMkLst>
        </pc:spChg>
        <pc:spChg chg="mod">
          <ac:chgData name="Silvio Fernando Hirayama" userId="df5f3e18-c983-44a7-afb5-e785fc5bde77" providerId="ADAL" clId="{C493EBE4-D0A9-48CA-AF9E-766622F48CD0}" dt="2023-03-06T13:20:58.109" v="1665"/>
          <ac:spMkLst>
            <pc:docMk/>
            <pc:sldMk cId="1321098518" sldId="314"/>
            <ac:spMk id="14" creationId="{32688F44-FADE-72C6-C21A-E6834C48A3D1}"/>
          </ac:spMkLst>
        </pc:spChg>
        <pc:spChg chg="mod">
          <ac:chgData name="Silvio Fernando Hirayama" userId="df5f3e18-c983-44a7-afb5-e785fc5bde77" providerId="ADAL" clId="{C493EBE4-D0A9-48CA-AF9E-766622F48CD0}" dt="2023-03-06T13:20:58.109" v="1665"/>
          <ac:spMkLst>
            <pc:docMk/>
            <pc:sldMk cId="1321098518" sldId="314"/>
            <ac:spMk id="15" creationId="{F7018AE0-E130-18E2-DE4E-360917346F37}"/>
          </ac:spMkLst>
        </pc:spChg>
        <pc:spChg chg="mod">
          <ac:chgData name="Silvio Fernando Hirayama" userId="df5f3e18-c983-44a7-afb5-e785fc5bde77" providerId="ADAL" clId="{C493EBE4-D0A9-48CA-AF9E-766622F48CD0}" dt="2023-03-06T13:20:58.109" v="1665"/>
          <ac:spMkLst>
            <pc:docMk/>
            <pc:sldMk cId="1321098518" sldId="314"/>
            <ac:spMk id="19" creationId="{335193F6-AAF2-6E5C-C178-D14CDE9F718E}"/>
          </ac:spMkLst>
        </pc:spChg>
        <pc:spChg chg="mod">
          <ac:chgData name="Silvio Fernando Hirayama" userId="df5f3e18-c983-44a7-afb5-e785fc5bde77" providerId="ADAL" clId="{C493EBE4-D0A9-48CA-AF9E-766622F48CD0}" dt="2023-03-06T13:20:58.109" v="1665"/>
          <ac:spMkLst>
            <pc:docMk/>
            <pc:sldMk cId="1321098518" sldId="314"/>
            <ac:spMk id="20" creationId="{57604CB5-0214-6279-6C71-B157F2776DBE}"/>
          </ac:spMkLst>
        </pc:spChg>
        <pc:spChg chg="mod">
          <ac:chgData name="Silvio Fernando Hirayama" userId="df5f3e18-c983-44a7-afb5-e785fc5bde77" providerId="ADAL" clId="{C493EBE4-D0A9-48CA-AF9E-766622F48CD0}" dt="2023-03-06T13:20:58.109" v="1665"/>
          <ac:spMkLst>
            <pc:docMk/>
            <pc:sldMk cId="1321098518" sldId="314"/>
            <ac:spMk id="21" creationId="{68739ED9-E79D-097C-2214-0A586BF41BD9}"/>
          </ac:spMkLst>
        </pc:spChg>
        <pc:spChg chg="mod">
          <ac:chgData name="Silvio Fernando Hirayama" userId="df5f3e18-c983-44a7-afb5-e785fc5bde77" providerId="ADAL" clId="{C493EBE4-D0A9-48CA-AF9E-766622F48CD0}" dt="2023-03-06T13:20:58.109" v="1665"/>
          <ac:spMkLst>
            <pc:docMk/>
            <pc:sldMk cId="1321098518" sldId="314"/>
            <ac:spMk id="22" creationId="{E3FD322E-774D-FDEE-F86C-6C2EE52FC4B4}"/>
          </ac:spMkLst>
        </pc:spChg>
        <pc:spChg chg="mod">
          <ac:chgData name="Silvio Fernando Hirayama" userId="df5f3e18-c983-44a7-afb5-e785fc5bde77" providerId="ADAL" clId="{C493EBE4-D0A9-48CA-AF9E-766622F48CD0}" dt="2023-03-06T13:22:36.701" v="1695"/>
          <ac:spMkLst>
            <pc:docMk/>
            <pc:sldMk cId="1321098518" sldId="314"/>
            <ac:spMk id="28" creationId="{F3433441-7BF5-6A37-159C-F8D6F1F12A74}"/>
          </ac:spMkLst>
        </pc:spChg>
        <pc:spChg chg="mod">
          <ac:chgData name="Silvio Fernando Hirayama" userId="df5f3e18-c983-44a7-afb5-e785fc5bde77" providerId="ADAL" clId="{C493EBE4-D0A9-48CA-AF9E-766622F48CD0}" dt="2023-03-06T13:22:42.089" v="1697" actId="6549"/>
          <ac:spMkLst>
            <pc:docMk/>
            <pc:sldMk cId="1321098518" sldId="314"/>
            <ac:spMk id="29" creationId="{9DC36618-4BE0-7CF3-6E42-97FE3C5C2C68}"/>
          </ac:spMkLst>
        </pc:spChg>
        <pc:spChg chg="mod">
          <ac:chgData name="Silvio Fernando Hirayama" userId="df5f3e18-c983-44a7-afb5-e785fc5bde77" providerId="ADAL" clId="{C493EBE4-D0A9-48CA-AF9E-766622F48CD0}" dt="2023-03-06T13:22:36.701" v="1695"/>
          <ac:spMkLst>
            <pc:docMk/>
            <pc:sldMk cId="1321098518" sldId="314"/>
            <ac:spMk id="30" creationId="{9EF49ADE-DE5E-599D-0C3A-4526329BB38E}"/>
          </ac:spMkLst>
        </pc:spChg>
        <pc:spChg chg="mod">
          <ac:chgData name="Silvio Fernando Hirayama" userId="df5f3e18-c983-44a7-afb5-e785fc5bde77" providerId="ADAL" clId="{C493EBE4-D0A9-48CA-AF9E-766622F48CD0}" dt="2023-03-06T13:22:36.701" v="1695"/>
          <ac:spMkLst>
            <pc:docMk/>
            <pc:sldMk cId="1321098518" sldId="314"/>
            <ac:spMk id="31" creationId="{BB3C391C-1ADD-7D2C-D2E7-2DB15B1E448C}"/>
          </ac:spMkLst>
        </pc:spChg>
        <pc:spChg chg="mod">
          <ac:chgData name="Silvio Fernando Hirayama" userId="df5f3e18-c983-44a7-afb5-e785fc5bde77" providerId="ADAL" clId="{C493EBE4-D0A9-48CA-AF9E-766622F48CD0}" dt="2023-03-06T13:22:36.701" v="1695"/>
          <ac:spMkLst>
            <pc:docMk/>
            <pc:sldMk cId="1321098518" sldId="314"/>
            <ac:spMk id="35" creationId="{C5FC8A1C-5067-2F4D-C646-372588BBAA70}"/>
          </ac:spMkLst>
        </pc:spChg>
        <pc:spChg chg="mod">
          <ac:chgData name="Silvio Fernando Hirayama" userId="df5f3e18-c983-44a7-afb5-e785fc5bde77" providerId="ADAL" clId="{C493EBE4-D0A9-48CA-AF9E-766622F48CD0}" dt="2023-03-06T13:22:50.417" v="1705" actId="6549"/>
          <ac:spMkLst>
            <pc:docMk/>
            <pc:sldMk cId="1321098518" sldId="314"/>
            <ac:spMk id="36" creationId="{02CDAB21-45AD-AEFE-7DFF-D67EB67327CC}"/>
          </ac:spMkLst>
        </pc:spChg>
        <pc:spChg chg="mod">
          <ac:chgData name="Silvio Fernando Hirayama" userId="df5f3e18-c983-44a7-afb5-e785fc5bde77" providerId="ADAL" clId="{C493EBE4-D0A9-48CA-AF9E-766622F48CD0}" dt="2023-03-06T13:22:36.701" v="1695"/>
          <ac:spMkLst>
            <pc:docMk/>
            <pc:sldMk cId="1321098518" sldId="314"/>
            <ac:spMk id="37" creationId="{B3585FA0-E148-EE03-A2E7-15B1193FB894}"/>
          </ac:spMkLst>
        </pc:spChg>
        <pc:spChg chg="mod">
          <ac:chgData name="Silvio Fernando Hirayama" userId="df5f3e18-c983-44a7-afb5-e785fc5bde77" providerId="ADAL" clId="{C493EBE4-D0A9-48CA-AF9E-766622F48CD0}" dt="2023-03-06T13:22:36.701" v="1695"/>
          <ac:spMkLst>
            <pc:docMk/>
            <pc:sldMk cId="1321098518" sldId="314"/>
            <ac:spMk id="38" creationId="{9E5C00F7-B23E-2CF9-BA47-72BE3F60F2D4}"/>
          </ac:spMkLst>
        </pc:spChg>
        <pc:spChg chg="mod">
          <ac:chgData name="Silvio Fernando Hirayama" userId="df5f3e18-c983-44a7-afb5-e785fc5bde77" providerId="ADAL" clId="{C493EBE4-D0A9-48CA-AF9E-766622F48CD0}" dt="2023-03-06T13:21:15.359" v="1670" actId="6549"/>
          <ac:spMkLst>
            <pc:docMk/>
            <pc:sldMk cId="1321098518" sldId="314"/>
            <ac:spMk id="58" creationId="{83EC1151-DA0F-31AA-EC8E-90D2F192B7D7}"/>
          </ac:spMkLst>
        </pc:spChg>
        <pc:spChg chg="mod">
          <ac:chgData name="Silvio Fernando Hirayama" userId="df5f3e18-c983-44a7-afb5-e785fc5bde77" providerId="ADAL" clId="{C493EBE4-D0A9-48CA-AF9E-766622F48CD0}" dt="2023-03-06T13:21:12.432" v="1669" actId="6549"/>
          <ac:spMkLst>
            <pc:docMk/>
            <pc:sldMk cId="1321098518" sldId="314"/>
            <ac:spMk id="64" creationId="{4324EBA8-1AD5-D4C7-4188-5B2CA04E84F9}"/>
          </ac:spMkLst>
        </pc:spChg>
        <pc:grpChg chg="add mod">
          <ac:chgData name="Silvio Fernando Hirayama" userId="df5f3e18-c983-44a7-afb5-e785fc5bde77" providerId="ADAL" clId="{C493EBE4-D0A9-48CA-AF9E-766622F48CD0}" dt="2023-03-06T13:23:26.010" v="1710" actId="1076"/>
          <ac:grpSpMkLst>
            <pc:docMk/>
            <pc:sldMk cId="1321098518" sldId="314"/>
            <ac:grpSpMk id="2" creationId="{51D430BA-70A0-AC89-40A0-45C15F1E5B7E}"/>
          </ac:grpSpMkLst>
        </pc:grpChg>
        <pc:grpChg chg="mod">
          <ac:chgData name="Silvio Fernando Hirayama" userId="df5f3e18-c983-44a7-afb5-e785fc5bde77" providerId="ADAL" clId="{C493EBE4-D0A9-48CA-AF9E-766622F48CD0}" dt="2023-03-06T13:20:58.109" v="1665"/>
          <ac:grpSpMkLst>
            <pc:docMk/>
            <pc:sldMk cId="1321098518" sldId="314"/>
            <ac:grpSpMk id="3" creationId="{09A47622-BBF3-E318-D7DF-709EEDEBBFCC}"/>
          </ac:grpSpMkLst>
        </pc:grpChg>
        <pc:grpChg chg="mod">
          <ac:chgData name="Silvio Fernando Hirayama" userId="df5f3e18-c983-44a7-afb5-e785fc5bde77" providerId="ADAL" clId="{C493EBE4-D0A9-48CA-AF9E-766622F48CD0}" dt="2023-03-06T13:20:58.109" v="1665"/>
          <ac:grpSpMkLst>
            <pc:docMk/>
            <pc:sldMk cId="1321098518" sldId="314"/>
            <ac:grpSpMk id="6" creationId="{519B8110-AF70-88EB-1027-FD58D9D88C6F}"/>
          </ac:grpSpMkLst>
        </pc:grpChg>
        <pc:grpChg chg="add mod">
          <ac:chgData name="Silvio Fernando Hirayama" userId="df5f3e18-c983-44a7-afb5-e785fc5bde77" providerId="ADAL" clId="{C493EBE4-D0A9-48CA-AF9E-766622F48CD0}" dt="2023-03-06T13:23:26.010" v="1710" actId="1076"/>
          <ac:grpSpMkLst>
            <pc:docMk/>
            <pc:sldMk cId="1321098518" sldId="314"/>
            <ac:grpSpMk id="16" creationId="{4405CF38-AED2-13DF-B0B5-0A615B508441}"/>
          </ac:grpSpMkLst>
        </pc:grpChg>
        <pc:grpChg chg="mod">
          <ac:chgData name="Silvio Fernando Hirayama" userId="df5f3e18-c983-44a7-afb5-e785fc5bde77" providerId="ADAL" clId="{C493EBE4-D0A9-48CA-AF9E-766622F48CD0}" dt="2023-03-06T13:20:58.109" v="1665"/>
          <ac:grpSpMkLst>
            <pc:docMk/>
            <pc:sldMk cId="1321098518" sldId="314"/>
            <ac:grpSpMk id="17" creationId="{F59C0B21-97A1-0E25-949B-7733ADA105B6}"/>
          </ac:grpSpMkLst>
        </pc:grpChg>
        <pc:grpChg chg="mod">
          <ac:chgData name="Silvio Fernando Hirayama" userId="df5f3e18-c983-44a7-afb5-e785fc5bde77" providerId="ADAL" clId="{C493EBE4-D0A9-48CA-AF9E-766622F48CD0}" dt="2023-03-06T13:20:58.109" v="1665"/>
          <ac:grpSpMkLst>
            <pc:docMk/>
            <pc:sldMk cId="1321098518" sldId="314"/>
            <ac:grpSpMk id="18" creationId="{B55ACD7D-6F83-DF12-3554-14DBC17B9AD6}"/>
          </ac:grpSpMkLst>
        </pc:grpChg>
        <pc:grpChg chg="add mod">
          <ac:chgData name="Silvio Fernando Hirayama" userId="df5f3e18-c983-44a7-afb5-e785fc5bde77" providerId="ADAL" clId="{C493EBE4-D0A9-48CA-AF9E-766622F48CD0}" dt="2023-03-06T13:22:40.205" v="1696" actId="1076"/>
          <ac:grpSpMkLst>
            <pc:docMk/>
            <pc:sldMk cId="1321098518" sldId="314"/>
            <ac:grpSpMk id="25" creationId="{92AD3274-96E8-39C1-7F46-73EB6971B351}"/>
          </ac:grpSpMkLst>
        </pc:grpChg>
        <pc:grpChg chg="mod">
          <ac:chgData name="Silvio Fernando Hirayama" userId="df5f3e18-c983-44a7-afb5-e785fc5bde77" providerId="ADAL" clId="{C493EBE4-D0A9-48CA-AF9E-766622F48CD0}" dt="2023-03-06T13:22:36.701" v="1695"/>
          <ac:grpSpMkLst>
            <pc:docMk/>
            <pc:sldMk cId="1321098518" sldId="314"/>
            <ac:grpSpMk id="26" creationId="{B0DA786F-90CD-8445-6277-54616B1EBE3D}"/>
          </ac:grpSpMkLst>
        </pc:grpChg>
        <pc:grpChg chg="mod">
          <ac:chgData name="Silvio Fernando Hirayama" userId="df5f3e18-c983-44a7-afb5-e785fc5bde77" providerId="ADAL" clId="{C493EBE4-D0A9-48CA-AF9E-766622F48CD0}" dt="2023-03-06T13:22:36.701" v="1695"/>
          <ac:grpSpMkLst>
            <pc:docMk/>
            <pc:sldMk cId="1321098518" sldId="314"/>
            <ac:grpSpMk id="27" creationId="{776F0A00-141E-F39D-EB3F-6DCDC5356DBC}"/>
          </ac:grpSpMkLst>
        </pc:grpChg>
        <pc:grpChg chg="add mod">
          <ac:chgData name="Silvio Fernando Hirayama" userId="df5f3e18-c983-44a7-afb5-e785fc5bde77" providerId="ADAL" clId="{C493EBE4-D0A9-48CA-AF9E-766622F48CD0}" dt="2023-03-06T13:23:13.075" v="1708" actId="1076"/>
          <ac:grpSpMkLst>
            <pc:docMk/>
            <pc:sldMk cId="1321098518" sldId="314"/>
            <ac:grpSpMk id="32" creationId="{3B33B34B-FD53-9B99-D120-6A75BC8449BB}"/>
          </ac:grpSpMkLst>
        </pc:grpChg>
        <pc:grpChg chg="mod">
          <ac:chgData name="Silvio Fernando Hirayama" userId="df5f3e18-c983-44a7-afb5-e785fc5bde77" providerId="ADAL" clId="{C493EBE4-D0A9-48CA-AF9E-766622F48CD0}" dt="2023-03-06T13:22:36.701" v="1695"/>
          <ac:grpSpMkLst>
            <pc:docMk/>
            <pc:sldMk cId="1321098518" sldId="314"/>
            <ac:grpSpMk id="33" creationId="{6F1BD36F-A713-5405-428F-4E1FAEBB2BF1}"/>
          </ac:grpSpMkLst>
        </pc:grpChg>
        <pc:grpChg chg="mod">
          <ac:chgData name="Silvio Fernando Hirayama" userId="df5f3e18-c983-44a7-afb5-e785fc5bde77" providerId="ADAL" clId="{C493EBE4-D0A9-48CA-AF9E-766622F48CD0}" dt="2023-03-06T13:22:36.701" v="1695"/>
          <ac:grpSpMkLst>
            <pc:docMk/>
            <pc:sldMk cId="1321098518" sldId="314"/>
            <ac:grpSpMk id="34" creationId="{8D7B868D-ACE6-0EDE-752A-873FB7563F76}"/>
          </ac:grpSpMkLst>
        </pc:grpChg>
        <pc:grpChg chg="del mod">
          <ac:chgData name="Silvio Fernando Hirayama" userId="df5f3e18-c983-44a7-afb5-e785fc5bde77" providerId="ADAL" clId="{C493EBE4-D0A9-48CA-AF9E-766622F48CD0}" dt="2023-03-06T13:22:33.722" v="1694" actId="478"/>
          <ac:grpSpMkLst>
            <pc:docMk/>
            <pc:sldMk cId="1321098518" sldId="314"/>
            <ac:grpSpMk id="69" creationId="{C9A4C13D-D81B-66F4-EFAC-3C15016FA42B}"/>
          </ac:grpSpMkLst>
        </pc:grpChg>
        <pc:grpChg chg="del mod">
          <ac:chgData name="Silvio Fernando Hirayama" userId="df5f3e18-c983-44a7-afb5-e785fc5bde77" providerId="ADAL" clId="{C493EBE4-D0A9-48CA-AF9E-766622F48CD0}" dt="2023-03-06T13:22:33.722" v="1694" actId="478"/>
          <ac:grpSpMkLst>
            <pc:docMk/>
            <pc:sldMk cId="1321098518" sldId="314"/>
            <ac:grpSpMk id="70" creationId="{C123518A-5E53-589C-48C4-61D67525F2EC}"/>
          </ac:grpSpMkLst>
        </pc:grpChg>
        <pc:picChg chg="add mod">
          <ac:chgData name="Silvio Fernando Hirayama" userId="df5f3e18-c983-44a7-afb5-e785fc5bde77" providerId="ADAL" clId="{C493EBE4-D0A9-48CA-AF9E-766622F48CD0}" dt="2023-03-06T13:25:31.008" v="1713" actId="1076"/>
          <ac:picMkLst>
            <pc:docMk/>
            <pc:sldMk cId="1321098518" sldId="314"/>
            <ac:picMk id="42" creationId="{E11A922A-593A-F4D5-C7C5-67E4B751DEF8}"/>
          </ac:picMkLst>
        </pc:picChg>
        <pc:cxnChg chg="add mod">
          <ac:chgData name="Silvio Fernando Hirayama" userId="df5f3e18-c983-44a7-afb5-e785fc5bde77" providerId="ADAL" clId="{C493EBE4-D0A9-48CA-AF9E-766622F48CD0}" dt="2023-03-06T13:23:26.010" v="1710" actId="1076"/>
          <ac:cxnSpMkLst>
            <pc:docMk/>
            <pc:sldMk cId="1321098518" sldId="314"/>
            <ac:cxnSpMk id="23" creationId="{1B1D2B3F-B4F5-1F82-C27C-A9B5ABDD6AFF}"/>
          </ac:cxnSpMkLst>
        </pc:cxnChg>
        <pc:cxnChg chg="add mod">
          <ac:chgData name="Silvio Fernando Hirayama" userId="df5f3e18-c983-44a7-afb5-e785fc5bde77" providerId="ADAL" clId="{C493EBE4-D0A9-48CA-AF9E-766622F48CD0}" dt="2023-03-06T13:23:07.753" v="1707" actId="14100"/>
          <ac:cxnSpMkLst>
            <pc:docMk/>
            <pc:sldMk cId="1321098518" sldId="314"/>
            <ac:cxnSpMk id="39" creationId="{320A85A0-7A5D-A8C6-FC4F-629FA671FD44}"/>
          </ac:cxnSpMkLst>
        </pc:cxnChg>
        <pc:cxnChg chg="del mod">
          <ac:chgData name="Silvio Fernando Hirayama" userId="df5f3e18-c983-44a7-afb5-e785fc5bde77" providerId="ADAL" clId="{C493EBE4-D0A9-48CA-AF9E-766622F48CD0}" dt="2023-03-06T13:22:33.722" v="1694" actId="478"/>
          <ac:cxnSpMkLst>
            <pc:docMk/>
            <pc:sldMk cId="1321098518" sldId="314"/>
            <ac:cxnSpMk id="74" creationId="{B8E417DA-AF6C-994F-63AB-3C4B0DBF6029}"/>
          </ac:cxnSpMkLst>
        </pc:cxnChg>
      </pc:sldChg>
      <pc:sldChg chg="add del">
        <pc:chgData name="Silvio Fernando Hirayama" userId="df5f3e18-c983-44a7-afb5-e785fc5bde77" providerId="ADAL" clId="{C493EBE4-D0A9-48CA-AF9E-766622F48CD0}" dt="2023-03-06T15:02:23.003" v="4509" actId="47"/>
        <pc:sldMkLst>
          <pc:docMk/>
          <pc:sldMk cId="680604104" sldId="315"/>
        </pc:sldMkLst>
      </pc:sldChg>
      <pc:sldChg chg="modSp add mod ord">
        <pc:chgData name="Silvio Fernando Hirayama" userId="df5f3e18-c983-44a7-afb5-e785fc5bde77" providerId="ADAL" clId="{C493EBE4-D0A9-48CA-AF9E-766622F48CD0}" dt="2023-03-06T14:45:04.957" v="3742" actId="20577"/>
        <pc:sldMkLst>
          <pc:docMk/>
          <pc:sldMk cId="2991654891" sldId="316"/>
        </pc:sldMkLst>
        <pc:spChg chg="mod">
          <ac:chgData name="Silvio Fernando Hirayama" userId="df5f3e18-c983-44a7-afb5-e785fc5bde77" providerId="ADAL" clId="{C493EBE4-D0A9-48CA-AF9E-766622F48CD0}" dt="2023-03-06T13:47:36.136" v="2103" actId="14100"/>
          <ac:spMkLst>
            <pc:docMk/>
            <pc:sldMk cId="2991654891" sldId="316"/>
            <ac:spMk id="3" creationId="{8E1A5497-59A6-6775-A1A5-6A684D59E60A}"/>
          </ac:spMkLst>
        </pc:spChg>
        <pc:spChg chg="mod">
          <ac:chgData name="Silvio Fernando Hirayama" userId="df5f3e18-c983-44a7-afb5-e785fc5bde77" providerId="ADAL" clId="{C493EBE4-D0A9-48CA-AF9E-766622F48CD0}" dt="2023-03-06T13:40:25.903" v="1999" actId="20577"/>
          <ac:spMkLst>
            <pc:docMk/>
            <pc:sldMk cId="2991654891" sldId="316"/>
            <ac:spMk id="8" creationId="{02BA6E67-42D4-B0D1-6909-DF81F0266DCD}"/>
          </ac:spMkLst>
        </pc:spChg>
        <pc:spChg chg="mod">
          <ac:chgData name="Silvio Fernando Hirayama" userId="df5f3e18-c983-44a7-afb5-e785fc5bde77" providerId="ADAL" clId="{C493EBE4-D0A9-48CA-AF9E-766622F48CD0}" dt="2023-03-06T14:45:04.957" v="3742" actId="20577"/>
          <ac:spMkLst>
            <pc:docMk/>
            <pc:sldMk cId="2991654891" sldId="316"/>
            <ac:spMk id="9" creationId="{3E945E07-6433-B9E2-EF6C-E53EB75CD33D}"/>
          </ac:spMkLst>
        </pc:spChg>
      </pc:sldChg>
      <pc:sldChg chg="addSp delSp modSp add mod">
        <pc:chgData name="Silvio Fernando Hirayama" userId="df5f3e18-c983-44a7-afb5-e785fc5bde77" providerId="ADAL" clId="{C493EBE4-D0A9-48CA-AF9E-766622F48CD0}" dt="2023-03-06T14:45:40.366" v="3747" actId="20577"/>
        <pc:sldMkLst>
          <pc:docMk/>
          <pc:sldMk cId="603863419" sldId="317"/>
        </pc:sldMkLst>
        <pc:spChg chg="del">
          <ac:chgData name="Silvio Fernando Hirayama" userId="df5f3e18-c983-44a7-afb5-e785fc5bde77" providerId="ADAL" clId="{C493EBE4-D0A9-48CA-AF9E-766622F48CD0}" dt="2023-03-06T13:54:50.332" v="2174" actId="478"/>
          <ac:spMkLst>
            <pc:docMk/>
            <pc:sldMk cId="603863419" sldId="317"/>
            <ac:spMk id="3" creationId="{8E1A5497-59A6-6775-A1A5-6A684D59E60A}"/>
          </ac:spMkLst>
        </pc:spChg>
        <pc:spChg chg="mod">
          <ac:chgData name="Silvio Fernando Hirayama" userId="df5f3e18-c983-44a7-afb5-e785fc5bde77" providerId="ADAL" clId="{C493EBE4-D0A9-48CA-AF9E-766622F48CD0}" dt="2023-03-06T14:45:40.366" v="3747" actId="20577"/>
          <ac:spMkLst>
            <pc:docMk/>
            <pc:sldMk cId="603863419" sldId="317"/>
            <ac:spMk id="5" creationId="{4DF96C9E-9ACD-FEDD-879C-3E323D69CB23}"/>
          </ac:spMkLst>
        </pc:spChg>
        <pc:spChg chg="del">
          <ac:chgData name="Silvio Fernando Hirayama" userId="df5f3e18-c983-44a7-afb5-e785fc5bde77" providerId="ADAL" clId="{C493EBE4-D0A9-48CA-AF9E-766622F48CD0}" dt="2023-03-06T13:54:47.327" v="2173" actId="478"/>
          <ac:spMkLst>
            <pc:docMk/>
            <pc:sldMk cId="603863419" sldId="317"/>
            <ac:spMk id="7" creationId="{52AD78E6-3414-6224-1B57-4162CD2E3B9B}"/>
          </ac:spMkLst>
        </pc:spChg>
        <pc:spChg chg="del mod">
          <ac:chgData name="Silvio Fernando Hirayama" userId="df5f3e18-c983-44a7-afb5-e785fc5bde77" providerId="ADAL" clId="{C493EBE4-D0A9-48CA-AF9E-766622F48CD0}" dt="2023-03-06T14:35:22.024" v="3663" actId="478"/>
          <ac:spMkLst>
            <pc:docMk/>
            <pc:sldMk cId="603863419" sldId="317"/>
            <ac:spMk id="8" creationId="{02BA6E67-42D4-B0D1-6909-DF81F0266DCD}"/>
          </ac:spMkLst>
        </pc:spChg>
        <pc:spChg chg="del">
          <ac:chgData name="Silvio Fernando Hirayama" userId="df5f3e18-c983-44a7-afb5-e785fc5bde77" providerId="ADAL" clId="{C493EBE4-D0A9-48CA-AF9E-766622F48CD0}" dt="2023-03-06T13:54:52.052" v="2175" actId="478"/>
          <ac:spMkLst>
            <pc:docMk/>
            <pc:sldMk cId="603863419" sldId="317"/>
            <ac:spMk id="9" creationId="{3E945E07-6433-B9E2-EF6C-E53EB75CD33D}"/>
          </ac:spMkLst>
        </pc:spChg>
        <pc:spChg chg="add mod">
          <ac:chgData name="Silvio Fernando Hirayama" userId="df5f3e18-c983-44a7-afb5-e785fc5bde77" providerId="ADAL" clId="{C493EBE4-D0A9-48CA-AF9E-766622F48CD0}" dt="2023-03-06T14:32:01.007" v="3538" actId="1076"/>
          <ac:spMkLst>
            <pc:docMk/>
            <pc:sldMk cId="603863419" sldId="317"/>
            <ac:spMk id="10" creationId="{E59660AA-D26C-5257-A819-401278B6F42E}"/>
          </ac:spMkLst>
        </pc:spChg>
        <pc:spChg chg="add mod">
          <ac:chgData name="Silvio Fernando Hirayama" userId="df5f3e18-c983-44a7-afb5-e785fc5bde77" providerId="ADAL" clId="{C493EBE4-D0A9-48CA-AF9E-766622F48CD0}" dt="2023-03-06T14:39:09.250" v="3687" actId="20577"/>
          <ac:spMkLst>
            <pc:docMk/>
            <pc:sldMk cId="603863419" sldId="317"/>
            <ac:spMk id="11" creationId="{85951B38-5AD5-D220-8E93-CDEBD55AD8DA}"/>
          </ac:spMkLst>
        </pc:spChg>
        <pc:spChg chg="add mod">
          <ac:chgData name="Silvio Fernando Hirayama" userId="df5f3e18-c983-44a7-afb5-e785fc5bde77" providerId="ADAL" clId="{C493EBE4-D0A9-48CA-AF9E-766622F48CD0}" dt="2023-03-06T14:32:01.007" v="3538" actId="1076"/>
          <ac:spMkLst>
            <pc:docMk/>
            <pc:sldMk cId="603863419" sldId="317"/>
            <ac:spMk id="13" creationId="{58B6B1EC-BB9C-B845-5F3F-2596C6C5151D}"/>
          </ac:spMkLst>
        </pc:spChg>
        <pc:spChg chg="add mod">
          <ac:chgData name="Silvio Fernando Hirayama" userId="df5f3e18-c983-44a7-afb5-e785fc5bde77" providerId="ADAL" clId="{C493EBE4-D0A9-48CA-AF9E-766622F48CD0}" dt="2023-03-06T14:42:47.065" v="3694" actId="1076"/>
          <ac:spMkLst>
            <pc:docMk/>
            <pc:sldMk cId="603863419" sldId="317"/>
            <ac:spMk id="14" creationId="{363CB6BC-A0CB-7E1B-8D84-F2171861ECEF}"/>
          </ac:spMkLst>
        </pc:spChg>
        <pc:spChg chg="mod">
          <ac:chgData name="Silvio Fernando Hirayama" userId="df5f3e18-c983-44a7-afb5-e785fc5bde77" providerId="ADAL" clId="{C493EBE4-D0A9-48CA-AF9E-766622F48CD0}" dt="2023-03-06T14:05:40.754" v="2638"/>
          <ac:spMkLst>
            <pc:docMk/>
            <pc:sldMk cId="603863419" sldId="317"/>
            <ac:spMk id="22" creationId="{2B0BB30A-78CF-18A5-7255-D1D2E8886E51}"/>
          </ac:spMkLst>
        </pc:spChg>
        <pc:spChg chg="mod">
          <ac:chgData name="Silvio Fernando Hirayama" userId="df5f3e18-c983-44a7-afb5-e785fc5bde77" providerId="ADAL" clId="{C493EBE4-D0A9-48CA-AF9E-766622F48CD0}" dt="2023-03-06T14:17:19.877" v="2865" actId="404"/>
          <ac:spMkLst>
            <pc:docMk/>
            <pc:sldMk cId="603863419" sldId="317"/>
            <ac:spMk id="23" creationId="{1C52F237-4B5E-56C3-EAF6-7D0D1E2EC467}"/>
          </ac:spMkLst>
        </pc:spChg>
        <pc:spChg chg="mod">
          <ac:chgData name="Silvio Fernando Hirayama" userId="df5f3e18-c983-44a7-afb5-e785fc5bde77" providerId="ADAL" clId="{C493EBE4-D0A9-48CA-AF9E-766622F48CD0}" dt="2023-03-06T14:05:40.754" v="2638"/>
          <ac:spMkLst>
            <pc:docMk/>
            <pc:sldMk cId="603863419" sldId="317"/>
            <ac:spMk id="24" creationId="{B57E289F-EE02-4B79-5935-B9CD39C4F07F}"/>
          </ac:spMkLst>
        </pc:spChg>
        <pc:spChg chg="mod">
          <ac:chgData name="Silvio Fernando Hirayama" userId="df5f3e18-c983-44a7-afb5-e785fc5bde77" providerId="ADAL" clId="{C493EBE4-D0A9-48CA-AF9E-766622F48CD0}" dt="2023-03-06T14:17:19.877" v="2865" actId="404"/>
          <ac:spMkLst>
            <pc:docMk/>
            <pc:sldMk cId="603863419" sldId="317"/>
            <ac:spMk id="25" creationId="{C53B566C-3F4E-B2AE-988E-D6F89D510129}"/>
          </ac:spMkLst>
        </pc:spChg>
        <pc:spChg chg="mod">
          <ac:chgData name="Silvio Fernando Hirayama" userId="df5f3e18-c983-44a7-afb5-e785fc5bde77" providerId="ADAL" clId="{C493EBE4-D0A9-48CA-AF9E-766622F48CD0}" dt="2023-03-06T14:05:40.754" v="2638"/>
          <ac:spMkLst>
            <pc:docMk/>
            <pc:sldMk cId="603863419" sldId="317"/>
            <ac:spMk id="29" creationId="{B8579CB0-5770-3C0A-C1EE-A71300C2A966}"/>
          </ac:spMkLst>
        </pc:spChg>
        <pc:spChg chg="mod">
          <ac:chgData name="Silvio Fernando Hirayama" userId="df5f3e18-c983-44a7-afb5-e785fc5bde77" providerId="ADAL" clId="{C493EBE4-D0A9-48CA-AF9E-766622F48CD0}" dt="2023-03-06T14:17:19.877" v="2865" actId="404"/>
          <ac:spMkLst>
            <pc:docMk/>
            <pc:sldMk cId="603863419" sldId="317"/>
            <ac:spMk id="30" creationId="{1F8D0A7E-1C4A-3629-AB63-EF57C275E8B8}"/>
          </ac:spMkLst>
        </pc:spChg>
        <pc:spChg chg="mod">
          <ac:chgData name="Silvio Fernando Hirayama" userId="df5f3e18-c983-44a7-afb5-e785fc5bde77" providerId="ADAL" clId="{C493EBE4-D0A9-48CA-AF9E-766622F48CD0}" dt="2023-03-06T14:05:40.754" v="2638"/>
          <ac:spMkLst>
            <pc:docMk/>
            <pc:sldMk cId="603863419" sldId="317"/>
            <ac:spMk id="31" creationId="{750370C7-7C14-4BDA-9E54-DF57087237D3}"/>
          </ac:spMkLst>
        </pc:spChg>
        <pc:spChg chg="mod">
          <ac:chgData name="Silvio Fernando Hirayama" userId="df5f3e18-c983-44a7-afb5-e785fc5bde77" providerId="ADAL" clId="{C493EBE4-D0A9-48CA-AF9E-766622F48CD0}" dt="2023-03-06T14:17:19.877" v="2865" actId="404"/>
          <ac:spMkLst>
            <pc:docMk/>
            <pc:sldMk cId="603863419" sldId="317"/>
            <ac:spMk id="32" creationId="{A4E8A332-4EB3-0510-41E7-F44E2D4EFB9C}"/>
          </ac:spMkLst>
        </pc:spChg>
        <pc:spChg chg="mod">
          <ac:chgData name="Silvio Fernando Hirayama" userId="df5f3e18-c983-44a7-afb5-e785fc5bde77" providerId="ADAL" clId="{C493EBE4-D0A9-48CA-AF9E-766622F48CD0}" dt="2023-03-06T14:06:28.764" v="2639"/>
          <ac:spMkLst>
            <pc:docMk/>
            <pc:sldMk cId="603863419" sldId="317"/>
            <ac:spMk id="37" creationId="{3300B8DE-636A-99FF-B33A-02B541A95FBC}"/>
          </ac:spMkLst>
        </pc:spChg>
        <pc:spChg chg="mod">
          <ac:chgData name="Silvio Fernando Hirayama" userId="df5f3e18-c983-44a7-afb5-e785fc5bde77" providerId="ADAL" clId="{C493EBE4-D0A9-48CA-AF9E-766622F48CD0}" dt="2023-03-06T14:07:09.138" v="2646" actId="404"/>
          <ac:spMkLst>
            <pc:docMk/>
            <pc:sldMk cId="603863419" sldId="317"/>
            <ac:spMk id="38" creationId="{10A00B4C-F869-B796-6A8C-A047E8DED7F9}"/>
          </ac:spMkLst>
        </pc:spChg>
        <pc:spChg chg="mod">
          <ac:chgData name="Silvio Fernando Hirayama" userId="df5f3e18-c983-44a7-afb5-e785fc5bde77" providerId="ADAL" clId="{C493EBE4-D0A9-48CA-AF9E-766622F48CD0}" dt="2023-03-06T14:06:28.764" v="2639"/>
          <ac:spMkLst>
            <pc:docMk/>
            <pc:sldMk cId="603863419" sldId="317"/>
            <ac:spMk id="39" creationId="{B7B9324B-0643-6952-5C6A-8B3EB0A7D409}"/>
          </ac:spMkLst>
        </pc:spChg>
        <pc:spChg chg="mod">
          <ac:chgData name="Silvio Fernando Hirayama" userId="df5f3e18-c983-44a7-afb5-e785fc5bde77" providerId="ADAL" clId="{C493EBE4-D0A9-48CA-AF9E-766622F48CD0}" dt="2023-03-06T14:07:09.138" v="2646" actId="404"/>
          <ac:spMkLst>
            <pc:docMk/>
            <pc:sldMk cId="603863419" sldId="317"/>
            <ac:spMk id="40" creationId="{DC7875E8-E9FC-7097-7CD4-AA285D544BAF}"/>
          </ac:spMkLst>
        </pc:spChg>
        <pc:spChg chg="mod">
          <ac:chgData name="Silvio Fernando Hirayama" userId="df5f3e18-c983-44a7-afb5-e785fc5bde77" providerId="ADAL" clId="{C493EBE4-D0A9-48CA-AF9E-766622F48CD0}" dt="2023-03-06T14:06:28.764" v="2639"/>
          <ac:spMkLst>
            <pc:docMk/>
            <pc:sldMk cId="603863419" sldId="317"/>
            <ac:spMk id="44" creationId="{8D06FAD9-10A9-3D9B-C877-FE31194B9292}"/>
          </ac:spMkLst>
        </pc:spChg>
        <pc:spChg chg="mod">
          <ac:chgData name="Silvio Fernando Hirayama" userId="df5f3e18-c983-44a7-afb5-e785fc5bde77" providerId="ADAL" clId="{C493EBE4-D0A9-48CA-AF9E-766622F48CD0}" dt="2023-03-06T14:07:09.138" v="2646" actId="404"/>
          <ac:spMkLst>
            <pc:docMk/>
            <pc:sldMk cId="603863419" sldId="317"/>
            <ac:spMk id="45" creationId="{42D08823-B3CA-32FB-448A-59CCB0ECCC6B}"/>
          </ac:spMkLst>
        </pc:spChg>
        <pc:spChg chg="mod">
          <ac:chgData name="Silvio Fernando Hirayama" userId="df5f3e18-c983-44a7-afb5-e785fc5bde77" providerId="ADAL" clId="{C493EBE4-D0A9-48CA-AF9E-766622F48CD0}" dt="2023-03-06T14:06:28.764" v="2639"/>
          <ac:spMkLst>
            <pc:docMk/>
            <pc:sldMk cId="603863419" sldId="317"/>
            <ac:spMk id="46" creationId="{AE6B7780-DD47-CBF0-71FB-3DA02D8C921A}"/>
          </ac:spMkLst>
        </pc:spChg>
        <pc:spChg chg="mod">
          <ac:chgData name="Silvio Fernando Hirayama" userId="df5f3e18-c983-44a7-afb5-e785fc5bde77" providerId="ADAL" clId="{C493EBE4-D0A9-48CA-AF9E-766622F48CD0}" dt="2023-03-06T14:07:09.138" v="2646" actId="404"/>
          <ac:spMkLst>
            <pc:docMk/>
            <pc:sldMk cId="603863419" sldId="317"/>
            <ac:spMk id="47" creationId="{CDBBCF21-4C55-8BF7-1D2A-4095C3BBFE29}"/>
          </ac:spMkLst>
        </pc:spChg>
        <pc:spChg chg="add del mod">
          <ac:chgData name="Silvio Fernando Hirayama" userId="df5f3e18-c983-44a7-afb5-e785fc5bde77" providerId="ADAL" clId="{C493EBE4-D0A9-48CA-AF9E-766622F48CD0}" dt="2023-03-06T14:14:22.074" v="2845" actId="478"/>
          <ac:spMkLst>
            <pc:docMk/>
            <pc:sldMk cId="603863419" sldId="317"/>
            <ac:spMk id="61" creationId="{147A5BED-4084-F4A9-F8D2-89AD0B6CCBEC}"/>
          </ac:spMkLst>
        </pc:spChg>
        <pc:spChg chg="add del mod">
          <ac:chgData name="Silvio Fernando Hirayama" userId="df5f3e18-c983-44a7-afb5-e785fc5bde77" providerId="ADAL" clId="{C493EBE4-D0A9-48CA-AF9E-766622F48CD0}" dt="2023-03-06T14:14:23.341" v="2846" actId="478"/>
          <ac:spMkLst>
            <pc:docMk/>
            <pc:sldMk cId="603863419" sldId="317"/>
            <ac:spMk id="62" creationId="{1868F2FA-F6AB-B44D-7B5D-F983042ACBDB}"/>
          </ac:spMkLst>
        </pc:spChg>
        <pc:spChg chg="add mod">
          <ac:chgData name="Silvio Fernando Hirayama" userId="df5f3e18-c983-44a7-afb5-e785fc5bde77" providerId="ADAL" clId="{C493EBE4-D0A9-48CA-AF9E-766622F48CD0}" dt="2023-03-06T14:34:22.138" v="3660" actId="27107"/>
          <ac:spMkLst>
            <pc:docMk/>
            <pc:sldMk cId="603863419" sldId="317"/>
            <ac:spMk id="81" creationId="{890E848D-435D-6188-FB28-C32CDE5DC491}"/>
          </ac:spMkLst>
        </pc:spChg>
        <pc:grpChg chg="add mod">
          <ac:chgData name="Silvio Fernando Hirayama" userId="df5f3e18-c983-44a7-afb5-e785fc5bde77" providerId="ADAL" clId="{C493EBE4-D0A9-48CA-AF9E-766622F48CD0}" dt="2023-03-06T14:42:32.720" v="3691" actId="14100"/>
          <ac:grpSpMkLst>
            <pc:docMk/>
            <pc:sldMk cId="603863419" sldId="317"/>
            <ac:grpSpMk id="19" creationId="{7E1B1467-C5E6-1C57-10D7-82FD02CD2246}"/>
          </ac:grpSpMkLst>
        </pc:grpChg>
        <pc:grpChg chg="mod">
          <ac:chgData name="Silvio Fernando Hirayama" userId="df5f3e18-c983-44a7-afb5-e785fc5bde77" providerId="ADAL" clId="{C493EBE4-D0A9-48CA-AF9E-766622F48CD0}" dt="2023-03-06T14:05:40.754" v="2638"/>
          <ac:grpSpMkLst>
            <pc:docMk/>
            <pc:sldMk cId="603863419" sldId="317"/>
            <ac:grpSpMk id="20" creationId="{14B5B58C-A3CA-ECC8-4C0D-49B3C522205F}"/>
          </ac:grpSpMkLst>
        </pc:grpChg>
        <pc:grpChg chg="mod">
          <ac:chgData name="Silvio Fernando Hirayama" userId="df5f3e18-c983-44a7-afb5-e785fc5bde77" providerId="ADAL" clId="{C493EBE4-D0A9-48CA-AF9E-766622F48CD0}" dt="2023-03-06T14:05:40.754" v="2638"/>
          <ac:grpSpMkLst>
            <pc:docMk/>
            <pc:sldMk cId="603863419" sldId="317"/>
            <ac:grpSpMk id="21" creationId="{975EA7A8-1FA9-A785-C7D1-8CB453980EE2}"/>
          </ac:grpSpMkLst>
        </pc:grpChg>
        <pc:grpChg chg="add mod">
          <ac:chgData name="Silvio Fernando Hirayama" userId="df5f3e18-c983-44a7-afb5-e785fc5bde77" providerId="ADAL" clId="{C493EBE4-D0A9-48CA-AF9E-766622F48CD0}" dt="2023-03-06T14:42:36.337" v="3692" actId="14100"/>
          <ac:grpSpMkLst>
            <pc:docMk/>
            <pc:sldMk cId="603863419" sldId="317"/>
            <ac:grpSpMk id="26" creationId="{0124795C-D5E9-C367-C322-189B8DCF50F4}"/>
          </ac:grpSpMkLst>
        </pc:grpChg>
        <pc:grpChg chg="mod">
          <ac:chgData name="Silvio Fernando Hirayama" userId="df5f3e18-c983-44a7-afb5-e785fc5bde77" providerId="ADAL" clId="{C493EBE4-D0A9-48CA-AF9E-766622F48CD0}" dt="2023-03-06T14:05:40.754" v="2638"/>
          <ac:grpSpMkLst>
            <pc:docMk/>
            <pc:sldMk cId="603863419" sldId="317"/>
            <ac:grpSpMk id="27" creationId="{6A93FEB0-C45D-929E-0C68-A81E6C451E51}"/>
          </ac:grpSpMkLst>
        </pc:grpChg>
        <pc:grpChg chg="mod">
          <ac:chgData name="Silvio Fernando Hirayama" userId="df5f3e18-c983-44a7-afb5-e785fc5bde77" providerId="ADAL" clId="{C493EBE4-D0A9-48CA-AF9E-766622F48CD0}" dt="2023-03-06T14:05:40.754" v="2638"/>
          <ac:grpSpMkLst>
            <pc:docMk/>
            <pc:sldMk cId="603863419" sldId="317"/>
            <ac:grpSpMk id="28" creationId="{2F622431-8C15-1E1E-858F-92640F18B3FA}"/>
          </ac:grpSpMkLst>
        </pc:grpChg>
        <pc:grpChg chg="add mod">
          <ac:chgData name="Silvio Fernando Hirayama" userId="df5f3e18-c983-44a7-afb5-e785fc5bde77" providerId="ADAL" clId="{C493EBE4-D0A9-48CA-AF9E-766622F48CD0}" dt="2023-03-06T14:32:01.007" v="3538" actId="1076"/>
          <ac:grpSpMkLst>
            <pc:docMk/>
            <pc:sldMk cId="603863419" sldId="317"/>
            <ac:grpSpMk id="34" creationId="{B383CBA9-EEDC-527C-E538-842C4CCEFF5F}"/>
          </ac:grpSpMkLst>
        </pc:grpChg>
        <pc:grpChg chg="mod">
          <ac:chgData name="Silvio Fernando Hirayama" userId="df5f3e18-c983-44a7-afb5-e785fc5bde77" providerId="ADAL" clId="{C493EBE4-D0A9-48CA-AF9E-766622F48CD0}" dt="2023-03-06T14:06:28.764" v="2639"/>
          <ac:grpSpMkLst>
            <pc:docMk/>
            <pc:sldMk cId="603863419" sldId="317"/>
            <ac:grpSpMk id="35" creationId="{7C92B377-A21C-3181-5256-0298ADEBAAB4}"/>
          </ac:grpSpMkLst>
        </pc:grpChg>
        <pc:grpChg chg="mod">
          <ac:chgData name="Silvio Fernando Hirayama" userId="df5f3e18-c983-44a7-afb5-e785fc5bde77" providerId="ADAL" clId="{C493EBE4-D0A9-48CA-AF9E-766622F48CD0}" dt="2023-03-06T14:06:28.764" v="2639"/>
          <ac:grpSpMkLst>
            <pc:docMk/>
            <pc:sldMk cId="603863419" sldId="317"/>
            <ac:grpSpMk id="36" creationId="{D2316928-5BA7-528B-4331-C13CC13E722A}"/>
          </ac:grpSpMkLst>
        </pc:grpChg>
        <pc:grpChg chg="add mod">
          <ac:chgData name="Silvio Fernando Hirayama" userId="df5f3e18-c983-44a7-afb5-e785fc5bde77" providerId="ADAL" clId="{C493EBE4-D0A9-48CA-AF9E-766622F48CD0}" dt="2023-03-06T14:32:01.007" v="3538" actId="1076"/>
          <ac:grpSpMkLst>
            <pc:docMk/>
            <pc:sldMk cId="603863419" sldId="317"/>
            <ac:grpSpMk id="41" creationId="{335AB189-E322-6DBF-FD50-38D361FB6035}"/>
          </ac:grpSpMkLst>
        </pc:grpChg>
        <pc:grpChg chg="mod">
          <ac:chgData name="Silvio Fernando Hirayama" userId="df5f3e18-c983-44a7-afb5-e785fc5bde77" providerId="ADAL" clId="{C493EBE4-D0A9-48CA-AF9E-766622F48CD0}" dt="2023-03-06T14:06:28.764" v="2639"/>
          <ac:grpSpMkLst>
            <pc:docMk/>
            <pc:sldMk cId="603863419" sldId="317"/>
            <ac:grpSpMk id="42" creationId="{2AEE81D0-72DA-6200-62A4-0768FCE42564}"/>
          </ac:grpSpMkLst>
        </pc:grpChg>
        <pc:grpChg chg="mod">
          <ac:chgData name="Silvio Fernando Hirayama" userId="df5f3e18-c983-44a7-afb5-e785fc5bde77" providerId="ADAL" clId="{C493EBE4-D0A9-48CA-AF9E-766622F48CD0}" dt="2023-03-06T14:06:28.764" v="2639"/>
          <ac:grpSpMkLst>
            <pc:docMk/>
            <pc:sldMk cId="603863419" sldId="317"/>
            <ac:grpSpMk id="43" creationId="{E683BA17-9031-831F-EA6F-8567AEC13ED8}"/>
          </ac:grpSpMkLst>
        </pc:grpChg>
        <pc:grpChg chg="del">
          <ac:chgData name="Silvio Fernando Hirayama" userId="df5f3e18-c983-44a7-afb5-e785fc5bde77" providerId="ADAL" clId="{C493EBE4-D0A9-48CA-AF9E-766622F48CD0}" dt="2023-03-06T14:05:40.429" v="2637" actId="478"/>
          <ac:grpSpMkLst>
            <pc:docMk/>
            <pc:sldMk cId="603863419" sldId="317"/>
            <ac:grpSpMk id="70" creationId="{C123518A-5E53-589C-48C4-61D67525F2EC}"/>
          </ac:grpSpMkLst>
        </pc:grpChg>
        <pc:picChg chg="add del mod">
          <ac:chgData name="Silvio Fernando Hirayama" userId="df5f3e18-c983-44a7-afb5-e785fc5bde77" providerId="ADAL" clId="{C493EBE4-D0A9-48CA-AF9E-766622F48CD0}" dt="2023-03-06T14:02:39.895" v="2421" actId="478"/>
          <ac:picMkLst>
            <pc:docMk/>
            <pc:sldMk cId="603863419" sldId="317"/>
            <ac:picMk id="6" creationId="{AC7BE547-48C1-33C0-316D-D9E7FDE4EFE7}"/>
          </ac:picMkLst>
        </pc:picChg>
        <pc:picChg chg="add del mod">
          <ac:chgData name="Silvio Fernando Hirayama" userId="df5f3e18-c983-44a7-afb5-e785fc5bde77" providerId="ADAL" clId="{C493EBE4-D0A9-48CA-AF9E-766622F48CD0}" dt="2023-03-06T14:02:14.259" v="2418" actId="478"/>
          <ac:picMkLst>
            <pc:docMk/>
            <pc:sldMk cId="603863419" sldId="317"/>
            <ac:picMk id="12" creationId="{903699F8-A703-3C38-36B4-0E09633100CE}"/>
          </ac:picMkLst>
        </pc:picChg>
        <pc:picChg chg="add mod">
          <ac:chgData name="Silvio Fernando Hirayama" userId="df5f3e18-c983-44a7-afb5-e785fc5bde77" providerId="ADAL" clId="{C493EBE4-D0A9-48CA-AF9E-766622F48CD0}" dt="2023-03-06T14:42:44.095" v="3693" actId="1076"/>
          <ac:picMkLst>
            <pc:docMk/>
            <pc:sldMk cId="603863419" sldId="317"/>
            <ac:picMk id="16" creationId="{97EFDEF8-5E7F-1282-3619-7DE249DAAEEC}"/>
          </ac:picMkLst>
        </pc:picChg>
        <pc:picChg chg="add del mod">
          <ac:chgData name="Silvio Fernando Hirayama" userId="df5f3e18-c983-44a7-afb5-e785fc5bde77" providerId="ADAL" clId="{C493EBE4-D0A9-48CA-AF9E-766622F48CD0}" dt="2023-03-06T14:39:36.012" v="3688" actId="478"/>
          <ac:picMkLst>
            <pc:docMk/>
            <pc:sldMk cId="603863419" sldId="317"/>
            <ac:picMk id="18" creationId="{0E39B3A9-1719-B2A3-4A26-8AD5B784B65F}"/>
          </ac:picMkLst>
        </pc:picChg>
        <pc:picChg chg="add mod">
          <ac:chgData name="Silvio Fernando Hirayama" userId="df5f3e18-c983-44a7-afb5-e785fc5bde77" providerId="ADAL" clId="{C493EBE4-D0A9-48CA-AF9E-766622F48CD0}" dt="2023-03-06T14:32:01.007" v="3538" actId="1076"/>
          <ac:picMkLst>
            <pc:docMk/>
            <pc:sldMk cId="603863419" sldId="317"/>
            <ac:picMk id="60" creationId="{CD65D354-CEF6-6D32-45D7-0E4BB07BC4E6}"/>
          </ac:picMkLst>
        </pc:picChg>
        <pc:picChg chg="add del mod">
          <ac:chgData name="Silvio Fernando Hirayama" userId="df5f3e18-c983-44a7-afb5-e785fc5bde77" providerId="ADAL" clId="{C493EBE4-D0A9-48CA-AF9E-766622F48CD0}" dt="2023-03-06T14:27:52.110" v="3249" actId="478"/>
          <ac:picMkLst>
            <pc:docMk/>
            <pc:sldMk cId="603863419" sldId="317"/>
            <ac:picMk id="66" creationId="{93326CDA-9386-F0A7-A754-FC6E429CFFDA}"/>
          </ac:picMkLst>
        </pc:picChg>
        <pc:picChg chg="add mod">
          <ac:chgData name="Silvio Fernando Hirayama" userId="df5f3e18-c983-44a7-afb5-e785fc5bde77" providerId="ADAL" clId="{C493EBE4-D0A9-48CA-AF9E-766622F48CD0}" dt="2023-03-06T14:42:44.095" v="3693" actId="1076"/>
          <ac:picMkLst>
            <pc:docMk/>
            <pc:sldMk cId="603863419" sldId="317"/>
            <ac:picMk id="76" creationId="{72732B9B-F1CB-C839-7AF6-0C980995860F}"/>
          </ac:picMkLst>
        </pc:picChg>
        <pc:picChg chg="add mod">
          <ac:chgData name="Silvio Fernando Hirayama" userId="df5f3e18-c983-44a7-afb5-e785fc5bde77" providerId="ADAL" clId="{C493EBE4-D0A9-48CA-AF9E-766622F48CD0}" dt="2023-03-06T14:39:42.008" v="3690" actId="1076"/>
          <ac:picMkLst>
            <pc:docMk/>
            <pc:sldMk cId="603863419" sldId="317"/>
            <ac:picMk id="84" creationId="{93397660-2564-5616-2EA6-26168FAC7FF2}"/>
          </ac:picMkLst>
        </pc:picChg>
        <pc:cxnChg chg="add del mod">
          <ac:chgData name="Silvio Fernando Hirayama" userId="df5f3e18-c983-44a7-afb5-e785fc5bde77" providerId="ADAL" clId="{C493EBE4-D0A9-48CA-AF9E-766622F48CD0}" dt="2023-03-06T14:17:31.853" v="2868" actId="478"/>
          <ac:cxnSpMkLst>
            <pc:docMk/>
            <pc:sldMk cId="603863419" sldId="317"/>
            <ac:cxnSpMk id="33" creationId="{E4E091D7-15A9-F451-22D2-107E2671F372}"/>
          </ac:cxnSpMkLst>
        </pc:cxnChg>
        <pc:cxnChg chg="add del mod">
          <ac:chgData name="Silvio Fernando Hirayama" userId="df5f3e18-c983-44a7-afb5-e785fc5bde77" providerId="ADAL" clId="{C493EBE4-D0A9-48CA-AF9E-766622F48CD0}" dt="2023-03-06T14:17:39.287" v="2871" actId="478"/>
          <ac:cxnSpMkLst>
            <pc:docMk/>
            <pc:sldMk cId="603863419" sldId="317"/>
            <ac:cxnSpMk id="48" creationId="{2822DBF0-AA46-DF8D-2D23-261A9A38A3D0}"/>
          </ac:cxnSpMkLst>
        </pc:cxnChg>
        <pc:cxnChg chg="add mod">
          <ac:chgData name="Silvio Fernando Hirayama" userId="df5f3e18-c983-44a7-afb5-e785fc5bde77" providerId="ADAL" clId="{C493EBE4-D0A9-48CA-AF9E-766622F48CD0}" dt="2023-03-06T14:44:02.036" v="3695" actId="1076"/>
          <ac:cxnSpMkLst>
            <pc:docMk/>
            <pc:sldMk cId="603863419" sldId="317"/>
            <ac:cxnSpMk id="65" creationId="{D72C6803-EAF1-950E-ED2B-6DE1143FFFC3}"/>
          </ac:cxnSpMkLst>
        </pc:cxnChg>
        <pc:cxnChg chg="add del mod">
          <ac:chgData name="Silvio Fernando Hirayama" userId="df5f3e18-c983-44a7-afb5-e785fc5bde77" providerId="ADAL" clId="{C493EBE4-D0A9-48CA-AF9E-766622F48CD0}" dt="2023-03-06T14:21:42.660" v="3045" actId="478"/>
          <ac:cxnSpMkLst>
            <pc:docMk/>
            <pc:sldMk cId="603863419" sldId="317"/>
            <ac:cxnSpMk id="69" creationId="{0778B659-8908-0F66-3F82-785335FCBDA9}"/>
          </ac:cxnSpMkLst>
        </pc:cxnChg>
        <pc:cxnChg chg="add mod">
          <ac:chgData name="Silvio Fernando Hirayama" userId="df5f3e18-c983-44a7-afb5-e785fc5bde77" providerId="ADAL" clId="{C493EBE4-D0A9-48CA-AF9E-766622F48CD0}" dt="2023-03-06T14:32:10.304" v="3540" actId="14100"/>
          <ac:cxnSpMkLst>
            <pc:docMk/>
            <pc:sldMk cId="603863419" sldId="317"/>
            <ac:cxnSpMk id="74" creationId="{54C96651-672D-2D8B-DA53-EE6F6F63EE40}"/>
          </ac:cxnSpMkLst>
        </pc:cxnChg>
      </pc:sldChg>
      <pc:sldChg chg="addSp delSp modSp add mod">
        <pc:chgData name="Silvio Fernando Hirayama" userId="df5f3e18-c983-44a7-afb5-e785fc5bde77" providerId="ADAL" clId="{C493EBE4-D0A9-48CA-AF9E-766622F48CD0}" dt="2023-03-06T15:01:42.887" v="4508" actId="14100"/>
        <pc:sldMkLst>
          <pc:docMk/>
          <pc:sldMk cId="253185830" sldId="318"/>
        </pc:sldMkLst>
        <pc:spChg chg="mod">
          <ac:chgData name="Silvio Fernando Hirayama" userId="df5f3e18-c983-44a7-afb5-e785fc5bde77" providerId="ADAL" clId="{C493EBE4-D0A9-48CA-AF9E-766622F48CD0}" dt="2023-03-06T14:45:45.253" v="3751" actId="20577"/>
          <ac:spMkLst>
            <pc:docMk/>
            <pc:sldMk cId="253185830" sldId="318"/>
            <ac:spMk id="5" creationId="{4DF96C9E-9ACD-FEDD-879C-3E323D69CB23}"/>
          </ac:spMkLst>
        </pc:spChg>
        <pc:spChg chg="add mod">
          <ac:chgData name="Silvio Fernando Hirayama" userId="df5f3e18-c983-44a7-afb5-e785fc5bde77" providerId="ADAL" clId="{C493EBE4-D0A9-48CA-AF9E-766622F48CD0}" dt="2023-03-06T14:57:44.091" v="4490" actId="1076"/>
          <ac:spMkLst>
            <pc:docMk/>
            <pc:sldMk cId="253185830" sldId="318"/>
            <ac:spMk id="6" creationId="{A1EBC0C6-0ED6-1E37-23C1-AA9A37E04AF6}"/>
          </ac:spMkLst>
        </pc:spChg>
        <pc:spChg chg="mod">
          <ac:chgData name="Silvio Fernando Hirayama" userId="df5f3e18-c983-44a7-afb5-e785fc5bde77" providerId="ADAL" clId="{C493EBE4-D0A9-48CA-AF9E-766622F48CD0}" dt="2023-03-06T14:57:03.332" v="4480" actId="14100"/>
          <ac:spMkLst>
            <pc:docMk/>
            <pc:sldMk cId="253185830" sldId="318"/>
            <ac:spMk id="11" creationId="{85951B38-5AD5-D220-8E93-CDEBD55AD8DA}"/>
          </ac:spMkLst>
        </pc:spChg>
        <pc:spChg chg="mod">
          <ac:chgData name="Silvio Fernando Hirayama" userId="df5f3e18-c983-44a7-afb5-e785fc5bde77" providerId="ADAL" clId="{C493EBE4-D0A9-48CA-AF9E-766622F48CD0}" dt="2023-03-06T14:57:32.551" v="4486" actId="1076"/>
          <ac:spMkLst>
            <pc:docMk/>
            <pc:sldMk cId="253185830" sldId="318"/>
            <ac:spMk id="13" creationId="{58B6B1EC-BB9C-B845-5F3F-2596C6C5151D}"/>
          </ac:spMkLst>
        </pc:spChg>
        <pc:spChg chg="mod">
          <ac:chgData name="Silvio Fernando Hirayama" userId="df5f3e18-c983-44a7-afb5-e785fc5bde77" providerId="ADAL" clId="{C493EBE4-D0A9-48CA-AF9E-766622F48CD0}" dt="2023-03-06T14:59:35.750" v="4503" actId="27636"/>
          <ac:spMkLst>
            <pc:docMk/>
            <pc:sldMk cId="253185830" sldId="318"/>
            <ac:spMk id="14" creationId="{363CB6BC-A0CB-7E1B-8D84-F2171861ECEF}"/>
          </ac:spMkLst>
        </pc:spChg>
        <pc:spChg chg="mod">
          <ac:chgData name="Silvio Fernando Hirayama" userId="df5f3e18-c983-44a7-afb5-e785fc5bde77" providerId="ADAL" clId="{C493EBE4-D0A9-48CA-AF9E-766622F48CD0}" dt="2023-03-06T14:47:00.625" v="3758" actId="1076"/>
          <ac:spMkLst>
            <pc:docMk/>
            <pc:sldMk cId="253185830" sldId="318"/>
            <ac:spMk id="45" creationId="{42D08823-B3CA-32FB-448A-59CCB0ECCC6B}"/>
          </ac:spMkLst>
        </pc:spChg>
        <pc:spChg chg="mod">
          <ac:chgData name="Silvio Fernando Hirayama" userId="df5f3e18-c983-44a7-afb5-e785fc5bde77" providerId="ADAL" clId="{C493EBE4-D0A9-48CA-AF9E-766622F48CD0}" dt="2023-03-06T14:47:00.625" v="3758" actId="1076"/>
          <ac:spMkLst>
            <pc:docMk/>
            <pc:sldMk cId="253185830" sldId="318"/>
            <ac:spMk id="47" creationId="{CDBBCF21-4C55-8BF7-1D2A-4095C3BBFE29}"/>
          </ac:spMkLst>
        </pc:spChg>
        <pc:spChg chg="del">
          <ac:chgData name="Silvio Fernando Hirayama" userId="df5f3e18-c983-44a7-afb5-e785fc5bde77" providerId="ADAL" clId="{C493EBE4-D0A9-48CA-AF9E-766622F48CD0}" dt="2023-03-06T14:51:39.505" v="4163" actId="478"/>
          <ac:spMkLst>
            <pc:docMk/>
            <pc:sldMk cId="253185830" sldId="318"/>
            <ac:spMk id="81" creationId="{890E848D-435D-6188-FB28-C32CDE5DC491}"/>
          </ac:spMkLst>
        </pc:spChg>
        <pc:grpChg chg="mod">
          <ac:chgData name="Silvio Fernando Hirayama" userId="df5f3e18-c983-44a7-afb5-e785fc5bde77" providerId="ADAL" clId="{C493EBE4-D0A9-48CA-AF9E-766622F48CD0}" dt="2023-03-06T14:57:36.547" v="4487" actId="1076"/>
          <ac:grpSpMkLst>
            <pc:docMk/>
            <pc:sldMk cId="253185830" sldId="318"/>
            <ac:grpSpMk id="19" creationId="{7E1B1467-C5E6-1C57-10D7-82FD02CD2246}"/>
          </ac:grpSpMkLst>
        </pc:grpChg>
        <pc:grpChg chg="mod">
          <ac:chgData name="Silvio Fernando Hirayama" userId="df5f3e18-c983-44a7-afb5-e785fc5bde77" providerId="ADAL" clId="{C493EBE4-D0A9-48CA-AF9E-766622F48CD0}" dt="2023-03-06T14:57:36.547" v="4487" actId="1076"/>
          <ac:grpSpMkLst>
            <pc:docMk/>
            <pc:sldMk cId="253185830" sldId="318"/>
            <ac:grpSpMk id="26" creationId="{0124795C-D5E9-C367-C322-189B8DCF50F4}"/>
          </ac:grpSpMkLst>
        </pc:grpChg>
        <pc:grpChg chg="mod">
          <ac:chgData name="Silvio Fernando Hirayama" userId="df5f3e18-c983-44a7-afb5-e785fc5bde77" providerId="ADAL" clId="{C493EBE4-D0A9-48CA-AF9E-766622F48CD0}" dt="2023-03-06T14:57:13.295" v="4482" actId="14100"/>
          <ac:grpSpMkLst>
            <pc:docMk/>
            <pc:sldMk cId="253185830" sldId="318"/>
            <ac:grpSpMk id="34" creationId="{B383CBA9-EEDC-527C-E538-842C4CCEFF5F}"/>
          </ac:grpSpMkLst>
        </pc:grpChg>
        <pc:grpChg chg="mod">
          <ac:chgData name="Silvio Fernando Hirayama" userId="df5f3e18-c983-44a7-afb5-e785fc5bde77" providerId="ADAL" clId="{C493EBE4-D0A9-48CA-AF9E-766622F48CD0}" dt="2023-03-06T14:57:22.210" v="4484" actId="1076"/>
          <ac:grpSpMkLst>
            <pc:docMk/>
            <pc:sldMk cId="253185830" sldId="318"/>
            <ac:grpSpMk id="41" creationId="{335AB189-E322-6DBF-FD50-38D361FB6035}"/>
          </ac:grpSpMkLst>
        </pc:grpChg>
        <pc:picChg chg="add mod">
          <ac:chgData name="Silvio Fernando Hirayama" userId="df5f3e18-c983-44a7-afb5-e785fc5bde77" providerId="ADAL" clId="{C493EBE4-D0A9-48CA-AF9E-766622F48CD0}" dt="2023-03-06T14:57:19.854" v="4483" actId="1076"/>
          <ac:picMkLst>
            <pc:docMk/>
            <pc:sldMk cId="253185830" sldId="318"/>
            <ac:picMk id="3" creationId="{0ABE0C23-40D1-CD6D-DB85-1AB1DC22F62E}"/>
          </ac:picMkLst>
        </pc:picChg>
        <pc:picChg chg="add del mod">
          <ac:chgData name="Silvio Fernando Hirayama" userId="df5f3e18-c983-44a7-afb5-e785fc5bde77" providerId="ADAL" clId="{C493EBE4-D0A9-48CA-AF9E-766622F48CD0}" dt="2023-03-06T14:58:49.371" v="4499" actId="478"/>
          <ac:picMkLst>
            <pc:docMk/>
            <pc:sldMk cId="253185830" sldId="318"/>
            <ac:picMk id="8" creationId="{C328F49B-34AC-ACC3-5585-CD66FF1F6492}"/>
          </ac:picMkLst>
        </pc:picChg>
        <pc:picChg chg="add del mod">
          <ac:chgData name="Silvio Fernando Hirayama" userId="df5f3e18-c983-44a7-afb5-e785fc5bde77" providerId="ADAL" clId="{C493EBE4-D0A9-48CA-AF9E-766622F48CD0}" dt="2023-03-06T14:58:32.556" v="4493" actId="478"/>
          <ac:picMkLst>
            <pc:docMk/>
            <pc:sldMk cId="253185830" sldId="318"/>
            <ac:picMk id="12" creationId="{F637E3C2-90BD-9CEE-1061-D1BF5264D3B9}"/>
          </ac:picMkLst>
        </pc:picChg>
        <pc:picChg chg="del">
          <ac:chgData name="Silvio Fernando Hirayama" userId="df5f3e18-c983-44a7-afb5-e785fc5bde77" providerId="ADAL" clId="{C493EBE4-D0A9-48CA-AF9E-766622F48CD0}" dt="2023-03-06T14:52:36.185" v="4235" actId="478"/>
          <ac:picMkLst>
            <pc:docMk/>
            <pc:sldMk cId="253185830" sldId="318"/>
            <ac:picMk id="16" creationId="{97EFDEF8-5E7F-1282-3619-7DE249DAAEEC}"/>
          </ac:picMkLst>
        </pc:picChg>
        <pc:picChg chg="add del mod">
          <ac:chgData name="Silvio Fernando Hirayama" userId="df5f3e18-c983-44a7-afb5-e785fc5bde77" providerId="ADAL" clId="{C493EBE4-D0A9-48CA-AF9E-766622F48CD0}" dt="2023-03-06T15:00:32.825" v="4505" actId="478"/>
          <ac:picMkLst>
            <pc:docMk/>
            <pc:sldMk cId="253185830" sldId="318"/>
            <ac:picMk id="17" creationId="{4152A5B1-F922-2DBA-9B47-8EF92DC3703F}"/>
          </ac:picMkLst>
        </pc:picChg>
        <pc:picChg chg="add mod">
          <ac:chgData name="Silvio Fernando Hirayama" userId="df5f3e18-c983-44a7-afb5-e785fc5bde77" providerId="ADAL" clId="{C493EBE4-D0A9-48CA-AF9E-766622F48CD0}" dt="2023-03-06T14:59:40.182" v="4504" actId="1076"/>
          <ac:picMkLst>
            <pc:docMk/>
            <pc:sldMk cId="253185830" sldId="318"/>
            <ac:picMk id="33" creationId="{FC0E3C94-3345-D3CF-6B10-ED84DE680D68}"/>
          </ac:picMkLst>
        </pc:picChg>
        <pc:picChg chg="add mod">
          <ac:chgData name="Silvio Fernando Hirayama" userId="df5f3e18-c983-44a7-afb5-e785fc5bde77" providerId="ADAL" clId="{C493EBE4-D0A9-48CA-AF9E-766622F48CD0}" dt="2023-03-06T15:01:42.887" v="4508" actId="14100"/>
          <ac:picMkLst>
            <pc:docMk/>
            <pc:sldMk cId="253185830" sldId="318"/>
            <ac:picMk id="49" creationId="{9829A37D-86B8-8B1C-CCB9-2C7BD6480A8D}"/>
          </ac:picMkLst>
        </pc:picChg>
        <pc:picChg chg="del">
          <ac:chgData name="Silvio Fernando Hirayama" userId="df5f3e18-c983-44a7-afb5-e785fc5bde77" providerId="ADAL" clId="{C493EBE4-D0A9-48CA-AF9E-766622F48CD0}" dt="2023-03-06T14:46:41.551" v="3752" actId="478"/>
          <ac:picMkLst>
            <pc:docMk/>
            <pc:sldMk cId="253185830" sldId="318"/>
            <ac:picMk id="60" creationId="{CD65D354-CEF6-6D32-45D7-0E4BB07BC4E6}"/>
          </ac:picMkLst>
        </pc:picChg>
        <pc:picChg chg="del">
          <ac:chgData name="Silvio Fernando Hirayama" userId="df5f3e18-c983-44a7-afb5-e785fc5bde77" providerId="ADAL" clId="{C493EBE4-D0A9-48CA-AF9E-766622F48CD0}" dt="2023-03-06T14:52:36.824" v="4236" actId="478"/>
          <ac:picMkLst>
            <pc:docMk/>
            <pc:sldMk cId="253185830" sldId="318"/>
            <ac:picMk id="76" creationId="{72732B9B-F1CB-C839-7AF6-0C980995860F}"/>
          </ac:picMkLst>
        </pc:picChg>
        <pc:picChg chg="mod">
          <ac:chgData name="Silvio Fernando Hirayama" userId="df5f3e18-c983-44a7-afb5-e785fc5bde77" providerId="ADAL" clId="{C493EBE4-D0A9-48CA-AF9E-766622F48CD0}" dt="2023-03-06T14:57:08.917" v="4481" actId="14100"/>
          <ac:picMkLst>
            <pc:docMk/>
            <pc:sldMk cId="253185830" sldId="318"/>
            <ac:picMk id="84" creationId="{93397660-2564-5616-2EA6-26168FAC7FF2}"/>
          </ac:picMkLst>
        </pc:picChg>
        <pc:cxnChg chg="mod">
          <ac:chgData name="Silvio Fernando Hirayama" userId="df5f3e18-c983-44a7-afb5-e785fc5bde77" providerId="ADAL" clId="{C493EBE4-D0A9-48CA-AF9E-766622F48CD0}" dt="2023-03-06T14:57:36.547" v="4487" actId="1076"/>
          <ac:cxnSpMkLst>
            <pc:docMk/>
            <pc:sldMk cId="253185830" sldId="318"/>
            <ac:cxnSpMk id="65" creationId="{D72C6803-EAF1-950E-ED2B-6DE1143FFFC3}"/>
          </ac:cxnSpMkLst>
        </pc:cxnChg>
        <pc:cxnChg chg="mod">
          <ac:chgData name="Silvio Fernando Hirayama" userId="df5f3e18-c983-44a7-afb5-e785fc5bde77" providerId="ADAL" clId="{C493EBE4-D0A9-48CA-AF9E-766622F48CD0}" dt="2023-03-06T14:57:25.492" v="4485" actId="1076"/>
          <ac:cxnSpMkLst>
            <pc:docMk/>
            <pc:sldMk cId="253185830" sldId="318"/>
            <ac:cxnSpMk id="74" creationId="{54C96651-672D-2D8B-DA53-EE6F6F63EE40}"/>
          </ac:cxnSpMkLst>
        </pc:cxnChg>
      </pc:sldChg>
      <pc:sldChg chg="add ord">
        <pc:chgData name="Silvio Fernando Hirayama" userId="df5f3e18-c983-44a7-afb5-e785fc5bde77" providerId="ADAL" clId="{C493EBE4-D0A9-48CA-AF9E-766622F48CD0}" dt="2023-03-06T16:42:11.043" v="4519"/>
        <pc:sldMkLst>
          <pc:docMk/>
          <pc:sldMk cId="2163385330" sldId="319"/>
        </pc:sldMkLst>
      </pc:sldChg>
      <pc:sldChg chg="addSp delSp modSp add mod">
        <pc:chgData name="Silvio Fernando Hirayama" userId="df5f3e18-c983-44a7-afb5-e785fc5bde77" providerId="ADAL" clId="{C493EBE4-D0A9-48CA-AF9E-766622F48CD0}" dt="2023-03-06T19:44:02.877" v="6039" actId="11529"/>
        <pc:sldMkLst>
          <pc:docMk/>
          <pc:sldMk cId="3802128912" sldId="320"/>
        </pc:sldMkLst>
        <pc:spChg chg="mod">
          <ac:chgData name="Silvio Fernando Hirayama" userId="df5f3e18-c983-44a7-afb5-e785fc5bde77" providerId="ADAL" clId="{C493EBE4-D0A9-48CA-AF9E-766622F48CD0}" dt="2023-03-06T18:16:03.537" v="4542"/>
          <ac:spMkLst>
            <pc:docMk/>
            <pc:sldMk cId="3802128912" sldId="320"/>
            <ac:spMk id="3" creationId="{0844230E-BF69-250E-BFEE-CB58F02F3CE5}"/>
          </ac:spMkLst>
        </pc:spChg>
        <pc:spChg chg="del mod">
          <ac:chgData name="Silvio Fernando Hirayama" userId="df5f3e18-c983-44a7-afb5-e785fc5bde77" providerId="ADAL" clId="{C493EBE4-D0A9-48CA-AF9E-766622F48CD0}" dt="2023-03-06T19:35:37.497" v="5963" actId="478"/>
          <ac:spMkLst>
            <pc:docMk/>
            <pc:sldMk cId="3802128912" sldId="320"/>
            <ac:spMk id="4" creationId="{BC280A77-9871-C7FB-B265-971D1F538CDC}"/>
          </ac:spMkLst>
        </pc:spChg>
        <pc:spChg chg="mod">
          <ac:chgData name="Silvio Fernando Hirayama" userId="df5f3e18-c983-44a7-afb5-e785fc5bde77" providerId="ADAL" clId="{C493EBE4-D0A9-48CA-AF9E-766622F48CD0}" dt="2023-03-06T18:16:03.537" v="4542"/>
          <ac:spMkLst>
            <pc:docMk/>
            <pc:sldMk cId="3802128912" sldId="320"/>
            <ac:spMk id="6" creationId="{B6DA84E6-5309-B5E0-B4AD-7B55CF49F92E}"/>
          </ac:spMkLst>
        </pc:spChg>
        <pc:spChg chg="del">
          <ac:chgData name="Silvio Fernando Hirayama" userId="df5f3e18-c983-44a7-afb5-e785fc5bde77" providerId="ADAL" clId="{C493EBE4-D0A9-48CA-AF9E-766622F48CD0}" dt="2023-03-06T18:15:45.818" v="4537" actId="478"/>
          <ac:spMkLst>
            <pc:docMk/>
            <pc:sldMk cId="3802128912" sldId="320"/>
            <ac:spMk id="7" creationId="{3AF81563-931F-184F-4C6B-84783BA9C263}"/>
          </ac:spMkLst>
        </pc:spChg>
        <pc:spChg chg="mod">
          <ac:chgData name="Silvio Fernando Hirayama" userId="df5f3e18-c983-44a7-afb5-e785fc5bde77" providerId="ADAL" clId="{C493EBE4-D0A9-48CA-AF9E-766622F48CD0}" dt="2023-03-06T18:16:03.537" v="4542"/>
          <ac:spMkLst>
            <pc:docMk/>
            <pc:sldMk cId="3802128912" sldId="320"/>
            <ac:spMk id="8" creationId="{331FF5BC-1D33-F4B3-7F1C-FF66CE16D1EB}"/>
          </ac:spMkLst>
        </pc:spChg>
        <pc:spChg chg="mod">
          <ac:chgData name="Silvio Fernando Hirayama" userId="df5f3e18-c983-44a7-afb5-e785fc5bde77" providerId="ADAL" clId="{C493EBE4-D0A9-48CA-AF9E-766622F48CD0}" dt="2023-03-06T18:16:03.537" v="4542"/>
          <ac:spMkLst>
            <pc:docMk/>
            <pc:sldMk cId="3802128912" sldId="320"/>
            <ac:spMk id="10" creationId="{08507D10-83B7-65CF-3557-A7516E757326}"/>
          </ac:spMkLst>
        </pc:spChg>
        <pc:spChg chg="mod">
          <ac:chgData name="Silvio Fernando Hirayama" userId="df5f3e18-c983-44a7-afb5-e785fc5bde77" providerId="ADAL" clId="{C493EBE4-D0A9-48CA-AF9E-766622F48CD0}" dt="2023-03-06T18:16:03.537" v="4542"/>
          <ac:spMkLst>
            <pc:docMk/>
            <pc:sldMk cId="3802128912" sldId="320"/>
            <ac:spMk id="11" creationId="{6C8BCF1E-126D-AD9F-3738-D232DBFC75C2}"/>
          </ac:spMkLst>
        </pc:spChg>
        <pc:spChg chg="mod">
          <ac:chgData name="Silvio Fernando Hirayama" userId="df5f3e18-c983-44a7-afb5-e785fc5bde77" providerId="ADAL" clId="{C493EBE4-D0A9-48CA-AF9E-766622F48CD0}" dt="2023-03-06T18:16:03.537" v="4542"/>
          <ac:spMkLst>
            <pc:docMk/>
            <pc:sldMk cId="3802128912" sldId="320"/>
            <ac:spMk id="12" creationId="{AE8257F2-AEE6-EFBE-42B2-2DAC3FD3E69B}"/>
          </ac:spMkLst>
        </pc:spChg>
        <pc:spChg chg="mod">
          <ac:chgData name="Silvio Fernando Hirayama" userId="df5f3e18-c983-44a7-afb5-e785fc5bde77" providerId="ADAL" clId="{C493EBE4-D0A9-48CA-AF9E-766622F48CD0}" dt="2023-03-06T18:16:03.537" v="4542"/>
          <ac:spMkLst>
            <pc:docMk/>
            <pc:sldMk cId="3802128912" sldId="320"/>
            <ac:spMk id="13" creationId="{128B6B20-8000-AD09-403C-A87191E8071C}"/>
          </ac:spMkLst>
        </pc:spChg>
        <pc:spChg chg="add del mod">
          <ac:chgData name="Silvio Fernando Hirayama" userId="df5f3e18-c983-44a7-afb5-e785fc5bde77" providerId="ADAL" clId="{C493EBE4-D0A9-48CA-AF9E-766622F48CD0}" dt="2023-03-06T19:35:37.497" v="5963" actId="478"/>
          <ac:spMkLst>
            <pc:docMk/>
            <pc:sldMk cId="3802128912" sldId="320"/>
            <ac:spMk id="17" creationId="{6B88BA8D-40AB-D3BD-8E4D-21C099DB68C5}"/>
          </ac:spMkLst>
        </pc:spChg>
        <pc:spChg chg="mod">
          <ac:chgData name="Silvio Fernando Hirayama" userId="df5f3e18-c983-44a7-afb5-e785fc5bde77" providerId="ADAL" clId="{C493EBE4-D0A9-48CA-AF9E-766622F48CD0}" dt="2023-03-06T18:16:54.408" v="4545"/>
          <ac:spMkLst>
            <pc:docMk/>
            <pc:sldMk cId="3802128912" sldId="320"/>
            <ac:spMk id="25" creationId="{A24B5327-F9A3-15F6-CA5C-BC350E1F5C2C}"/>
          </ac:spMkLst>
        </pc:spChg>
        <pc:spChg chg="mod">
          <ac:chgData name="Silvio Fernando Hirayama" userId="df5f3e18-c983-44a7-afb5-e785fc5bde77" providerId="ADAL" clId="{C493EBE4-D0A9-48CA-AF9E-766622F48CD0}" dt="2023-03-06T18:16:54.408" v="4545"/>
          <ac:spMkLst>
            <pc:docMk/>
            <pc:sldMk cId="3802128912" sldId="320"/>
            <ac:spMk id="29" creationId="{03FEC66E-42BB-FF00-8DDF-7E1F7DD2B59A}"/>
          </ac:spMkLst>
        </pc:spChg>
        <pc:spChg chg="mod">
          <ac:chgData name="Silvio Fernando Hirayama" userId="df5f3e18-c983-44a7-afb5-e785fc5bde77" providerId="ADAL" clId="{C493EBE4-D0A9-48CA-AF9E-766622F48CD0}" dt="2023-03-06T18:16:54.408" v="4545"/>
          <ac:spMkLst>
            <pc:docMk/>
            <pc:sldMk cId="3802128912" sldId="320"/>
            <ac:spMk id="31" creationId="{EDCAF730-E026-8182-36EE-1793C272F109}"/>
          </ac:spMkLst>
        </pc:spChg>
        <pc:spChg chg="mod">
          <ac:chgData name="Silvio Fernando Hirayama" userId="df5f3e18-c983-44a7-afb5-e785fc5bde77" providerId="ADAL" clId="{C493EBE4-D0A9-48CA-AF9E-766622F48CD0}" dt="2023-03-06T18:16:54.408" v="4545"/>
          <ac:spMkLst>
            <pc:docMk/>
            <pc:sldMk cId="3802128912" sldId="320"/>
            <ac:spMk id="33" creationId="{D958364E-E35C-1484-72A7-F1C589166D2D}"/>
          </ac:spMkLst>
        </pc:spChg>
        <pc:spChg chg="mod">
          <ac:chgData name="Silvio Fernando Hirayama" userId="df5f3e18-c983-44a7-afb5-e785fc5bde77" providerId="ADAL" clId="{C493EBE4-D0A9-48CA-AF9E-766622F48CD0}" dt="2023-03-06T18:16:54.408" v="4545"/>
          <ac:spMkLst>
            <pc:docMk/>
            <pc:sldMk cId="3802128912" sldId="320"/>
            <ac:spMk id="35" creationId="{487E4C90-27F0-C2DF-A910-38C6B8972D21}"/>
          </ac:spMkLst>
        </pc:spChg>
        <pc:spChg chg="mod">
          <ac:chgData name="Silvio Fernando Hirayama" userId="df5f3e18-c983-44a7-afb5-e785fc5bde77" providerId="ADAL" clId="{C493EBE4-D0A9-48CA-AF9E-766622F48CD0}" dt="2023-03-06T18:16:54.408" v="4545"/>
          <ac:spMkLst>
            <pc:docMk/>
            <pc:sldMk cId="3802128912" sldId="320"/>
            <ac:spMk id="36" creationId="{E931E650-DB29-4A7C-EE28-56A7B682D5AA}"/>
          </ac:spMkLst>
        </pc:spChg>
        <pc:spChg chg="mod">
          <ac:chgData name="Silvio Fernando Hirayama" userId="df5f3e18-c983-44a7-afb5-e785fc5bde77" providerId="ADAL" clId="{C493EBE4-D0A9-48CA-AF9E-766622F48CD0}" dt="2023-03-06T18:16:54.408" v="4545"/>
          <ac:spMkLst>
            <pc:docMk/>
            <pc:sldMk cId="3802128912" sldId="320"/>
            <ac:spMk id="39" creationId="{2C801B9F-ADA8-A691-5852-15F82931D0E8}"/>
          </ac:spMkLst>
        </pc:spChg>
        <pc:spChg chg="del">
          <ac:chgData name="Silvio Fernando Hirayama" userId="df5f3e18-c983-44a7-afb5-e785fc5bde77" providerId="ADAL" clId="{C493EBE4-D0A9-48CA-AF9E-766622F48CD0}" dt="2023-03-06T18:16:00.281" v="4540" actId="21"/>
          <ac:spMkLst>
            <pc:docMk/>
            <pc:sldMk cId="3802128912" sldId="320"/>
            <ac:spMk id="41" creationId="{4B2EEA62-B296-85B5-27E9-EC38AAA0047E}"/>
          </ac:spMkLst>
        </pc:spChg>
        <pc:spChg chg="mod">
          <ac:chgData name="Silvio Fernando Hirayama" userId="df5f3e18-c983-44a7-afb5-e785fc5bde77" providerId="ADAL" clId="{C493EBE4-D0A9-48CA-AF9E-766622F48CD0}" dt="2023-03-06T18:30:26.295" v="5337" actId="14100"/>
          <ac:spMkLst>
            <pc:docMk/>
            <pc:sldMk cId="3802128912" sldId="320"/>
            <ac:spMk id="42" creationId="{58EBA010-7735-0E39-FA90-D99A9854B694}"/>
          </ac:spMkLst>
        </pc:spChg>
        <pc:spChg chg="del">
          <ac:chgData name="Silvio Fernando Hirayama" userId="df5f3e18-c983-44a7-afb5-e785fc5bde77" providerId="ADAL" clId="{C493EBE4-D0A9-48CA-AF9E-766622F48CD0}" dt="2023-03-06T18:16:03.123" v="4541" actId="478"/>
          <ac:spMkLst>
            <pc:docMk/>
            <pc:sldMk cId="3802128912" sldId="320"/>
            <ac:spMk id="43" creationId="{88A1AA92-9993-9D58-F13A-C50F2944419F}"/>
          </ac:spMkLst>
        </pc:spChg>
        <pc:spChg chg="del">
          <ac:chgData name="Silvio Fernando Hirayama" userId="df5f3e18-c983-44a7-afb5-e785fc5bde77" providerId="ADAL" clId="{C493EBE4-D0A9-48CA-AF9E-766622F48CD0}" dt="2023-03-06T18:16:03.123" v="4541" actId="478"/>
          <ac:spMkLst>
            <pc:docMk/>
            <pc:sldMk cId="3802128912" sldId="320"/>
            <ac:spMk id="88" creationId="{2CF00F1B-86A4-B37A-C393-27168775AD1D}"/>
          </ac:spMkLst>
        </pc:spChg>
        <pc:spChg chg="add mod topLvl">
          <ac:chgData name="Silvio Fernando Hirayama" userId="df5f3e18-c983-44a7-afb5-e785fc5bde77" providerId="ADAL" clId="{C493EBE4-D0A9-48CA-AF9E-766622F48CD0}" dt="2023-03-06T19:40:56.553" v="5998" actId="164"/>
          <ac:spMkLst>
            <pc:docMk/>
            <pc:sldMk cId="3802128912" sldId="320"/>
            <ac:spMk id="91" creationId="{86717D4C-C3EF-9B0D-2A2A-80C16FECAFFF}"/>
          </ac:spMkLst>
        </pc:spChg>
        <pc:spChg chg="add mod topLvl">
          <ac:chgData name="Silvio Fernando Hirayama" userId="df5f3e18-c983-44a7-afb5-e785fc5bde77" providerId="ADAL" clId="{C493EBE4-D0A9-48CA-AF9E-766622F48CD0}" dt="2023-03-06T19:40:44.075" v="5995" actId="164"/>
          <ac:spMkLst>
            <pc:docMk/>
            <pc:sldMk cId="3802128912" sldId="320"/>
            <ac:spMk id="93" creationId="{9D71B5E3-53EA-7109-0E35-8D8C67920984}"/>
          </ac:spMkLst>
        </pc:spChg>
        <pc:spChg chg="add mod topLvl">
          <ac:chgData name="Silvio Fernando Hirayama" userId="df5f3e18-c983-44a7-afb5-e785fc5bde77" providerId="ADAL" clId="{C493EBE4-D0A9-48CA-AF9E-766622F48CD0}" dt="2023-03-06T19:40:44.075" v="5995" actId="164"/>
          <ac:spMkLst>
            <pc:docMk/>
            <pc:sldMk cId="3802128912" sldId="320"/>
            <ac:spMk id="94" creationId="{99D68467-42A9-D3D1-09DB-866EE417E485}"/>
          </ac:spMkLst>
        </pc:spChg>
        <pc:spChg chg="add mod topLvl">
          <ac:chgData name="Silvio Fernando Hirayama" userId="df5f3e18-c983-44a7-afb5-e785fc5bde77" providerId="ADAL" clId="{C493EBE4-D0A9-48CA-AF9E-766622F48CD0}" dt="2023-03-06T19:40:56.553" v="5998" actId="164"/>
          <ac:spMkLst>
            <pc:docMk/>
            <pc:sldMk cId="3802128912" sldId="320"/>
            <ac:spMk id="97" creationId="{BA06C885-85FF-6D6F-BCEF-2DEAAAA4E8BA}"/>
          </ac:spMkLst>
        </pc:spChg>
        <pc:spChg chg="add mod">
          <ac:chgData name="Silvio Fernando Hirayama" userId="df5f3e18-c983-44a7-afb5-e785fc5bde77" providerId="ADAL" clId="{C493EBE4-D0A9-48CA-AF9E-766622F48CD0}" dt="2023-03-06T18:32:41.803" v="5363" actId="404"/>
          <ac:spMkLst>
            <pc:docMk/>
            <pc:sldMk cId="3802128912" sldId="320"/>
            <ac:spMk id="100" creationId="{0907189F-246B-1376-4860-DD1894722F2D}"/>
          </ac:spMkLst>
        </pc:spChg>
        <pc:spChg chg="add del mod">
          <ac:chgData name="Silvio Fernando Hirayama" userId="df5f3e18-c983-44a7-afb5-e785fc5bde77" providerId="ADAL" clId="{C493EBE4-D0A9-48CA-AF9E-766622F48CD0}" dt="2023-03-06T18:33:34.919" v="5365"/>
          <ac:spMkLst>
            <pc:docMk/>
            <pc:sldMk cId="3802128912" sldId="320"/>
            <ac:spMk id="113" creationId="{B9BC5055-18BC-9D65-7E86-9621DD4F47AA}"/>
          </ac:spMkLst>
        </pc:spChg>
        <pc:spChg chg="add mod">
          <ac:chgData name="Silvio Fernando Hirayama" userId="df5f3e18-c983-44a7-afb5-e785fc5bde77" providerId="ADAL" clId="{C493EBE4-D0A9-48CA-AF9E-766622F48CD0}" dt="2023-03-06T19:35:37.852" v="5964"/>
          <ac:spMkLst>
            <pc:docMk/>
            <pc:sldMk cId="3802128912" sldId="320"/>
            <ac:spMk id="116" creationId="{D97A9E89-955E-7FB5-F2C3-CEBB8FCB0151}"/>
          </ac:spMkLst>
        </pc:spChg>
        <pc:spChg chg="add mod">
          <ac:chgData name="Silvio Fernando Hirayama" userId="df5f3e18-c983-44a7-afb5-e785fc5bde77" providerId="ADAL" clId="{C493EBE4-D0A9-48CA-AF9E-766622F48CD0}" dt="2023-03-06T19:35:41.652" v="5966" actId="20577"/>
          <ac:spMkLst>
            <pc:docMk/>
            <pc:sldMk cId="3802128912" sldId="320"/>
            <ac:spMk id="117" creationId="{50702787-2EF0-A068-690C-8482ABF15942}"/>
          </ac:spMkLst>
        </pc:spChg>
        <pc:grpChg chg="add del mod">
          <ac:chgData name="Silvio Fernando Hirayama" userId="df5f3e18-c983-44a7-afb5-e785fc5bde77" providerId="ADAL" clId="{C493EBE4-D0A9-48CA-AF9E-766622F48CD0}" dt="2023-03-06T18:16:34.682" v="4544" actId="478"/>
          <ac:grpSpMkLst>
            <pc:docMk/>
            <pc:sldMk cId="3802128912" sldId="320"/>
            <ac:grpSpMk id="2" creationId="{4E87A619-BA07-C2C8-0608-83534A1B9C58}"/>
          </ac:grpSpMkLst>
        </pc:grpChg>
        <pc:grpChg chg="add mod">
          <ac:chgData name="Silvio Fernando Hirayama" userId="df5f3e18-c983-44a7-afb5-e785fc5bde77" providerId="ADAL" clId="{C493EBE4-D0A9-48CA-AF9E-766622F48CD0}" dt="2023-03-06T18:30:36.505" v="5339" actId="14100"/>
          <ac:grpSpMkLst>
            <pc:docMk/>
            <pc:sldMk cId="3802128912" sldId="320"/>
            <ac:grpSpMk id="24" creationId="{040E0E80-2F86-05AD-DD8B-107B57C62B1B}"/>
          </ac:grpSpMkLst>
        </pc:grpChg>
        <pc:grpChg chg="add mod">
          <ac:chgData name="Silvio Fernando Hirayama" userId="df5f3e18-c983-44a7-afb5-e785fc5bde77" providerId="ADAL" clId="{C493EBE4-D0A9-48CA-AF9E-766622F48CD0}" dt="2023-03-06T18:30:36.505" v="5339" actId="14100"/>
          <ac:grpSpMkLst>
            <pc:docMk/>
            <pc:sldMk cId="3802128912" sldId="320"/>
            <ac:grpSpMk id="30" creationId="{A665AC33-AF0E-8796-F695-0A5F14F35E6D}"/>
          </ac:grpSpMkLst>
        </pc:grpChg>
        <pc:grpChg chg="add mod">
          <ac:chgData name="Silvio Fernando Hirayama" userId="df5f3e18-c983-44a7-afb5-e785fc5bde77" providerId="ADAL" clId="{C493EBE4-D0A9-48CA-AF9E-766622F48CD0}" dt="2023-03-06T19:41:00.472" v="6000" actId="1076"/>
          <ac:grpSpMkLst>
            <pc:docMk/>
            <pc:sldMk cId="3802128912" sldId="320"/>
            <ac:grpSpMk id="34" creationId="{8EA25853-6254-DD6D-0D2B-6085C47A3D72}"/>
          </ac:grpSpMkLst>
        </pc:grpChg>
        <pc:grpChg chg="add mod">
          <ac:chgData name="Silvio Fernando Hirayama" userId="df5f3e18-c983-44a7-afb5-e785fc5bde77" providerId="ADAL" clId="{C493EBE4-D0A9-48CA-AF9E-766622F48CD0}" dt="2023-03-06T19:41:04.661" v="6001" actId="1076"/>
          <ac:grpSpMkLst>
            <pc:docMk/>
            <pc:sldMk cId="3802128912" sldId="320"/>
            <ac:grpSpMk id="37" creationId="{000B0E78-2B23-1E69-D059-1A95C81FB927}"/>
          </ac:grpSpMkLst>
        </pc:grpChg>
        <pc:grpChg chg="del">
          <ac:chgData name="Silvio Fernando Hirayama" userId="df5f3e18-c983-44a7-afb5-e785fc5bde77" providerId="ADAL" clId="{C493EBE4-D0A9-48CA-AF9E-766622F48CD0}" dt="2023-03-06T18:16:00.281" v="4540" actId="21"/>
          <ac:grpSpMkLst>
            <pc:docMk/>
            <pc:sldMk cId="3802128912" sldId="320"/>
            <ac:grpSpMk id="40" creationId="{652D39B9-F6CA-5B3D-CC5D-33856E7B7319}"/>
          </ac:grpSpMkLst>
        </pc:grpChg>
        <pc:grpChg chg="del">
          <ac:chgData name="Silvio Fernando Hirayama" userId="df5f3e18-c983-44a7-afb5-e785fc5bde77" providerId="ADAL" clId="{C493EBE4-D0A9-48CA-AF9E-766622F48CD0}" dt="2023-03-06T18:16:03.123" v="4541" actId="478"/>
          <ac:grpSpMkLst>
            <pc:docMk/>
            <pc:sldMk cId="3802128912" sldId="320"/>
            <ac:grpSpMk id="71" creationId="{A090D3E0-53E3-DC20-7B9C-531E63A4502B}"/>
          </ac:grpSpMkLst>
        </pc:grpChg>
        <pc:grpChg chg="del">
          <ac:chgData name="Silvio Fernando Hirayama" userId="df5f3e18-c983-44a7-afb5-e785fc5bde77" providerId="ADAL" clId="{C493EBE4-D0A9-48CA-AF9E-766622F48CD0}" dt="2023-03-06T18:16:03.123" v="4541" actId="478"/>
          <ac:grpSpMkLst>
            <pc:docMk/>
            <pc:sldMk cId="3802128912" sldId="320"/>
            <ac:grpSpMk id="87" creationId="{BBC5C435-AF29-CA84-701C-049B9FECD7E0}"/>
          </ac:grpSpMkLst>
        </pc:grpChg>
        <pc:grpChg chg="add del mod">
          <ac:chgData name="Silvio Fernando Hirayama" userId="df5f3e18-c983-44a7-afb5-e785fc5bde77" providerId="ADAL" clId="{C493EBE4-D0A9-48CA-AF9E-766622F48CD0}" dt="2023-03-06T19:40:54.223" v="5997" actId="165"/>
          <ac:grpSpMkLst>
            <pc:docMk/>
            <pc:sldMk cId="3802128912" sldId="320"/>
            <ac:grpSpMk id="101" creationId="{2925FAF8-1641-427D-49F9-782EA8984482}"/>
          </ac:grpSpMkLst>
        </pc:grpChg>
        <pc:grpChg chg="add del mod">
          <ac:chgData name="Silvio Fernando Hirayama" userId="df5f3e18-c983-44a7-afb5-e785fc5bde77" providerId="ADAL" clId="{C493EBE4-D0A9-48CA-AF9E-766622F48CD0}" dt="2023-03-06T19:40:41.930" v="5994" actId="165"/>
          <ac:grpSpMkLst>
            <pc:docMk/>
            <pc:sldMk cId="3802128912" sldId="320"/>
            <ac:grpSpMk id="102" creationId="{49FB86E0-C180-730B-F0E6-194A9A63D97E}"/>
          </ac:grpSpMkLst>
        </pc:grpChg>
        <pc:grpChg chg="add mod">
          <ac:chgData name="Silvio Fernando Hirayama" userId="df5f3e18-c983-44a7-afb5-e785fc5bde77" providerId="ADAL" clId="{C493EBE4-D0A9-48CA-AF9E-766622F48CD0}" dt="2023-03-06T19:41:14.838" v="6004" actId="1076"/>
          <ac:grpSpMkLst>
            <pc:docMk/>
            <pc:sldMk cId="3802128912" sldId="320"/>
            <ac:grpSpMk id="121" creationId="{82421704-6702-84AE-E4C1-AEFE63105A63}"/>
          </ac:grpSpMkLst>
        </pc:grpChg>
        <pc:grpChg chg="add mod">
          <ac:chgData name="Silvio Fernando Hirayama" userId="df5f3e18-c983-44a7-afb5-e785fc5bde77" providerId="ADAL" clId="{C493EBE4-D0A9-48CA-AF9E-766622F48CD0}" dt="2023-03-06T19:41:19.947" v="6005" actId="1076"/>
          <ac:grpSpMkLst>
            <pc:docMk/>
            <pc:sldMk cId="3802128912" sldId="320"/>
            <ac:grpSpMk id="122" creationId="{F7F4EBE7-9577-137A-73F9-488BD5FD86DC}"/>
          </ac:grpSpMkLst>
        </pc:grpChg>
        <pc:picChg chg="add mod topLvl">
          <ac:chgData name="Silvio Fernando Hirayama" userId="df5f3e18-c983-44a7-afb5-e785fc5bde77" providerId="ADAL" clId="{C493EBE4-D0A9-48CA-AF9E-766622F48CD0}" dt="2023-03-06T19:40:44.075" v="5995" actId="164"/>
          <ac:picMkLst>
            <pc:docMk/>
            <pc:sldMk cId="3802128912" sldId="320"/>
            <ac:picMk id="55" creationId="{8812B3E1-6C3D-2F31-2EC1-0C129DF92645}"/>
          </ac:picMkLst>
        </pc:picChg>
        <pc:picChg chg="add mod topLvl">
          <ac:chgData name="Silvio Fernando Hirayama" userId="df5f3e18-c983-44a7-afb5-e785fc5bde77" providerId="ADAL" clId="{C493EBE4-D0A9-48CA-AF9E-766622F48CD0}" dt="2023-03-06T19:40:56.553" v="5998" actId="164"/>
          <ac:picMkLst>
            <pc:docMk/>
            <pc:sldMk cId="3802128912" sldId="320"/>
            <ac:picMk id="57" creationId="{37CBBFDB-BEE1-81FD-DC8C-E7D277AB9675}"/>
          </ac:picMkLst>
        </pc:picChg>
        <pc:cxnChg chg="mod">
          <ac:chgData name="Silvio Fernando Hirayama" userId="df5f3e18-c983-44a7-afb5-e785fc5bde77" providerId="ADAL" clId="{C493EBE4-D0A9-48CA-AF9E-766622F48CD0}" dt="2023-03-06T18:16:03.537" v="4542"/>
          <ac:cxnSpMkLst>
            <pc:docMk/>
            <pc:sldMk cId="3802128912" sldId="320"/>
            <ac:cxnSpMk id="9" creationId="{2100AB7B-8C9B-0DE1-C541-F1B1DB682F39}"/>
          </ac:cxnSpMkLst>
        </pc:cxnChg>
        <pc:cxnChg chg="mod">
          <ac:chgData name="Silvio Fernando Hirayama" userId="df5f3e18-c983-44a7-afb5-e785fc5bde77" providerId="ADAL" clId="{C493EBE4-D0A9-48CA-AF9E-766622F48CD0}" dt="2023-03-06T18:16:03.537" v="4542"/>
          <ac:cxnSpMkLst>
            <pc:docMk/>
            <pc:sldMk cId="3802128912" sldId="320"/>
            <ac:cxnSpMk id="14" creationId="{2946C844-B786-DFD9-2D80-2ACF47ABF7C0}"/>
          </ac:cxnSpMkLst>
        </pc:cxnChg>
        <pc:cxnChg chg="mod">
          <ac:chgData name="Silvio Fernando Hirayama" userId="df5f3e18-c983-44a7-afb5-e785fc5bde77" providerId="ADAL" clId="{C493EBE4-D0A9-48CA-AF9E-766622F48CD0}" dt="2023-03-06T18:16:03.537" v="4542"/>
          <ac:cxnSpMkLst>
            <pc:docMk/>
            <pc:sldMk cId="3802128912" sldId="320"/>
            <ac:cxnSpMk id="15" creationId="{F9313EE1-91FC-5CD0-D1D0-B083C8E8B94F}"/>
          </ac:cxnSpMkLst>
        </pc:cxnChg>
        <pc:cxnChg chg="mod">
          <ac:chgData name="Silvio Fernando Hirayama" userId="df5f3e18-c983-44a7-afb5-e785fc5bde77" providerId="ADAL" clId="{C493EBE4-D0A9-48CA-AF9E-766622F48CD0}" dt="2023-03-06T18:16:03.537" v="4542"/>
          <ac:cxnSpMkLst>
            <pc:docMk/>
            <pc:sldMk cId="3802128912" sldId="320"/>
            <ac:cxnSpMk id="16" creationId="{AA0F1308-871E-E4DE-F8C1-72D007295A85}"/>
          </ac:cxnSpMkLst>
        </pc:cxnChg>
        <pc:cxnChg chg="add del mod">
          <ac:chgData name="Silvio Fernando Hirayama" userId="df5f3e18-c983-44a7-afb5-e785fc5bde77" providerId="ADAL" clId="{C493EBE4-D0A9-48CA-AF9E-766622F48CD0}" dt="2023-03-06T18:17:06.702" v="4550" actId="478"/>
          <ac:cxnSpMkLst>
            <pc:docMk/>
            <pc:sldMk cId="3802128912" sldId="320"/>
            <ac:cxnSpMk id="48" creationId="{3101253A-FDEF-9919-FC0A-285430120B50}"/>
          </ac:cxnSpMkLst>
        </pc:cxnChg>
        <pc:cxnChg chg="mod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49" creationId="{EAFADA1F-1A58-85A0-E2A2-031010599B65}"/>
          </ac:cxnSpMkLst>
        </pc:cxnChg>
        <pc:cxnChg chg="add del mod">
          <ac:chgData name="Silvio Fernando Hirayama" userId="df5f3e18-c983-44a7-afb5-e785fc5bde77" providerId="ADAL" clId="{C493EBE4-D0A9-48CA-AF9E-766622F48CD0}" dt="2023-03-06T18:30:45.012" v="5341" actId="478"/>
          <ac:cxnSpMkLst>
            <pc:docMk/>
            <pc:sldMk cId="3802128912" sldId="320"/>
            <ac:cxnSpMk id="53" creationId="{B232B513-9F4D-833D-EEA7-C2AB72D75C9D}"/>
          </ac:cxnSpMkLst>
        </pc:cxnChg>
        <pc:cxnChg chg="add del mod">
          <ac:chgData name="Silvio Fernando Hirayama" userId="df5f3e18-c983-44a7-afb5-e785fc5bde77" providerId="ADAL" clId="{C493EBE4-D0A9-48CA-AF9E-766622F48CD0}" dt="2023-03-06T18:21:26.971" v="4569" actId="478"/>
          <ac:cxnSpMkLst>
            <pc:docMk/>
            <pc:sldMk cId="3802128912" sldId="320"/>
            <ac:cxnSpMk id="59" creationId="{8729A2B2-A521-BD5E-5478-67BA7C5CBDAD}"/>
          </ac:cxnSpMkLst>
        </pc:cxnChg>
        <pc:cxnChg chg="add del">
          <ac:chgData name="Silvio Fernando Hirayama" userId="df5f3e18-c983-44a7-afb5-e785fc5bde77" providerId="ADAL" clId="{C493EBE4-D0A9-48CA-AF9E-766622F48CD0}" dt="2023-03-06T18:21:03.728" v="4565" actId="478"/>
          <ac:cxnSpMkLst>
            <pc:docMk/>
            <pc:sldMk cId="3802128912" sldId="320"/>
            <ac:cxnSpMk id="63" creationId="{7A173B62-AE2D-D2B3-6246-E702C2EF95E3}"/>
          </ac:cxnSpMkLst>
        </pc:cxnChg>
        <pc:cxnChg chg="mod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75" creationId="{FC5A4BB6-80D8-D79D-7191-12DD51CF72AF}"/>
          </ac:cxnSpMkLst>
        </pc:cxnChg>
        <pc:cxnChg chg="mod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76" creationId="{7A2C200A-D5B6-D578-8156-9141F3088070}"/>
          </ac:cxnSpMkLst>
        </pc:cxnChg>
        <pc:cxnChg chg="mod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79" creationId="{C413A163-1DB9-806B-593F-02E2698FF4F8}"/>
          </ac:cxnSpMkLst>
        </pc:cxnChg>
        <pc:cxnChg chg="mod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80" creationId="{E47B8272-3D97-5662-AB75-2EED5E20E322}"/>
          </ac:cxnSpMkLst>
        </pc:cxnChg>
        <pc:cxnChg chg="mod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83" creationId="{320DFBB1-2F05-499C-40AB-020A40166729}"/>
          </ac:cxnSpMkLst>
        </pc:cxnChg>
        <pc:cxnChg chg="mod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84" creationId="{022A6D61-AA33-798D-3021-43E14A4F7E26}"/>
          </ac:cxnSpMkLst>
        </pc:cxnChg>
        <pc:cxnChg chg="add del mod">
          <ac:chgData name="Silvio Fernando Hirayama" userId="df5f3e18-c983-44a7-afb5-e785fc5bde77" providerId="ADAL" clId="{C493EBE4-D0A9-48CA-AF9E-766622F48CD0}" dt="2023-03-06T18:21:27.869" v="4570" actId="478"/>
          <ac:cxnSpMkLst>
            <pc:docMk/>
            <pc:sldMk cId="3802128912" sldId="320"/>
            <ac:cxnSpMk id="89" creationId="{FE5A2D96-0EB7-7378-96D4-1DA5934AA17B}"/>
          </ac:cxnSpMkLst>
        </pc:cxnChg>
        <pc:cxnChg chg="del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90" creationId="{29073988-25EB-CAD8-3B71-E16FB9ACD063}"/>
          </ac:cxnSpMkLst>
        </pc:cxnChg>
        <pc:cxnChg chg="del mod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92" creationId="{C799687F-6FAB-9C0D-5831-E5B81BD28F8D}"/>
          </ac:cxnSpMkLst>
        </pc:cxnChg>
        <pc:cxnChg chg="del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95" creationId="{4E0CB471-DD92-40EE-92E9-FC0D23FCD65C}"/>
          </ac:cxnSpMkLst>
        </pc:cxnChg>
        <pc:cxnChg chg="del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96" creationId="{60F54F5C-8242-F85C-7C8B-D6771566BB25}"/>
          </ac:cxnSpMkLst>
        </pc:cxnChg>
        <pc:cxnChg chg="del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98" creationId="{852B69C5-A3CD-55DE-4243-73D13576973D}"/>
          </ac:cxnSpMkLst>
        </pc:cxnChg>
        <pc:cxnChg chg="del">
          <ac:chgData name="Silvio Fernando Hirayama" userId="df5f3e18-c983-44a7-afb5-e785fc5bde77" providerId="ADAL" clId="{C493EBE4-D0A9-48CA-AF9E-766622F48CD0}" dt="2023-03-06T18:16:03.123" v="4541" actId="478"/>
          <ac:cxnSpMkLst>
            <pc:docMk/>
            <pc:sldMk cId="3802128912" sldId="320"/>
            <ac:cxnSpMk id="99" creationId="{063BEAB8-D939-B9CB-D352-015FE2C570F2}"/>
          </ac:cxnSpMkLst>
        </pc:cxnChg>
        <pc:cxnChg chg="add del mod">
          <ac:chgData name="Silvio Fernando Hirayama" userId="df5f3e18-c983-44a7-afb5-e785fc5bde77" providerId="ADAL" clId="{C493EBE4-D0A9-48CA-AF9E-766622F48CD0}" dt="2023-03-06T19:40:24.574" v="5991" actId="478"/>
          <ac:cxnSpMkLst>
            <pc:docMk/>
            <pc:sldMk cId="3802128912" sldId="320"/>
            <ac:cxnSpMk id="104" creationId="{7485BAAC-738D-90E0-4A12-353E6029336E}"/>
          </ac:cxnSpMkLst>
        </pc:cxnChg>
        <pc:cxnChg chg="add del mod">
          <ac:chgData name="Silvio Fernando Hirayama" userId="df5f3e18-c983-44a7-afb5-e785fc5bde77" providerId="ADAL" clId="{C493EBE4-D0A9-48CA-AF9E-766622F48CD0}" dt="2023-03-06T19:40:23.628" v="5990" actId="478"/>
          <ac:cxnSpMkLst>
            <pc:docMk/>
            <pc:sldMk cId="3802128912" sldId="320"/>
            <ac:cxnSpMk id="106" creationId="{06305771-4830-3943-12DA-9ECF989E025E}"/>
          </ac:cxnSpMkLst>
        </pc:cxnChg>
        <pc:cxnChg chg="add del mod">
          <ac:chgData name="Silvio Fernando Hirayama" userId="df5f3e18-c983-44a7-afb5-e785fc5bde77" providerId="ADAL" clId="{C493EBE4-D0A9-48CA-AF9E-766622F48CD0}" dt="2023-03-06T19:40:18.383" v="5989" actId="478"/>
          <ac:cxnSpMkLst>
            <pc:docMk/>
            <pc:sldMk cId="3802128912" sldId="320"/>
            <ac:cxnSpMk id="115" creationId="{B64F24A2-3794-4D24-40F2-4B7EE8076FBA}"/>
          </ac:cxnSpMkLst>
        </pc:cxnChg>
        <pc:cxnChg chg="add del mod">
          <ac:chgData name="Silvio Fernando Hirayama" userId="df5f3e18-c983-44a7-afb5-e785fc5bde77" providerId="ADAL" clId="{C493EBE4-D0A9-48CA-AF9E-766622F48CD0}" dt="2023-03-06T19:40:07.867" v="5988" actId="478"/>
          <ac:cxnSpMkLst>
            <pc:docMk/>
            <pc:sldMk cId="3802128912" sldId="320"/>
            <ac:cxnSpMk id="119" creationId="{A5D2A43A-5CE5-A1E3-CE88-BB2F32498707}"/>
          </ac:cxnSpMkLst>
        </pc:cxnChg>
        <pc:cxnChg chg="add del mod">
          <ac:chgData name="Silvio Fernando Hirayama" userId="df5f3e18-c983-44a7-afb5-e785fc5bde77" providerId="ADAL" clId="{C493EBE4-D0A9-48CA-AF9E-766622F48CD0}" dt="2023-03-06T19:41:55.012" v="6013" actId="11529"/>
          <ac:cxnSpMkLst>
            <pc:docMk/>
            <pc:sldMk cId="3802128912" sldId="320"/>
            <ac:cxnSpMk id="124" creationId="{30929C59-B728-4E59-C1C4-FEF4F7DDD231}"/>
          </ac:cxnSpMkLst>
        </pc:cxnChg>
        <pc:cxnChg chg="add del">
          <ac:chgData name="Silvio Fernando Hirayama" userId="df5f3e18-c983-44a7-afb5-e785fc5bde77" providerId="ADAL" clId="{C493EBE4-D0A9-48CA-AF9E-766622F48CD0}" dt="2023-03-06T19:41:53.393" v="6010" actId="11529"/>
          <ac:cxnSpMkLst>
            <pc:docMk/>
            <pc:sldMk cId="3802128912" sldId="320"/>
            <ac:cxnSpMk id="127" creationId="{460B9249-531C-1AF0-5A40-2D6BC10BB1A1}"/>
          </ac:cxnSpMkLst>
        </pc:cxnChg>
        <pc:cxnChg chg="add del mod">
          <ac:chgData name="Silvio Fernando Hirayama" userId="df5f3e18-c983-44a7-afb5-e785fc5bde77" providerId="ADAL" clId="{C493EBE4-D0A9-48CA-AF9E-766622F48CD0}" dt="2023-03-06T19:42:20.996" v="6018" actId="478"/>
          <ac:cxnSpMkLst>
            <pc:docMk/>
            <pc:sldMk cId="3802128912" sldId="320"/>
            <ac:cxnSpMk id="129" creationId="{E58515DD-0D27-19A8-B248-69A12CFCAC66}"/>
          </ac:cxnSpMkLst>
        </pc:cxnChg>
        <pc:cxnChg chg="add del mod">
          <ac:chgData name="Silvio Fernando Hirayama" userId="df5f3e18-c983-44a7-afb5-e785fc5bde77" providerId="ADAL" clId="{C493EBE4-D0A9-48CA-AF9E-766622F48CD0}" dt="2023-03-06T19:42:32.300" v="6022" actId="478"/>
          <ac:cxnSpMkLst>
            <pc:docMk/>
            <pc:sldMk cId="3802128912" sldId="320"/>
            <ac:cxnSpMk id="131" creationId="{23EC5FC8-19C1-6446-4D88-C66FE8E5794F}"/>
          </ac:cxnSpMkLst>
        </pc:cxnChg>
        <pc:cxnChg chg="add mod">
          <ac:chgData name="Silvio Fernando Hirayama" userId="df5f3e18-c983-44a7-afb5-e785fc5bde77" providerId="ADAL" clId="{C493EBE4-D0A9-48CA-AF9E-766622F48CD0}" dt="2023-03-06T19:42:29.573" v="6021" actId="13822"/>
          <ac:cxnSpMkLst>
            <pc:docMk/>
            <pc:sldMk cId="3802128912" sldId="320"/>
            <ac:cxnSpMk id="133" creationId="{A18E804A-B5E9-9876-C38D-2B0129C35801}"/>
          </ac:cxnSpMkLst>
        </pc:cxnChg>
        <pc:cxnChg chg="add mod">
          <ac:chgData name="Silvio Fernando Hirayama" userId="df5f3e18-c983-44a7-afb5-e785fc5bde77" providerId="ADAL" clId="{C493EBE4-D0A9-48CA-AF9E-766622F48CD0}" dt="2023-03-06T19:42:43.815" v="6025" actId="13822"/>
          <ac:cxnSpMkLst>
            <pc:docMk/>
            <pc:sldMk cId="3802128912" sldId="320"/>
            <ac:cxnSpMk id="136" creationId="{DA746430-D794-B77E-057E-E9E1BB321C03}"/>
          </ac:cxnSpMkLst>
        </pc:cxnChg>
        <pc:cxnChg chg="add del mod">
          <ac:chgData name="Silvio Fernando Hirayama" userId="df5f3e18-c983-44a7-afb5-e785fc5bde77" providerId="ADAL" clId="{C493EBE4-D0A9-48CA-AF9E-766622F48CD0}" dt="2023-03-06T19:43:59.012" v="6038" actId="478"/>
          <ac:cxnSpMkLst>
            <pc:docMk/>
            <pc:sldMk cId="3802128912" sldId="320"/>
            <ac:cxnSpMk id="139" creationId="{67862CBB-E471-FF5E-88E1-65F9D8A3FE5E}"/>
          </ac:cxnSpMkLst>
        </pc:cxnChg>
        <pc:cxnChg chg="add">
          <ac:chgData name="Silvio Fernando Hirayama" userId="df5f3e18-c983-44a7-afb5-e785fc5bde77" providerId="ADAL" clId="{C493EBE4-D0A9-48CA-AF9E-766622F48CD0}" dt="2023-03-06T19:44:02.877" v="6039" actId="11529"/>
          <ac:cxnSpMkLst>
            <pc:docMk/>
            <pc:sldMk cId="3802128912" sldId="320"/>
            <ac:cxnSpMk id="142" creationId="{523255B1-664F-6A0D-51F8-E50070BE1944}"/>
          </ac:cxnSpMkLst>
        </pc:cxnChg>
      </pc:sldChg>
      <pc:sldChg chg="addSp delSp modSp add mod">
        <pc:chgData name="Silvio Fernando Hirayama" userId="df5f3e18-c983-44a7-afb5-e785fc5bde77" providerId="ADAL" clId="{C493EBE4-D0A9-48CA-AF9E-766622F48CD0}" dt="2023-03-06T19:46:28.225" v="6064" actId="13822"/>
        <pc:sldMkLst>
          <pc:docMk/>
          <pc:sldMk cId="3874264042" sldId="321"/>
        </pc:sldMkLst>
        <pc:spChg chg="del">
          <ac:chgData name="Silvio Fernando Hirayama" userId="df5f3e18-c983-44a7-afb5-e785fc5bde77" providerId="ADAL" clId="{C493EBE4-D0A9-48CA-AF9E-766622F48CD0}" dt="2023-03-06T19:35:31.410" v="5960" actId="478"/>
          <ac:spMkLst>
            <pc:docMk/>
            <pc:sldMk cId="3874264042" sldId="321"/>
            <ac:spMk id="4" creationId="{BC280A77-9871-C7FB-B265-971D1F538CDC}"/>
          </ac:spMkLst>
        </pc:spChg>
        <pc:spChg chg="mod">
          <ac:chgData name="Silvio Fernando Hirayama" userId="df5f3e18-c983-44a7-afb5-e785fc5bde77" providerId="ADAL" clId="{C493EBE4-D0A9-48CA-AF9E-766622F48CD0}" dt="2023-03-06T18:34:12.058" v="5370"/>
          <ac:spMkLst>
            <pc:docMk/>
            <pc:sldMk cId="3874264042" sldId="321"/>
            <ac:spMk id="6" creationId="{AA3FA123-0346-02F7-2684-AB26E565A355}"/>
          </ac:spMkLst>
        </pc:spChg>
        <pc:spChg chg="mod">
          <ac:chgData name="Silvio Fernando Hirayama" userId="df5f3e18-c983-44a7-afb5-e785fc5bde77" providerId="ADAL" clId="{C493EBE4-D0A9-48CA-AF9E-766622F48CD0}" dt="2023-03-06T18:34:12.058" v="5370"/>
          <ac:spMkLst>
            <pc:docMk/>
            <pc:sldMk cId="3874264042" sldId="321"/>
            <ac:spMk id="7" creationId="{C7AA55B3-5C9D-93A1-C227-D8733C618B0D}"/>
          </ac:spMkLst>
        </pc:spChg>
        <pc:spChg chg="mod">
          <ac:chgData name="Silvio Fernando Hirayama" userId="df5f3e18-c983-44a7-afb5-e785fc5bde77" providerId="ADAL" clId="{C493EBE4-D0A9-48CA-AF9E-766622F48CD0}" dt="2023-03-06T18:55:12.862" v="5420"/>
          <ac:spMkLst>
            <pc:docMk/>
            <pc:sldMk cId="3874264042" sldId="321"/>
            <ac:spMk id="11" creationId="{F4BBA6D5-70B9-ABD2-9632-F4190DE878F8}"/>
          </ac:spMkLst>
        </pc:spChg>
        <pc:spChg chg="mod">
          <ac:chgData name="Silvio Fernando Hirayama" userId="df5f3e18-c983-44a7-afb5-e785fc5bde77" providerId="ADAL" clId="{C493EBE4-D0A9-48CA-AF9E-766622F48CD0}" dt="2023-03-06T18:55:12.862" v="5420"/>
          <ac:spMkLst>
            <pc:docMk/>
            <pc:sldMk cId="3874264042" sldId="321"/>
            <ac:spMk id="12" creationId="{8B159285-DE57-55FD-3EE2-AAF94EE29501}"/>
          </ac:spMkLst>
        </pc:spChg>
        <pc:spChg chg="mod">
          <ac:chgData name="Silvio Fernando Hirayama" userId="df5f3e18-c983-44a7-afb5-e785fc5bde77" providerId="ADAL" clId="{C493EBE4-D0A9-48CA-AF9E-766622F48CD0}" dt="2023-03-06T18:55:12.862" v="5420"/>
          <ac:spMkLst>
            <pc:docMk/>
            <pc:sldMk cId="3874264042" sldId="321"/>
            <ac:spMk id="14" creationId="{ACFD7FC8-0B98-53FF-08BA-48569027A893}"/>
          </ac:spMkLst>
        </pc:spChg>
        <pc:spChg chg="mod">
          <ac:chgData name="Silvio Fernando Hirayama" userId="df5f3e18-c983-44a7-afb5-e785fc5bde77" providerId="ADAL" clId="{C493EBE4-D0A9-48CA-AF9E-766622F48CD0}" dt="2023-03-06T18:55:12.862" v="5420"/>
          <ac:spMkLst>
            <pc:docMk/>
            <pc:sldMk cId="3874264042" sldId="321"/>
            <ac:spMk id="15" creationId="{44171A93-0859-5D53-B51F-3EEFA592F9B6}"/>
          </ac:spMkLst>
        </pc:spChg>
        <pc:spChg chg="del mod">
          <ac:chgData name="Silvio Fernando Hirayama" userId="df5f3e18-c983-44a7-afb5-e785fc5bde77" providerId="ADAL" clId="{C493EBE4-D0A9-48CA-AF9E-766622F48CD0}" dt="2023-03-06T19:35:31.410" v="5960" actId="478"/>
          <ac:spMkLst>
            <pc:docMk/>
            <pc:sldMk cId="3874264042" sldId="321"/>
            <ac:spMk id="17" creationId="{6B88BA8D-40AB-D3BD-8E4D-21C099DB68C5}"/>
          </ac:spMkLst>
        </pc:spChg>
        <pc:spChg chg="mod">
          <ac:chgData name="Silvio Fernando Hirayama" userId="df5f3e18-c983-44a7-afb5-e785fc5bde77" providerId="ADAL" clId="{C493EBE4-D0A9-48CA-AF9E-766622F48CD0}" dt="2023-03-06T18:55:12.862" v="5420"/>
          <ac:spMkLst>
            <pc:docMk/>
            <pc:sldMk cId="3874264042" sldId="321"/>
            <ac:spMk id="18" creationId="{B8B6A81E-A033-B43A-DF35-71D9478E0567}"/>
          </ac:spMkLst>
        </pc:spChg>
        <pc:spChg chg="mod">
          <ac:chgData name="Silvio Fernando Hirayama" userId="df5f3e18-c983-44a7-afb5-e785fc5bde77" providerId="ADAL" clId="{C493EBE4-D0A9-48CA-AF9E-766622F48CD0}" dt="2023-03-06T18:55:12.862" v="5420"/>
          <ac:spMkLst>
            <pc:docMk/>
            <pc:sldMk cId="3874264042" sldId="321"/>
            <ac:spMk id="19" creationId="{54347C3C-EC13-3FE1-B42B-1D9AE4068206}"/>
          </ac:spMkLst>
        </pc:spChg>
        <pc:spChg chg="mod">
          <ac:chgData name="Silvio Fernando Hirayama" userId="df5f3e18-c983-44a7-afb5-e785fc5bde77" providerId="ADAL" clId="{C493EBE4-D0A9-48CA-AF9E-766622F48CD0}" dt="2023-03-06T18:55:12.862" v="5420"/>
          <ac:spMkLst>
            <pc:docMk/>
            <pc:sldMk cId="3874264042" sldId="321"/>
            <ac:spMk id="21" creationId="{681D6997-CBFB-1443-A6C5-C37313C819D1}"/>
          </ac:spMkLst>
        </pc:spChg>
        <pc:spChg chg="mod">
          <ac:chgData name="Silvio Fernando Hirayama" userId="df5f3e18-c983-44a7-afb5-e785fc5bde77" providerId="ADAL" clId="{C493EBE4-D0A9-48CA-AF9E-766622F48CD0}" dt="2023-03-06T18:55:12.862" v="5420"/>
          <ac:spMkLst>
            <pc:docMk/>
            <pc:sldMk cId="3874264042" sldId="321"/>
            <ac:spMk id="22" creationId="{E32D9C61-EB88-E007-C69A-64831A6EE457}"/>
          </ac:spMkLst>
        </pc:spChg>
        <pc:spChg chg="add mod">
          <ac:chgData name="Silvio Fernando Hirayama" userId="df5f3e18-c983-44a7-afb5-e785fc5bde77" providerId="ADAL" clId="{C493EBE4-D0A9-48CA-AF9E-766622F48CD0}" dt="2023-03-06T19:43:04.940" v="6026" actId="164"/>
          <ac:spMkLst>
            <pc:docMk/>
            <pc:sldMk cId="3874264042" sldId="321"/>
            <ac:spMk id="27" creationId="{0F189482-E6F9-2DD7-13AD-D3699F60D7D3}"/>
          </ac:spMkLst>
        </pc:spChg>
        <pc:spChg chg="mod">
          <ac:chgData name="Silvio Fernando Hirayama" userId="df5f3e18-c983-44a7-afb5-e785fc5bde77" providerId="ADAL" clId="{C493EBE4-D0A9-48CA-AF9E-766622F48CD0}" dt="2023-03-06T18:55:57.314" v="5433"/>
          <ac:spMkLst>
            <pc:docMk/>
            <pc:sldMk cId="3874264042" sldId="321"/>
            <ac:spMk id="38" creationId="{6E208242-7359-8652-8B19-9255A8F22ADF}"/>
          </ac:spMkLst>
        </pc:spChg>
        <pc:spChg chg="mod">
          <ac:chgData name="Silvio Fernando Hirayama" userId="df5f3e18-c983-44a7-afb5-e785fc5bde77" providerId="ADAL" clId="{C493EBE4-D0A9-48CA-AF9E-766622F48CD0}" dt="2023-03-06T18:55:57.314" v="5433"/>
          <ac:spMkLst>
            <pc:docMk/>
            <pc:sldMk cId="3874264042" sldId="321"/>
            <ac:spMk id="40" creationId="{9EF15251-42B5-BF4B-2502-56C846E8C439}"/>
          </ac:spMkLst>
        </pc:spChg>
        <pc:spChg chg="add mod">
          <ac:chgData name="Silvio Fernando Hirayama" userId="df5f3e18-c983-44a7-afb5-e785fc5bde77" providerId="ADAL" clId="{C493EBE4-D0A9-48CA-AF9E-766622F48CD0}" dt="2023-03-06T19:43:04.940" v="6026" actId="164"/>
          <ac:spMkLst>
            <pc:docMk/>
            <pc:sldMk cId="3874264042" sldId="321"/>
            <ac:spMk id="41" creationId="{1DF34CEF-6761-4F71-BB63-7FFAEF9250CB}"/>
          </ac:spMkLst>
        </pc:spChg>
        <pc:spChg chg="add mod">
          <ac:chgData name="Silvio Fernando Hirayama" userId="df5f3e18-c983-44a7-afb5-e785fc5bde77" providerId="ADAL" clId="{C493EBE4-D0A9-48CA-AF9E-766622F48CD0}" dt="2023-03-06T19:43:04.940" v="6026" actId="164"/>
          <ac:spMkLst>
            <pc:docMk/>
            <pc:sldMk cId="3874264042" sldId="321"/>
            <ac:spMk id="43" creationId="{491EDCFD-8A89-8900-2CF7-9F1E7F1B904E}"/>
          </ac:spMkLst>
        </pc:spChg>
        <pc:spChg chg="add del mod">
          <ac:chgData name="Silvio Fernando Hirayama" userId="df5f3e18-c983-44a7-afb5-e785fc5bde77" providerId="ADAL" clId="{C493EBE4-D0A9-48CA-AF9E-766622F48CD0}" dt="2023-03-06T18:59:53.857" v="5478" actId="478"/>
          <ac:spMkLst>
            <pc:docMk/>
            <pc:sldMk cId="3874264042" sldId="321"/>
            <ac:spMk id="44" creationId="{ACCC9C42-4061-17F8-32E0-DC29F3E99135}"/>
          </ac:spMkLst>
        </pc:spChg>
        <pc:spChg chg="add mod">
          <ac:chgData name="Silvio Fernando Hirayama" userId="df5f3e18-c983-44a7-afb5-e785fc5bde77" providerId="ADAL" clId="{C493EBE4-D0A9-48CA-AF9E-766622F48CD0}" dt="2023-03-06T19:43:10.139" v="6027" actId="164"/>
          <ac:spMkLst>
            <pc:docMk/>
            <pc:sldMk cId="3874264042" sldId="321"/>
            <ac:spMk id="47" creationId="{1AA2B7D8-3FEE-0FF9-1ACF-B29ADF2615B3}"/>
          </ac:spMkLst>
        </pc:spChg>
        <pc:spChg chg="add mod">
          <ac:chgData name="Silvio Fernando Hirayama" userId="df5f3e18-c983-44a7-afb5-e785fc5bde77" providerId="ADAL" clId="{C493EBE4-D0A9-48CA-AF9E-766622F48CD0}" dt="2023-03-06T19:43:04.940" v="6026" actId="164"/>
          <ac:spMkLst>
            <pc:docMk/>
            <pc:sldMk cId="3874264042" sldId="321"/>
            <ac:spMk id="48" creationId="{83BAF9E3-84F7-FFED-AE90-3325FEDAC4A2}"/>
          </ac:spMkLst>
        </pc:spChg>
        <pc:spChg chg="add mod">
          <ac:chgData name="Silvio Fernando Hirayama" userId="df5f3e18-c983-44a7-afb5-e785fc5bde77" providerId="ADAL" clId="{C493EBE4-D0A9-48CA-AF9E-766622F48CD0}" dt="2023-03-06T19:43:10.139" v="6027" actId="164"/>
          <ac:spMkLst>
            <pc:docMk/>
            <pc:sldMk cId="3874264042" sldId="321"/>
            <ac:spMk id="49" creationId="{EF43A45B-FCB8-B4FE-CDB9-0880D9156B17}"/>
          </ac:spMkLst>
        </pc:spChg>
        <pc:spChg chg="add mod">
          <ac:chgData name="Silvio Fernando Hirayama" userId="df5f3e18-c983-44a7-afb5-e785fc5bde77" providerId="ADAL" clId="{C493EBE4-D0A9-48CA-AF9E-766622F48CD0}" dt="2023-03-06T19:43:04.940" v="6026" actId="164"/>
          <ac:spMkLst>
            <pc:docMk/>
            <pc:sldMk cId="3874264042" sldId="321"/>
            <ac:spMk id="50" creationId="{7DAC7D33-047E-174E-A44F-50E954D4BA21}"/>
          </ac:spMkLst>
        </pc:spChg>
        <pc:spChg chg="add mod">
          <ac:chgData name="Silvio Fernando Hirayama" userId="df5f3e18-c983-44a7-afb5-e785fc5bde77" providerId="ADAL" clId="{C493EBE4-D0A9-48CA-AF9E-766622F48CD0}" dt="2023-03-06T19:35:31.942" v="5961"/>
          <ac:spMkLst>
            <pc:docMk/>
            <pc:sldMk cId="3874264042" sldId="321"/>
            <ac:spMk id="87" creationId="{CE5E494D-3B9F-16A4-1D08-5A6E8C0CBF62}"/>
          </ac:spMkLst>
        </pc:spChg>
        <pc:spChg chg="add mod">
          <ac:chgData name="Silvio Fernando Hirayama" userId="df5f3e18-c983-44a7-afb5-e785fc5bde77" providerId="ADAL" clId="{C493EBE4-D0A9-48CA-AF9E-766622F48CD0}" dt="2023-03-06T19:35:33.846" v="5962" actId="20577"/>
          <ac:spMkLst>
            <pc:docMk/>
            <pc:sldMk cId="3874264042" sldId="321"/>
            <ac:spMk id="88" creationId="{6107800A-DD8F-8568-8EA5-8F84BF9D2692}"/>
          </ac:spMkLst>
        </pc:spChg>
        <pc:spChg chg="mod">
          <ac:chgData name="Silvio Fernando Hirayama" userId="df5f3e18-c983-44a7-afb5-e785fc5bde77" providerId="ADAL" clId="{C493EBE4-D0A9-48CA-AF9E-766622F48CD0}" dt="2023-03-06T19:11:32.600" v="5598" actId="1076"/>
          <ac:spMkLst>
            <pc:docMk/>
            <pc:sldMk cId="3874264042" sldId="321"/>
            <ac:spMk id="100" creationId="{0907189F-246B-1376-4860-DD1894722F2D}"/>
          </ac:spMkLst>
        </pc:spChg>
        <pc:grpChg chg="add mod">
          <ac:chgData name="Silvio Fernando Hirayama" userId="df5f3e18-c983-44a7-afb5-e785fc5bde77" providerId="ADAL" clId="{C493EBE4-D0A9-48CA-AF9E-766622F48CD0}" dt="2023-03-06T19:43:10.139" v="6027" actId="164"/>
          <ac:grpSpMkLst>
            <pc:docMk/>
            <pc:sldMk cId="3874264042" sldId="321"/>
            <ac:grpSpMk id="2" creationId="{1160ABF4-D856-B56A-473E-188A28678B52}"/>
          </ac:grpSpMkLst>
        </pc:grpChg>
        <pc:grpChg chg="add mod">
          <ac:chgData name="Silvio Fernando Hirayama" userId="df5f3e18-c983-44a7-afb5-e785fc5bde77" providerId="ADAL" clId="{C493EBE4-D0A9-48CA-AF9E-766622F48CD0}" dt="2023-03-06T18:55:27.959" v="5426" actId="164"/>
          <ac:grpSpMkLst>
            <pc:docMk/>
            <pc:sldMk cId="3874264042" sldId="321"/>
            <ac:grpSpMk id="10" creationId="{34A1D506-9B3E-69C5-6FD4-A7B4DEE70466}"/>
          </ac:grpSpMkLst>
        </pc:grpChg>
        <pc:grpChg chg="add mod">
          <ac:chgData name="Silvio Fernando Hirayama" userId="df5f3e18-c983-44a7-afb5-e785fc5bde77" providerId="ADAL" clId="{C493EBE4-D0A9-48CA-AF9E-766622F48CD0}" dt="2023-03-06T18:55:27.959" v="5426" actId="164"/>
          <ac:grpSpMkLst>
            <pc:docMk/>
            <pc:sldMk cId="3874264042" sldId="321"/>
            <ac:grpSpMk id="13" creationId="{2ACE821D-8AE7-AB6F-1DCB-499E2C994460}"/>
          </ac:grpSpMkLst>
        </pc:grpChg>
        <pc:grpChg chg="add mod">
          <ac:chgData name="Silvio Fernando Hirayama" userId="df5f3e18-c983-44a7-afb5-e785fc5bde77" providerId="ADAL" clId="{C493EBE4-D0A9-48CA-AF9E-766622F48CD0}" dt="2023-03-06T18:55:33.761" v="5427" actId="164"/>
          <ac:grpSpMkLst>
            <pc:docMk/>
            <pc:sldMk cId="3874264042" sldId="321"/>
            <ac:grpSpMk id="16" creationId="{5837CCC7-A3BD-4300-48C0-CD12F56D7BDD}"/>
          </ac:grpSpMkLst>
        </pc:grpChg>
        <pc:grpChg chg="add mod">
          <ac:chgData name="Silvio Fernando Hirayama" userId="df5f3e18-c983-44a7-afb5-e785fc5bde77" providerId="ADAL" clId="{C493EBE4-D0A9-48CA-AF9E-766622F48CD0}" dt="2023-03-06T18:55:33.761" v="5427" actId="164"/>
          <ac:grpSpMkLst>
            <pc:docMk/>
            <pc:sldMk cId="3874264042" sldId="321"/>
            <ac:grpSpMk id="20" creationId="{B40B793D-0917-562D-991A-DC5B8C9679EF}"/>
          </ac:grpSpMkLst>
        </pc:grpChg>
        <pc:grpChg chg="add mod">
          <ac:chgData name="Silvio Fernando Hirayama" userId="df5f3e18-c983-44a7-afb5-e785fc5bde77" providerId="ADAL" clId="{C493EBE4-D0A9-48CA-AF9E-766622F48CD0}" dt="2023-03-06T18:55:38.797" v="5428" actId="1076"/>
          <ac:grpSpMkLst>
            <pc:docMk/>
            <pc:sldMk cId="3874264042" sldId="321"/>
            <ac:grpSpMk id="23" creationId="{450D456F-2C92-08C5-2A40-A5F6C8FB70ED}"/>
          </ac:grpSpMkLst>
        </pc:grpChg>
        <pc:grpChg chg="del">
          <ac:chgData name="Silvio Fernando Hirayama" userId="df5f3e18-c983-44a7-afb5-e785fc5bde77" providerId="ADAL" clId="{C493EBE4-D0A9-48CA-AF9E-766622F48CD0}" dt="2023-03-06T18:33:52.686" v="5369" actId="478"/>
          <ac:grpSpMkLst>
            <pc:docMk/>
            <pc:sldMk cId="3874264042" sldId="321"/>
            <ac:grpSpMk id="24" creationId="{040E0E80-2F86-05AD-DD8B-107B57C62B1B}"/>
          </ac:grpSpMkLst>
        </pc:grpChg>
        <pc:grpChg chg="add mod">
          <ac:chgData name="Silvio Fernando Hirayama" userId="df5f3e18-c983-44a7-afb5-e785fc5bde77" providerId="ADAL" clId="{C493EBE4-D0A9-48CA-AF9E-766622F48CD0}" dt="2023-03-06T19:44:56.604" v="6045" actId="1076"/>
          <ac:grpSpMkLst>
            <pc:docMk/>
            <pc:sldMk cId="3874264042" sldId="321"/>
            <ac:grpSpMk id="26" creationId="{0E4E134D-4DBF-59EC-D3C5-0AB2ECFA8821}"/>
          </ac:grpSpMkLst>
        </pc:grpChg>
        <pc:grpChg chg="add del mod">
          <ac:chgData name="Silvio Fernando Hirayama" userId="df5f3e18-c983-44a7-afb5-e785fc5bde77" providerId="ADAL" clId="{C493EBE4-D0A9-48CA-AF9E-766622F48CD0}" dt="2023-03-06T18:55:58.590" v="5434"/>
          <ac:grpSpMkLst>
            <pc:docMk/>
            <pc:sldMk cId="3874264042" sldId="321"/>
            <ac:grpSpMk id="28" creationId="{D67588DD-BA8C-E7DF-C08F-ED9C7D87C00B}"/>
          </ac:grpSpMkLst>
        </pc:grpChg>
        <pc:grpChg chg="del">
          <ac:chgData name="Silvio Fernando Hirayama" userId="df5f3e18-c983-44a7-afb5-e785fc5bde77" providerId="ADAL" clId="{C493EBE4-D0A9-48CA-AF9E-766622F48CD0}" dt="2023-03-06T18:33:52.686" v="5369" actId="478"/>
          <ac:grpSpMkLst>
            <pc:docMk/>
            <pc:sldMk cId="3874264042" sldId="321"/>
            <ac:grpSpMk id="30" creationId="{A665AC33-AF0E-8796-F695-0A5F14F35E6D}"/>
          </ac:grpSpMkLst>
        </pc:grpChg>
        <pc:grpChg chg="del">
          <ac:chgData name="Silvio Fernando Hirayama" userId="df5f3e18-c983-44a7-afb5-e785fc5bde77" providerId="ADAL" clId="{C493EBE4-D0A9-48CA-AF9E-766622F48CD0}" dt="2023-03-06T18:33:52.686" v="5369" actId="478"/>
          <ac:grpSpMkLst>
            <pc:docMk/>
            <pc:sldMk cId="3874264042" sldId="321"/>
            <ac:grpSpMk id="34" creationId="{8EA25853-6254-DD6D-0D2B-6085C47A3D72}"/>
          </ac:grpSpMkLst>
        </pc:grpChg>
        <pc:grpChg chg="del">
          <ac:chgData name="Silvio Fernando Hirayama" userId="df5f3e18-c983-44a7-afb5-e785fc5bde77" providerId="ADAL" clId="{C493EBE4-D0A9-48CA-AF9E-766622F48CD0}" dt="2023-03-06T18:33:52.686" v="5369" actId="478"/>
          <ac:grpSpMkLst>
            <pc:docMk/>
            <pc:sldMk cId="3874264042" sldId="321"/>
            <ac:grpSpMk id="37" creationId="{000B0E78-2B23-1E69-D059-1A95C81FB927}"/>
          </ac:grpSpMkLst>
        </pc:grpChg>
        <pc:grpChg chg="add mod">
          <ac:chgData name="Silvio Fernando Hirayama" userId="df5f3e18-c983-44a7-afb5-e785fc5bde77" providerId="ADAL" clId="{C493EBE4-D0A9-48CA-AF9E-766622F48CD0}" dt="2023-03-06T19:45:12.407" v="6048" actId="1076"/>
          <ac:grpSpMkLst>
            <pc:docMk/>
            <pc:sldMk cId="3874264042" sldId="321"/>
            <ac:grpSpMk id="89" creationId="{BFEFA9D1-E6CD-2241-2BA9-07C39E45C563}"/>
          </ac:grpSpMkLst>
        </pc:grpChg>
        <pc:grpChg chg="add mod">
          <ac:chgData name="Silvio Fernando Hirayama" userId="df5f3e18-c983-44a7-afb5-e785fc5bde77" providerId="ADAL" clId="{C493EBE4-D0A9-48CA-AF9E-766622F48CD0}" dt="2023-03-06T19:44:51.026" v="6043" actId="1076"/>
          <ac:grpSpMkLst>
            <pc:docMk/>
            <pc:sldMk cId="3874264042" sldId="321"/>
            <ac:grpSpMk id="90" creationId="{697205C6-44F6-10BF-0F99-94E503FFECD0}"/>
          </ac:grpSpMkLst>
        </pc:grpChg>
        <pc:grpChg chg="del">
          <ac:chgData name="Silvio Fernando Hirayama" userId="df5f3e18-c983-44a7-afb5-e785fc5bde77" providerId="ADAL" clId="{C493EBE4-D0A9-48CA-AF9E-766622F48CD0}" dt="2023-03-06T18:33:52.686" v="5369" actId="478"/>
          <ac:grpSpMkLst>
            <pc:docMk/>
            <pc:sldMk cId="3874264042" sldId="321"/>
            <ac:grpSpMk id="101" creationId="{2925FAF8-1641-427D-49F9-782EA8984482}"/>
          </ac:grpSpMkLst>
        </pc:grpChg>
        <pc:grpChg chg="del">
          <ac:chgData name="Silvio Fernando Hirayama" userId="df5f3e18-c983-44a7-afb5-e785fc5bde77" providerId="ADAL" clId="{C493EBE4-D0A9-48CA-AF9E-766622F48CD0}" dt="2023-03-06T18:33:52.686" v="5369" actId="478"/>
          <ac:grpSpMkLst>
            <pc:docMk/>
            <pc:sldMk cId="3874264042" sldId="321"/>
            <ac:grpSpMk id="102" creationId="{49FB86E0-C180-730B-F0E6-194A9A63D97E}"/>
          </ac:grpSpMkLst>
        </pc:grpChg>
        <pc:picChg chg="mod">
          <ac:chgData name="Silvio Fernando Hirayama" userId="df5f3e18-c983-44a7-afb5-e785fc5bde77" providerId="ADAL" clId="{C493EBE4-D0A9-48CA-AF9E-766622F48CD0}" dt="2023-03-06T18:34:12.058" v="5370"/>
          <ac:picMkLst>
            <pc:docMk/>
            <pc:sldMk cId="3874264042" sldId="321"/>
            <ac:picMk id="3" creationId="{76CCCBB4-3954-43DE-AF5E-045F63940703}"/>
          </ac:picMkLst>
        </pc:picChg>
        <pc:picChg chg="add del mod">
          <ac:chgData name="Silvio Fernando Hirayama" userId="df5f3e18-c983-44a7-afb5-e785fc5bde77" providerId="ADAL" clId="{C493EBE4-D0A9-48CA-AF9E-766622F48CD0}" dt="2023-03-06T18:59:11.888" v="5469" actId="478"/>
          <ac:picMkLst>
            <pc:docMk/>
            <pc:sldMk cId="3874264042" sldId="321"/>
            <ac:picMk id="9" creationId="{E82347C2-F878-FA0B-95FD-2B3CA3F8F0D4}"/>
          </ac:picMkLst>
        </pc:picChg>
        <pc:picChg chg="mod">
          <ac:chgData name="Silvio Fernando Hirayama" userId="df5f3e18-c983-44a7-afb5-e785fc5bde77" providerId="ADAL" clId="{C493EBE4-D0A9-48CA-AF9E-766622F48CD0}" dt="2023-03-06T18:55:57.314" v="5433"/>
          <ac:picMkLst>
            <pc:docMk/>
            <pc:sldMk cId="3874264042" sldId="321"/>
            <ac:picMk id="32" creationId="{7DFCBC1C-3823-5BE7-2FE0-87757882F521}"/>
          </ac:picMkLst>
        </pc:picChg>
        <pc:picChg chg="add mod ord">
          <ac:chgData name="Silvio Fernando Hirayama" userId="df5f3e18-c983-44a7-afb5-e785fc5bde77" providerId="ADAL" clId="{C493EBE4-D0A9-48CA-AF9E-766622F48CD0}" dt="2023-03-06T19:43:04.940" v="6026" actId="164"/>
          <ac:picMkLst>
            <pc:docMk/>
            <pc:sldMk cId="3874264042" sldId="321"/>
            <ac:picMk id="46" creationId="{D3BA20DD-D044-7B2A-9B5B-F195F1FE7593}"/>
          </ac:picMkLst>
        </pc:picChg>
        <pc:cxnChg chg="add del mod">
          <ac:chgData name="Silvio Fernando Hirayama" userId="df5f3e18-c983-44a7-afb5-e785fc5bde77" providerId="ADAL" clId="{C493EBE4-D0A9-48CA-AF9E-766622F48CD0}" dt="2023-03-06T19:45:33.754" v="6054" actId="478"/>
          <ac:cxnSpMkLst>
            <pc:docMk/>
            <pc:sldMk cId="3874264042" sldId="321"/>
            <ac:cxnSpMk id="52" creationId="{94AF2906-F026-6959-8E86-D60E9FF69CAA}"/>
          </ac:cxnSpMkLst>
        </pc:cxnChg>
        <pc:cxnChg chg="add del mod">
          <ac:chgData name="Silvio Fernando Hirayama" userId="df5f3e18-c983-44a7-afb5-e785fc5bde77" providerId="ADAL" clId="{C493EBE4-D0A9-48CA-AF9E-766622F48CD0}" dt="2023-03-06T19:45:33.347" v="6053" actId="478"/>
          <ac:cxnSpMkLst>
            <pc:docMk/>
            <pc:sldMk cId="3874264042" sldId="321"/>
            <ac:cxnSpMk id="54" creationId="{A71E4C16-B920-7508-074A-1B71865E0476}"/>
          </ac:cxnSpMkLst>
        </pc:cxnChg>
        <pc:cxnChg chg="add del mod">
          <ac:chgData name="Silvio Fernando Hirayama" userId="df5f3e18-c983-44a7-afb5-e785fc5bde77" providerId="ADAL" clId="{C493EBE4-D0A9-48CA-AF9E-766622F48CD0}" dt="2023-03-06T19:45:32.299" v="6052" actId="478"/>
          <ac:cxnSpMkLst>
            <pc:docMk/>
            <pc:sldMk cId="3874264042" sldId="321"/>
            <ac:cxnSpMk id="58" creationId="{AC97850B-AE1B-F617-FC62-DF99F8965E87}"/>
          </ac:cxnSpMkLst>
        </pc:cxnChg>
        <pc:cxnChg chg="add del mod">
          <ac:chgData name="Silvio Fernando Hirayama" userId="df5f3e18-c983-44a7-afb5-e785fc5bde77" providerId="ADAL" clId="{C493EBE4-D0A9-48CA-AF9E-766622F48CD0}" dt="2023-03-06T19:45:29.320" v="6051" actId="478"/>
          <ac:cxnSpMkLst>
            <pc:docMk/>
            <pc:sldMk cId="3874264042" sldId="321"/>
            <ac:cxnSpMk id="61" creationId="{1E6F72E9-65EB-AA59-5280-95CF240E23C8}"/>
          </ac:cxnSpMkLst>
        </pc:cxnChg>
        <pc:cxnChg chg="add del mod">
          <ac:chgData name="Silvio Fernando Hirayama" userId="df5f3e18-c983-44a7-afb5-e785fc5bde77" providerId="ADAL" clId="{C493EBE4-D0A9-48CA-AF9E-766622F48CD0}" dt="2023-03-06T19:46:21.244" v="6062" actId="478"/>
          <ac:cxnSpMkLst>
            <pc:docMk/>
            <pc:sldMk cId="3874264042" sldId="321"/>
            <ac:cxnSpMk id="64" creationId="{8D59F4B1-4193-4A33-CEA7-6C00E1B5BFE2}"/>
          </ac:cxnSpMkLst>
        </pc:cxnChg>
        <pc:cxnChg chg="add del mod">
          <ac:chgData name="Silvio Fernando Hirayama" userId="df5f3e18-c983-44a7-afb5-e785fc5bde77" providerId="ADAL" clId="{C493EBE4-D0A9-48CA-AF9E-766622F48CD0}" dt="2023-03-06T19:13:12.160" v="5611" actId="478"/>
          <ac:cxnSpMkLst>
            <pc:docMk/>
            <pc:sldMk cId="3874264042" sldId="321"/>
            <ac:cxnSpMk id="69" creationId="{E1F50BDE-49AA-05E6-BE3C-327F82AD901E}"/>
          </ac:cxnSpMkLst>
        </pc:cxnChg>
        <pc:cxnChg chg="add del mod">
          <ac:chgData name="Silvio Fernando Hirayama" userId="df5f3e18-c983-44a7-afb5-e785fc5bde77" providerId="ADAL" clId="{C493EBE4-D0A9-48CA-AF9E-766622F48CD0}" dt="2023-03-06T19:13:59.618" v="5619" actId="478"/>
          <ac:cxnSpMkLst>
            <pc:docMk/>
            <pc:sldMk cId="3874264042" sldId="321"/>
            <ac:cxnSpMk id="72" creationId="{FBFB2558-531E-6C3B-8240-C36EDE88B6FB}"/>
          </ac:cxnSpMkLst>
        </pc:cxnChg>
        <pc:cxnChg chg="add del mod">
          <ac:chgData name="Silvio Fernando Hirayama" userId="df5f3e18-c983-44a7-afb5-e785fc5bde77" providerId="ADAL" clId="{C493EBE4-D0A9-48CA-AF9E-766622F48CD0}" dt="2023-03-06T19:43:20.924" v="6033" actId="478"/>
          <ac:cxnSpMkLst>
            <pc:docMk/>
            <pc:sldMk cId="3874264042" sldId="321"/>
            <ac:cxnSpMk id="77" creationId="{84F3094E-FD47-7245-1897-9E8B5F9284F2}"/>
          </ac:cxnSpMkLst>
        </pc:cxnChg>
        <pc:cxnChg chg="add del">
          <ac:chgData name="Silvio Fernando Hirayama" userId="df5f3e18-c983-44a7-afb5-e785fc5bde77" providerId="ADAL" clId="{C493EBE4-D0A9-48CA-AF9E-766622F48CD0}" dt="2023-03-06T19:43:20.207" v="6032" actId="478"/>
          <ac:cxnSpMkLst>
            <pc:docMk/>
            <pc:sldMk cId="3874264042" sldId="321"/>
            <ac:cxnSpMk id="79" creationId="{E3E88CE4-09EE-59B0-BEB4-06B2C64E6B68}"/>
          </ac:cxnSpMkLst>
        </pc:cxnChg>
        <pc:cxnChg chg="add del mod">
          <ac:chgData name="Silvio Fernando Hirayama" userId="df5f3e18-c983-44a7-afb5-e785fc5bde77" providerId="ADAL" clId="{C493EBE4-D0A9-48CA-AF9E-766622F48CD0}" dt="2023-03-06T19:43:18.907" v="6031" actId="478"/>
          <ac:cxnSpMkLst>
            <pc:docMk/>
            <pc:sldMk cId="3874264042" sldId="321"/>
            <ac:cxnSpMk id="81" creationId="{ABEFBD26-1785-B2F2-7E17-CC34E68D291D}"/>
          </ac:cxnSpMkLst>
        </pc:cxnChg>
        <pc:cxnChg chg="add del mod">
          <ac:chgData name="Silvio Fernando Hirayama" userId="df5f3e18-c983-44a7-afb5-e785fc5bde77" providerId="ADAL" clId="{C493EBE4-D0A9-48CA-AF9E-766622F48CD0}" dt="2023-03-06T19:44:29.030" v="6040" actId="478"/>
          <ac:cxnSpMkLst>
            <pc:docMk/>
            <pc:sldMk cId="3874264042" sldId="321"/>
            <ac:cxnSpMk id="95" creationId="{6BB39FA3-F1DE-85D4-6B9D-0EF0E42344E7}"/>
          </ac:cxnSpMkLst>
        </pc:cxnChg>
        <pc:cxnChg chg="add mod">
          <ac:chgData name="Silvio Fernando Hirayama" userId="df5f3e18-c983-44a7-afb5-e785fc5bde77" providerId="ADAL" clId="{C493EBE4-D0A9-48CA-AF9E-766622F48CD0}" dt="2023-03-06T19:45:04.027" v="6047" actId="14100"/>
          <ac:cxnSpMkLst>
            <pc:docMk/>
            <pc:sldMk cId="3874264042" sldId="321"/>
            <ac:cxnSpMk id="99" creationId="{ACDAF09D-6589-3C1E-D40E-943113195DE7}"/>
          </ac:cxnSpMkLst>
        </pc:cxnChg>
        <pc:cxnChg chg="del mod">
          <ac:chgData name="Silvio Fernando Hirayama" userId="df5f3e18-c983-44a7-afb5-e785fc5bde77" providerId="ADAL" clId="{C493EBE4-D0A9-48CA-AF9E-766622F48CD0}" dt="2023-03-06T18:33:52.686" v="5369" actId="478"/>
          <ac:cxnSpMkLst>
            <pc:docMk/>
            <pc:sldMk cId="3874264042" sldId="321"/>
            <ac:cxnSpMk id="104" creationId="{7485BAAC-738D-90E0-4A12-353E6029336E}"/>
          </ac:cxnSpMkLst>
        </pc:cxnChg>
        <pc:cxnChg chg="del mod">
          <ac:chgData name="Silvio Fernando Hirayama" userId="df5f3e18-c983-44a7-afb5-e785fc5bde77" providerId="ADAL" clId="{C493EBE4-D0A9-48CA-AF9E-766622F48CD0}" dt="2023-03-06T18:33:52.686" v="5369" actId="478"/>
          <ac:cxnSpMkLst>
            <pc:docMk/>
            <pc:sldMk cId="3874264042" sldId="321"/>
            <ac:cxnSpMk id="106" creationId="{06305771-4830-3943-12DA-9ECF989E025E}"/>
          </ac:cxnSpMkLst>
        </pc:cxnChg>
        <pc:cxnChg chg="add mod">
          <ac:chgData name="Silvio Fernando Hirayama" userId="df5f3e18-c983-44a7-afb5-e785fc5bde77" providerId="ADAL" clId="{C493EBE4-D0A9-48CA-AF9E-766622F48CD0}" dt="2023-03-06T19:45:44.839" v="6056" actId="13822"/>
          <ac:cxnSpMkLst>
            <pc:docMk/>
            <pc:sldMk cId="3874264042" sldId="321"/>
            <ac:cxnSpMk id="110" creationId="{DFE83527-7ACB-E425-AFE3-19EA1E9C1D39}"/>
          </ac:cxnSpMkLst>
        </pc:cxnChg>
        <pc:cxnChg chg="add mod">
          <ac:chgData name="Silvio Fernando Hirayama" userId="df5f3e18-c983-44a7-afb5-e785fc5bde77" providerId="ADAL" clId="{C493EBE4-D0A9-48CA-AF9E-766622F48CD0}" dt="2023-03-06T19:45:54.525" v="6058" actId="13822"/>
          <ac:cxnSpMkLst>
            <pc:docMk/>
            <pc:sldMk cId="3874264042" sldId="321"/>
            <ac:cxnSpMk id="112" creationId="{8C62716F-1E74-64CC-64B3-CE58D97B716B}"/>
          </ac:cxnSpMkLst>
        </pc:cxnChg>
        <pc:cxnChg chg="add">
          <ac:chgData name="Silvio Fernando Hirayama" userId="df5f3e18-c983-44a7-afb5-e785fc5bde77" providerId="ADAL" clId="{C493EBE4-D0A9-48CA-AF9E-766622F48CD0}" dt="2023-03-06T19:46:03.503" v="6059" actId="11529"/>
          <ac:cxnSpMkLst>
            <pc:docMk/>
            <pc:sldMk cId="3874264042" sldId="321"/>
            <ac:cxnSpMk id="114" creationId="{8D9E87B4-64FD-94CA-0487-CE5D31FCFBCD}"/>
          </ac:cxnSpMkLst>
        </pc:cxnChg>
        <pc:cxnChg chg="add mod">
          <ac:chgData name="Silvio Fernando Hirayama" userId="df5f3e18-c983-44a7-afb5-e785fc5bde77" providerId="ADAL" clId="{C493EBE4-D0A9-48CA-AF9E-766622F48CD0}" dt="2023-03-06T19:46:12.060" v="6061" actId="13822"/>
          <ac:cxnSpMkLst>
            <pc:docMk/>
            <pc:sldMk cId="3874264042" sldId="321"/>
            <ac:cxnSpMk id="116" creationId="{E3C1428D-EDB3-2B34-4EE3-50B27D8627DA}"/>
          </ac:cxnSpMkLst>
        </pc:cxnChg>
        <pc:cxnChg chg="add mod">
          <ac:chgData name="Silvio Fernando Hirayama" userId="df5f3e18-c983-44a7-afb5-e785fc5bde77" providerId="ADAL" clId="{C493EBE4-D0A9-48CA-AF9E-766622F48CD0}" dt="2023-03-06T19:46:28.225" v="6064" actId="13822"/>
          <ac:cxnSpMkLst>
            <pc:docMk/>
            <pc:sldMk cId="3874264042" sldId="321"/>
            <ac:cxnSpMk id="118" creationId="{DA04B6A9-E42E-5BD2-5A84-AD051FAE8FB4}"/>
          </ac:cxnSpMkLst>
        </pc:cxnChg>
      </pc:sldChg>
      <pc:sldChg chg="addSp delSp modSp add mod">
        <pc:chgData name="Silvio Fernando Hirayama" userId="df5f3e18-c983-44a7-afb5-e785fc5bde77" providerId="ADAL" clId="{C493EBE4-D0A9-48CA-AF9E-766622F48CD0}" dt="2023-03-06T21:51:33.201" v="6075" actId="478"/>
        <pc:sldMkLst>
          <pc:docMk/>
          <pc:sldMk cId="4263238318" sldId="322"/>
        </pc:sldMkLst>
        <pc:spChg chg="mod">
          <ac:chgData name="Silvio Fernando Hirayama" userId="df5f3e18-c983-44a7-afb5-e785fc5bde77" providerId="ADAL" clId="{C493EBE4-D0A9-48CA-AF9E-766622F48CD0}" dt="2023-03-06T19:35:23.339" v="5959" actId="1076"/>
          <ac:spMkLst>
            <pc:docMk/>
            <pc:sldMk cId="4263238318" sldId="322"/>
            <ac:spMk id="4" creationId="{BC280A77-9871-C7FB-B265-971D1F538CDC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9" creationId="{02E3B490-B1A0-8D19-6E71-4F1CCF544A77}"/>
          </ac:spMkLst>
        </pc:spChg>
        <pc:spChg chg="mod">
          <ac:chgData name="Silvio Fernando Hirayama" userId="df5f3e18-c983-44a7-afb5-e785fc5bde77" providerId="ADAL" clId="{C493EBE4-D0A9-48CA-AF9E-766622F48CD0}" dt="2023-03-06T19:35:19.963" v="5958" actId="1076"/>
          <ac:spMkLst>
            <pc:docMk/>
            <pc:sldMk cId="4263238318" sldId="322"/>
            <ac:spMk id="17" creationId="{6B88BA8D-40AB-D3BD-8E4D-21C099DB68C5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24" creationId="{8260BA22-28E4-8F2F-F254-B19B0392D1B6}"/>
          </ac:spMkLst>
        </pc:spChg>
        <pc:spChg chg="del">
          <ac:chgData name="Silvio Fernando Hirayama" userId="df5f3e18-c983-44a7-afb5-e785fc5bde77" providerId="ADAL" clId="{C493EBE4-D0A9-48CA-AF9E-766622F48CD0}" dt="2023-03-06T19:12:15.460" v="5602" actId="478"/>
          <ac:spMkLst>
            <pc:docMk/>
            <pc:sldMk cId="4263238318" sldId="322"/>
            <ac:spMk id="27" creationId="{0F189482-E6F9-2DD7-13AD-D3699F60D7D3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28" creationId="{C46D81CC-611E-0256-AF83-12DF89BC8BE8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29" creationId="{EAFBFD26-0948-6310-283D-99E956DFC413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31" creationId="{439D74DE-76CA-1C1D-C58A-85D46734EF35}"/>
          </ac:spMkLst>
        </pc:spChg>
        <pc:spChg chg="mod">
          <ac:chgData name="Silvio Fernando Hirayama" userId="df5f3e18-c983-44a7-afb5-e785fc5bde77" providerId="ADAL" clId="{C493EBE4-D0A9-48CA-AF9E-766622F48CD0}" dt="2023-03-06T19:12:46.567" v="5607" actId="6549"/>
          <ac:spMkLst>
            <pc:docMk/>
            <pc:sldMk cId="4263238318" sldId="322"/>
            <ac:spMk id="32" creationId="{7B1E8B18-10ED-C3F4-090C-69EA798BB7AE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34" creationId="{F81F96A0-530D-2EEA-8AA7-75DD77EAEF5D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35" creationId="{AFFA40C1-BF0F-7246-DC7E-380AD8D9CA0D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37" creationId="{9DD58133-D760-D8F3-0E1A-7627412B331E}"/>
          </ac:spMkLst>
        </pc:spChg>
        <pc:spChg chg="mod">
          <ac:chgData name="Silvio Fernando Hirayama" userId="df5f3e18-c983-44a7-afb5-e785fc5bde77" providerId="ADAL" clId="{C493EBE4-D0A9-48CA-AF9E-766622F48CD0}" dt="2023-03-06T19:34:27.671" v="5939" actId="1036"/>
          <ac:spMkLst>
            <pc:docMk/>
            <pc:sldMk cId="4263238318" sldId="322"/>
            <ac:spMk id="38" creationId="{728265C6-86DC-DACB-3956-6541FBCE8227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40" creationId="{908CD0FF-1FC4-D140-210F-F215B8F754A9}"/>
          </ac:spMkLst>
        </pc:spChg>
        <pc:spChg chg="del">
          <ac:chgData name="Silvio Fernando Hirayama" userId="df5f3e18-c983-44a7-afb5-e785fc5bde77" providerId="ADAL" clId="{C493EBE4-D0A9-48CA-AF9E-766622F48CD0}" dt="2023-03-06T19:12:15.460" v="5602" actId="478"/>
          <ac:spMkLst>
            <pc:docMk/>
            <pc:sldMk cId="4263238318" sldId="322"/>
            <ac:spMk id="41" creationId="{1DF34CEF-6761-4F71-BB63-7FFAEF9250CB}"/>
          </ac:spMkLst>
        </pc:spChg>
        <pc:spChg chg="mod">
          <ac:chgData name="Silvio Fernando Hirayama" userId="df5f3e18-c983-44a7-afb5-e785fc5bde77" providerId="ADAL" clId="{C493EBE4-D0A9-48CA-AF9E-766622F48CD0}" dt="2023-03-06T19:12:28.564" v="5603"/>
          <ac:spMkLst>
            <pc:docMk/>
            <pc:sldMk cId="4263238318" sldId="322"/>
            <ac:spMk id="42" creationId="{BB25B7F1-58E7-88F1-C17C-8B0E40140B68}"/>
          </ac:spMkLst>
        </pc:spChg>
        <pc:spChg chg="del">
          <ac:chgData name="Silvio Fernando Hirayama" userId="df5f3e18-c983-44a7-afb5-e785fc5bde77" providerId="ADAL" clId="{C493EBE4-D0A9-48CA-AF9E-766622F48CD0}" dt="2023-03-06T19:12:15.460" v="5602" actId="478"/>
          <ac:spMkLst>
            <pc:docMk/>
            <pc:sldMk cId="4263238318" sldId="322"/>
            <ac:spMk id="43" creationId="{491EDCFD-8A89-8900-2CF7-9F1E7F1B904E}"/>
          </ac:spMkLst>
        </pc:spChg>
        <pc:spChg chg="del">
          <ac:chgData name="Silvio Fernando Hirayama" userId="df5f3e18-c983-44a7-afb5-e785fc5bde77" providerId="ADAL" clId="{C493EBE4-D0A9-48CA-AF9E-766622F48CD0}" dt="2023-03-06T19:12:15.460" v="5602" actId="478"/>
          <ac:spMkLst>
            <pc:docMk/>
            <pc:sldMk cId="4263238318" sldId="322"/>
            <ac:spMk id="47" creationId="{1AA2B7D8-3FEE-0FF9-1ACF-B29ADF2615B3}"/>
          </ac:spMkLst>
        </pc:spChg>
        <pc:spChg chg="del">
          <ac:chgData name="Silvio Fernando Hirayama" userId="df5f3e18-c983-44a7-afb5-e785fc5bde77" providerId="ADAL" clId="{C493EBE4-D0A9-48CA-AF9E-766622F48CD0}" dt="2023-03-06T19:12:15.460" v="5602" actId="478"/>
          <ac:spMkLst>
            <pc:docMk/>
            <pc:sldMk cId="4263238318" sldId="322"/>
            <ac:spMk id="48" creationId="{83BAF9E3-84F7-FFED-AE90-3325FEDAC4A2}"/>
          </ac:spMkLst>
        </pc:spChg>
        <pc:spChg chg="del">
          <ac:chgData name="Silvio Fernando Hirayama" userId="df5f3e18-c983-44a7-afb5-e785fc5bde77" providerId="ADAL" clId="{C493EBE4-D0A9-48CA-AF9E-766622F48CD0}" dt="2023-03-06T19:12:15.460" v="5602" actId="478"/>
          <ac:spMkLst>
            <pc:docMk/>
            <pc:sldMk cId="4263238318" sldId="322"/>
            <ac:spMk id="49" creationId="{EF43A45B-FCB8-B4FE-CDB9-0880D9156B17}"/>
          </ac:spMkLst>
        </pc:spChg>
        <pc:spChg chg="del">
          <ac:chgData name="Silvio Fernando Hirayama" userId="df5f3e18-c983-44a7-afb5-e785fc5bde77" providerId="ADAL" clId="{C493EBE4-D0A9-48CA-AF9E-766622F48CD0}" dt="2023-03-06T19:12:15.460" v="5602" actId="478"/>
          <ac:spMkLst>
            <pc:docMk/>
            <pc:sldMk cId="4263238318" sldId="322"/>
            <ac:spMk id="50" creationId="{7DAC7D33-047E-174E-A44F-50E954D4BA21}"/>
          </ac:spMkLst>
        </pc:spChg>
        <pc:spChg chg="mod">
          <ac:chgData name="Silvio Fernando Hirayama" userId="df5f3e18-c983-44a7-afb5-e785fc5bde77" providerId="ADAL" clId="{C493EBE4-D0A9-48CA-AF9E-766622F48CD0}" dt="2023-03-06T19:17:14.701" v="5781"/>
          <ac:spMkLst>
            <pc:docMk/>
            <pc:sldMk cId="4263238318" sldId="322"/>
            <ac:spMk id="59" creationId="{A2DCA74D-0F87-F509-D0FE-6157C4C786E0}"/>
          </ac:spMkLst>
        </pc:spChg>
        <pc:spChg chg="mod">
          <ac:chgData name="Silvio Fernando Hirayama" userId="df5f3e18-c983-44a7-afb5-e785fc5bde77" providerId="ADAL" clId="{C493EBE4-D0A9-48CA-AF9E-766622F48CD0}" dt="2023-03-06T19:17:14.701" v="5781"/>
          <ac:spMkLst>
            <pc:docMk/>
            <pc:sldMk cId="4263238318" sldId="322"/>
            <ac:spMk id="60" creationId="{3FDF0B0B-F2E4-71F0-E048-8E2309DF71F0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67" creationId="{C39C89A3-730F-F4FC-63E5-D44F20069BEA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68" creationId="{D90CB421-2A94-4CF0-AD93-699CF3615693}"/>
          </ac:spMkLst>
        </pc:spChg>
        <pc:spChg chg="add del mod">
          <ac:chgData name="Silvio Fernando Hirayama" userId="df5f3e18-c983-44a7-afb5-e785fc5bde77" providerId="ADAL" clId="{C493EBE4-D0A9-48CA-AF9E-766622F48CD0}" dt="2023-03-06T19:26:00.588" v="5792" actId="478"/>
          <ac:spMkLst>
            <pc:docMk/>
            <pc:sldMk cId="4263238318" sldId="322"/>
            <ac:spMk id="69" creationId="{7B84949D-0A06-A0AD-041F-7D7926CBEB58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0" creationId="{9644B09E-B285-BBCD-AF32-3A3902BA3BD7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1" creationId="{C7467CE8-A418-99E5-547A-9D9EB628F480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2" creationId="{EBF67E26-256B-FC0D-8C7D-96AB7C2986E1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3" creationId="{8122D114-1C0C-441F-2D23-7D141A0D3220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4" creationId="{8AE014C0-ED6F-592C-AE00-5492BDF00045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5" creationId="{84F71745-FE97-8185-212C-E519DD4E7B6B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6" creationId="{169CA6AE-E23F-A9E5-727C-5F15155372A3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7" creationId="{534FB993-5D68-F9E9-0752-5568EBDF8977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8" creationId="{0E071924-A78E-7235-038F-AE6208892A3A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79" creationId="{CB3ED0FD-1E13-3632-B034-E96E470297DE}"/>
          </ac:spMkLst>
        </pc:spChg>
        <pc:spChg chg="add mod">
          <ac:chgData name="Silvio Fernando Hirayama" userId="df5f3e18-c983-44a7-afb5-e785fc5bde77" providerId="ADAL" clId="{C493EBE4-D0A9-48CA-AF9E-766622F48CD0}" dt="2023-03-06T19:31:18.231" v="5821" actId="1076"/>
          <ac:spMkLst>
            <pc:docMk/>
            <pc:sldMk cId="4263238318" sldId="322"/>
            <ac:spMk id="80" creationId="{B16C7634-E599-2597-28E5-5E20715275C0}"/>
          </ac:spMkLst>
        </pc:spChg>
        <pc:spChg chg="add mod">
          <ac:chgData name="Silvio Fernando Hirayama" userId="df5f3e18-c983-44a7-afb5-e785fc5bde77" providerId="ADAL" clId="{C493EBE4-D0A9-48CA-AF9E-766622F48CD0}" dt="2023-03-06T19:32:53.275" v="5925" actId="1076"/>
          <ac:spMkLst>
            <pc:docMk/>
            <pc:sldMk cId="4263238318" sldId="322"/>
            <ac:spMk id="83" creationId="{46E735F9-450B-8CE0-A473-61ECAAE91C58}"/>
          </ac:spMkLst>
        </pc:spChg>
        <pc:spChg chg="add mod">
          <ac:chgData name="Silvio Fernando Hirayama" userId="df5f3e18-c983-44a7-afb5-e785fc5bde77" providerId="ADAL" clId="{C493EBE4-D0A9-48CA-AF9E-766622F48CD0}" dt="2023-03-06T19:36:38.332" v="5968" actId="17032"/>
          <ac:spMkLst>
            <pc:docMk/>
            <pc:sldMk cId="4263238318" sldId="322"/>
            <ac:spMk id="85" creationId="{71F95507-0F99-CC43-E28B-22526DAD862E}"/>
          </ac:spMkLst>
        </pc:spChg>
        <pc:spChg chg="add mod">
          <ac:chgData name="Silvio Fernando Hirayama" userId="df5f3e18-c983-44a7-afb5-e785fc5bde77" providerId="ADAL" clId="{C493EBE4-D0A9-48CA-AF9E-766622F48CD0}" dt="2023-03-06T19:37:47.681" v="5974" actId="17032"/>
          <ac:spMkLst>
            <pc:docMk/>
            <pc:sldMk cId="4263238318" sldId="322"/>
            <ac:spMk id="90" creationId="{870EB84A-F898-2B98-EBBD-7FC940C8427A}"/>
          </ac:spMkLst>
        </pc:spChg>
        <pc:spChg chg="add mod">
          <ac:chgData name="Silvio Fernando Hirayama" userId="df5f3e18-c983-44a7-afb5-e785fc5bde77" providerId="ADAL" clId="{C493EBE4-D0A9-48CA-AF9E-766622F48CD0}" dt="2023-03-06T19:37:52.996" v="5976" actId="1076"/>
          <ac:spMkLst>
            <pc:docMk/>
            <pc:sldMk cId="4263238318" sldId="322"/>
            <ac:spMk id="91" creationId="{161D385B-96CF-71F4-7FA0-1B7B3119FA34}"/>
          </ac:spMkLst>
        </pc:spChg>
        <pc:spChg chg="mod">
          <ac:chgData name="Silvio Fernando Hirayama" userId="df5f3e18-c983-44a7-afb5-e785fc5bde77" providerId="ADAL" clId="{C493EBE4-D0A9-48CA-AF9E-766622F48CD0}" dt="2023-03-06T19:31:45.269" v="5838" actId="20577"/>
          <ac:spMkLst>
            <pc:docMk/>
            <pc:sldMk cId="4263238318" sldId="322"/>
            <ac:spMk id="100" creationId="{0907189F-246B-1376-4860-DD1894722F2D}"/>
          </ac:spMkLst>
        </pc:spChg>
        <pc:spChg chg="add del">
          <ac:chgData name="Silvio Fernando Hirayama" userId="df5f3e18-c983-44a7-afb5-e785fc5bde77" providerId="ADAL" clId="{C493EBE4-D0A9-48CA-AF9E-766622F48CD0}" dt="2023-03-06T21:49:43.177" v="6066" actId="478"/>
          <ac:spMkLst>
            <pc:docMk/>
            <pc:sldMk cId="4263238318" sldId="322"/>
            <ac:spMk id="101" creationId="{9B26FACD-E753-8118-A581-289F4D353F9E}"/>
          </ac:spMkLst>
        </pc:spChg>
        <pc:spChg chg="add del mod">
          <ac:chgData name="Silvio Fernando Hirayama" userId="df5f3e18-c983-44a7-afb5-e785fc5bde77" providerId="ADAL" clId="{C493EBE4-D0A9-48CA-AF9E-766622F48CD0}" dt="2023-03-06T21:51:33.201" v="6075" actId="478"/>
          <ac:spMkLst>
            <pc:docMk/>
            <pc:sldMk cId="4263238318" sldId="322"/>
            <ac:spMk id="102" creationId="{CCC5A83F-C6BA-1BDF-7EA6-F0BAEA0636DC}"/>
          </ac:spMkLst>
        </pc:spChg>
        <pc:grpChg chg="del">
          <ac:chgData name="Silvio Fernando Hirayama" userId="df5f3e18-c983-44a7-afb5-e785fc5bde77" providerId="ADAL" clId="{C493EBE4-D0A9-48CA-AF9E-766622F48CD0}" dt="2023-03-06T19:12:15.460" v="5602" actId="478"/>
          <ac:grpSpMkLst>
            <pc:docMk/>
            <pc:sldMk cId="4263238318" sldId="322"/>
            <ac:grpSpMk id="2" creationId="{1160ABF4-D856-B56A-473E-188A28678B52}"/>
          </ac:grpSpMkLst>
        </pc:grpChg>
        <pc:grpChg chg="add mod">
          <ac:chgData name="Silvio Fernando Hirayama" userId="df5f3e18-c983-44a7-afb5-e785fc5bde77" providerId="ADAL" clId="{C493EBE4-D0A9-48CA-AF9E-766622F48CD0}" dt="2023-03-06T19:34:39.450" v="5950" actId="1036"/>
          <ac:grpSpMkLst>
            <pc:docMk/>
            <pc:sldMk cId="4263238318" sldId="322"/>
            <ac:grpSpMk id="8" creationId="{406AE97B-A977-A8D6-9FD7-9964CA61E84E}"/>
          </ac:grpSpMkLst>
        </pc:grpChg>
        <pc:grpChg chg="del">
          <ac:chgData name="Silvio Fernando Hirayama" userId="df5f3e18-c983-44a7-afb5-e785fc5bde77" providerId="ADAL" clId="{C493EBE4-D0A9-48CA-AF9E-766622F48CD0}" dt="2023-03-06T19:12:10.190" v="5601" actId="478"/>
          <ac:grpSpMkLst>
            <pc:docMk/>
            <pc:sldMk cId="4263238318" sldId="322"/>
            <ac:grpSpMk id="23" creationId="{450D456F-2C92-08C5-2A40-A5F6C8FB70ED}"/>
          </ac:grpSpMkLst>
        </pc:grpChg>
        <pc:grpChg chg="add mod">
          <ac:chgData name="Silvio Fernando Hirayama" userId="df5f3e18-c983-44a7-afb5-e785fc5bde77" providerId="ADAL" clId="{C493EBE4-D0A9-48CA-AF9E-766622F48CD0}" dt="2023-03-06T19:34:21.009" v="5934" actId="14100"/>
          <ac:grpSpMkLst>
            <pc:docMk/>
            <pc:sldMk cId="4263238318" sldId="322"/>
            <ac:grpSpMk id="25" creationId="{C9563137-1CFC-713B-62B5-46575CD49543}"/>
          </ac:grpSpMkLst>
        </pc:grpChg>
        <pc:grpChg chg="del">
          <ac:chgData name="Silvio Fernando Hirayama" userId="df5f3e18-c983-44a7-afb5-e785fc5bde77" providerId="ADAL" clId="{C493EBE4-D0A9-48CA-AF9E-766622F48CD0}" dt="2023-03-06T19:12:10.190" v="5601" actId="478"/>
          <ac:grpSpMkLst>
            <pc:docMk/>
            <pc:sldMk cId="4263238318" sldId="322"/>
            <ac:grpSpMk id="26" creationId="{0E4E134D-4DBF-59EC-D3C5-0AB2ECFA8821}"/>
          </ac:grpSpMkLst>
        </pc:grpChg>
        <pc:grpChg chg="add mod">
          <ac:chgData name="Silvio Fernando Hirayama" userId="df5f3e18-c983-44a7-afb5-e785fc5bde77" providerId="ADAL" clId="{C493EBE4-D0A9-48CA-AF9E-766622F48CD0}" dt="2023-03-06T19:34:35.458" v="5947" actId="1036"/>
          <ac:grpSpMkLst>
            <pc:docMk/>
            <pc:sldMk cId="4263238318" sldId="322"/>
            <ac:grpSpMk id="30" creationId="{4F59245F-3A69-EEF3-D89E-9A261327D6C3}"/>
          </ac:grpSpMkLst>
        </pc:grpChg>
        <pc:grpChg chg="add mod">
          <ac:chgData name="Silvio Fernando Hirayama" userId="df5f3e18-c983-44a7-afb5-e785fc5bde77" providerId="ADAL" clId="{C493EBE4-D0A9-48CA-AF9E-766622F48CD0}" dt="2023-03-06T19:34:12.755" v="5932" actId="14100"/>
          <ac:grpSpMkLst>
            <pc:docMk/>
            <pc:sldMk cId="4263238318" sldId="322"/>
            <ac:grpSpMk id="33" creationId="{81A970BB-0C34-E167-7391-85111B147AA8}"/>
          </ac:grpSpMkLst>
        </pc:grpChg>
        <pc:grpChg chg="add mod">
          <ac:chgData name="Silvio Fernando Hirayama" userId="df5f3e18-c983-44a7-afb5-e785fc5bde77" providerId="ADAL" clId="{C493EBE4-D0A9-48CA-AF9E-766622F48CD0}" dt="2023-03-06T19:34:31.447" v="5943" actId="1036"/>
          <ac:grpSpMkLst>
            <pc:docMk/>
            <pc:sldMk cId="4263238318" sldId="322"/>
            <ac:grpSpMk id="36" creationId="{0CB4D9F7-CF49-6A0C-01C0-3DAADB93325E}"/>
          </ac:grpSpMkLst>
        </pc:grpChg>
        <pc:grpChg chg="add mod">
          <ac:chgData name="Silvio Fernando Hirayama" userId="df5f3e18-c983-44a7-afb5-e785fc5bde77" providerId="ADAL" clId="{C493EBE4-D0A9-48CA-AF9E-766622F48CD0}" dt="2023-03-06T19:34:18.748" v="5933" actId="14100"/>
          <ac:grpSpMkLst>
            <pc:docMk/>
            <pc:sldMk cId="4263238318" sldId="322"/>
            <ac:grpSpMk id="39" creationId="{144C84BF-73DB-EAEE-707E-65847957FF0D}"/>
          </ac:grpSpMkLst>
        </pc:grpChg>
        <pc:grpChg chg="add mod">
          <ac:chgData name="Silvio Fernando Hirayama" userId="df5f3e18-c983-44a7-afb5-e785fc5bde77" providerId="ADAL" clId="{C493EBE4-D0A9-48CA-AF9E-766622F48CD0}" dt="2023-03-06T19:31:18.231" v="5821" actId="1076"/>
          <ac:grpSpMkLst>
            <pc:docMk/>
            <pc:sldMk cId="4263238318" sldId="322"/>
            <ac:grpSpMk id="56" creationId="{325C56AE-EE24-CF22-2DAF-A51B61714EDE}"/>
          </ac:grpSpMkLst>
        </pc:grpChg>
        <pc:picChg chg="del">
          <ac:chgData name="Silvio Fernando Hirayama" userId="df5f3e18-c983-44a7-afb5-e785fc5bde77" providerId="ADAL" clId="{C493EBE4-D0A9-48CA-AF9E-766622F48CD0}" dt="2023-03-06T19:12:15.460" v="5602" actId="478"/>
          <ac:picMkLst>
            <pc:docMk/>
            <pc:sldMk cId="4263238318" sldId="322"/>
            <ac:picMk id="46" creationId="{D3BA20DD-D044-7B2A-9B5B-F195F1FE7593}"/>
          </ac:picMkLst>
        </pc:picChg>
        <pc:picChg chg="mod">
          <ac:chgData name="Silvio Fernando Hirayama" userId="df5f3e18-c983-44a7-afb5-e785fc5bde77" providerId="ADAL" clId="{C493EBE4-D0A9-48CA-AF9E-766622F48CD0}" dt="2023-03-06T19:17:14.701" v="5781"/>
          <ac:picMkLst>
            <pc:docMk/>
            <pc:sldMk cId="4263238318" sldId="322"/>
            <ac:picMk id="57" creationId="{7A5BA958-244A-C9EA-AB43-B73009476D6C}"/>
          </ac:picMkLst>
        </pc:picChg>
        <pc:picChg chg="add mod">
          <ac:chgData name="Silvio Fernando Hirayama" userId="df5f3e18-c983-44a7-afb5-e785fc5bde77" providerId="ADAL" clId="{C493EBE4-D0A9-48CA-AF9E-766622F48CD0}" dt="2023-03-06T19:34:48.234" v="5952" actId="1076"/>
          <ac:picMkLst>
            <pc:docMk/>
            <pc:sldMk cId="4263238318" sldId="322"/>
            <ac:picMk id="63" creationId="{98B79662-0193-EAFF-D104-DEB5FBB8107A}"/>
          </ac:picMkLst>
        </pc:picChg>
        <pc:picChg chg="add mod">
          <ac:chgData name="Silvio Fernando Hirayama" userId="df5f3e18-c983-44a7-afb5-e785fc5bde77" providerId="ADAL" clId="{C493EBE4-D0A9-48CA-AF9E-766622F48CD0}" dt="2023-03-06T19:34:46.341" v="5951" actId="1076"/>
          <ac:picMkLst>
            <pc:docMk/>
            <pc:sldMk cId="4263238318" sldId="322"/>
            <ac:picMk id="66" creationId="{FF2F5F34-8294-0AC5-6E84-9E174C9EF8C2}"/>
          </ac:picMkLst>
        </pc:picChg>
        <pc:picChg chg="add mod">
          <ac:chgData name="Silvio Fernando Hirayama" userId="df5f3e18-c983-44a7-afb5-e785fc5bde77" providerId="ADAL" clId="{C493EBE4-D0A9-48CA-AF9E-766622F48CD0}" dt="2023-03-06T19:32:45.111" v="5911" actId="1076"/>
          <ac:picMkLst>
            <pc:docMk/>
            <pc:sldMk cId="4263238318" sldId="322"/>
            <ac:picMk id="82" creationId="{538224E0-D4D3-05D6-D98B-A008A31C3EDD}"/>
          </ac:picMkLst>
        </pc:picChg>
        <pc:cxnChg chg="add mod">
          <ac:chgData name="Silvio Fernando Hirayama" userId="df5f3e18-c983-44a7-afb5-e785fc5bde77" providerId="ADAL" clId="{C493EBE4-D0A9-48CA-AF9E-766622F48CD0}" dt="2023-03-06T19:34:02.434" v="5930" actId="1076"/>
          <ac:cxnSpMkLst>
            <pc:docMk/>
            <pc:sldMk cId="4263238318" sldId="322"/>
            <ac:cxnSpMk id="45" creationId="{6E998232-1107-B99D-6A80-88FE7C621C67}"/>
          </ac:cxnSpMkLst>
        </pc:cxnChg>
        <pc:cxnChg chg="add del mod">
          <ac:chgData name="Silvio Fernando Hirayama" userId="df5f3e18-c983-44a7-afb5-e785fc5bde77" providerId="ADAL" clId="{C493EBE4-D0A9-48CA-AF9E-766622F48CD0}" dt="2023-03-06T19:15:24.485" v="5632" actId="478"/>
          <ac:cxnSpMkLst>
            <pc:docMk/>
            <pc:sldMk cId="4263238318" sldId="322"/>
            <ac:cxnSpMk id="51" creationId="{E840BC27-FE64-93F1-E566-8C7F851C1FEE}"/>
          </ac:cxnSpMkLst>
        </pc:cxnChg>
        <pc:cxnChg chg="del mod">
          <ac:chgData name="Silvio Fernando Hirayama" userId="df5f3e18-c983-44a7-afb5-e785fc5bde77" providerId="ADAL" clId="{C493EBE4-D0A9-48CA-AF9E-766622F48CD0}" dt="2023-03-06T19:12:15.460" v="5602" actId="478"/>
          <ac:cxnSpMkLst>
            <pc:docMk/>
            <pc:sldMk cId="4263238318" sldId="322"/>
            <ac:cxnSpMk id="52" creationId="{94AF2906-F026-6959-8E86-D60E9FF69CAA}"/>
          </ac:cxnSpMkLst>
        </pc:cxnChg>
        <pc:cxnChg chg="del mod">
          <ac:chgData name="Silvio Fernando Hirayama" userId="df5f3e18-c983-44a7-afb5-e785fc5bde77" providerId="ADAL" clId="{C493EBE4-D0A9-48CA-AF9E-766622F48CD0}" dt="2023-03-06T19:12:15.460" v="5602" actId="478"/>
          <ac:cxnSpMkLst>
            <pc:docMk/>
            <pc:sldMk cId="4263238318" sldId="322"/>
            <ac:cxnSpMk id="54" creationId="{A71E4C16-B920-7508-074A-1B71865E0476}"/>
          </ac:cxnSpMkLst>
        </pc:cxnChg>
        <pc:cxnChg chg="add mod">
          <ac:chgData name="Silvio Fernando Hirayama" userId="df5f3e18-c983-44a7-afb5-e785fc5bde77" providerId="ADAL" clId="{C493EBE4-D0A9-48CA-AF9E-766622F48CD0}" dt="2023-03-06T19:34:05.293" v="5931" actId="14100"/>
          <ac:cxnSpMkLst>
            <pc:docMk/>
            <pc:sldMk cId="4263238318" sldId="322"/>
            <ac:cxnSpMk id="55" creationId="{81582AE0-59E9-51A9-C874-C914B78898B1}"/>
          </ac:cxnSpMkLst>
        </pc:cxnChg>
        <pc:cxnChg chg="del mod">
          <ac:chgData name="Silvio Fernando Hirayama" userId="df5f3e18-c983-44a7-afb5-e785fc5bde77" providerId="ADAL" clId="{C493EBE4-D0A9-48CA-AF9E-766622F48CD0}" dt="2023-03-06T19:12:15.460" v="5602" actId="478"/>
          <ac:cxnSpMkLst>
            <pc:docMk/>
            <pc:sldMk cId="4263238318" sldId="322"/>
            <ac:cxnSpMk id="58" creationId="{AC97850B-AE1B-F617-FC62-DF99F8965E87}"/>
          </ac:cxnSpMkLst>
        </pc:cxnChg>
        <pc:cxnChg chg="del mod">
          <ac:chgData name="Silvio Fernando Hirayama" userId="df5f3e18-c983-44a7-afb5-e785fc5bde77" providerId="ADAL" clId="{C493EBE4-D0A9-48CA-AF9E-766622F48CD0}" dt="2023-03-06T19:12:15.460" v="5602" actId="478"/>
          <ac:cxnSpMkLst>
            <pc:docMk/>
            <pc:sldMk cId="4263238318" sldId="322"/>
            <ac:cxnSpMk id="61" creationId="{1E6F72E9-65EB-AA59-5280-95CF240E23C8}"/>
          </ac:cxnSpMkLst>
        </pc:cxnChg>
        <pc:cxnChg chg="del mod">
          <ac:chgData name="Silvio Fernando Hirayama" userId="df5f3e18-c983-44a7-afb5-e785fc5bde77" providerId="ADAL" clId="{C493EBE4-D0A9-48CA-AF9E-766622F48CD0}" dt="2023-03-06T19:12:15.460" v="5602" actId="478"/>
          <ac:cxnSpMkLst>
            <pc:docMk/>
            <pc:sldMk cId="4263238318" sldId="322"/>
            <ac:cxnSpMk id="64" creationId="{8D59F4B1-4193-4A33-CEA7-6C00E1B5BFE2}"/>
          </ac:cxnSpMkLst>
        </pc:cxnChg>
        <pc:cxnChg chg="add mod">
          <ac:chgData name="Silvio Fernando Hirayama" userId="df5f3e18-c983-44a7-afb5-e785fc5bde77" providerId="ADAL" clId="{C493EBE4-D0A9-48CA-AF9E-766622F48CD0}" dt="2023-03-06T19:36:51.747" v="5970" actId="13822"/>
          <ac:cxnSpMkLst>
            <pc:docMk/>
            <pc:sldMk cId="4263238318" sldId="322"/>
            <ac:cxnSpMk id="87" creationId="{22F3B3CE-357A-6AD5-42E2-5EDCC5C04D46}"/>
          </ac:cxnSpMkLst>
        </pc:cxnChg>
        <pc:cxnChg chg="add mod">
          <ac:chgData name="Silvio Fernando Hirayama" userId="df5f3e18-c983-44a7-afb5-e785fc5bde77" providerId="ADAL" clId="{C493EBE4-D0A9-48CA-AF9E-766622F48CD0}" dt="2023-03-06T19:37:02.504" v="5972" actId="13822"/>
          <ac:cxnSpMkLst>
            <pc:docMk/>
            <pc:sldMk cId="4263238318" sldId="322"/>
            <ac:cxnSpMk id="89" creationId="{374A2E6D-D941-7605-185D-EA9150DB75A1}"/>
          </ac:cxnSpMkLst>
        </pc:cxnChg>
        <pc:cxnChg chg="add mod">
          <ac:chgData name="Silvio Fernando Hirayama" userId="df5f3e18-c983-44a7-afb5-e785fc5bde77" providerId="ADAL" clId="{C493EBE4-D0A9-48CA-AF9E-766622F48CD0}" dt="2023-03-06T19:38:02.897" v="5978" actId="13822"/>
          <ac:cxnSpMkLst>
            <pc:docMk/>
            <pc:sldMk cId="4263238318" sldId="322"/>
            <ac:cxnSpMk id="93" creationId="{DC48A257-5E94-E2C9-1D85-0FF08518C088}"/>
          </ac:cxnSpMkLst>
        </pc:cxnChg>
        <pc:cxnChg chg="add mod">
          <ac:chgData name="Silvio Fernando Hirayama" userId="df5f3e18-c983-44a7-afb5-e785fc5bde77" providerId="ADAL" clId="{C493EBE4-D0A9-48CA-AF9E-766622F48CD0}" dt="2023-03-06T19:38:17.667" v="5980" actId="13822"/>
          <ac:cxnSpMkLst>
            <pc:docMk/>
            <pc:sldMk cId="4263238318" sldId="322"/>
            <ac:cxnSpMk id="95" creationId="{D6F2DD9C-AF35-25C5-AAB0-164F23C2D725}"/>
          </ac:cxnSpMkLst>
        </pc:cxnChg>
        <pc:cxnChg chg="add mod">
          <ac:chgData name="Silvio Fernando Hirayama" userId="df5f3e18-c983-44a7-afb5-e785fc5bde77" providerId="ADAL" clId="{C493EBE4-D0A9-48CA-AF9E-766622F48CD0}" dt="2023-03-06T19:38:28.154" v="5982" actId="13822"/>
          <ac:cxnSpMkLst>
            <pc:docMk/>
            <pc:sldMk cId="4263238318" sldId="322"/>
            <ac:cxnSpMk id="97" creationId="{E0396D9A-9054-F73E-A851-F1AF2AE42F3D}"/>
          </ac:cxnSpMkLst>
        </pc:cxnChg>
        <pc:cxnChg chg="add mod">
          <ac:chgData name="Silvio Fernando Hirayama" userId="df5f3e18-c983-44a7-afb5-e785fc5bde77" providerId="ADAL" clId="{C493EBE4-D0A9-48CA-AF9E-766622F48CD0}" dt="2023-03-06T19:38:36.583" v="5984" actId="13822"/>
          <ac:cxnSpMkLst>
            <pc:docMk/>
            <pc:sldMk cId="4263238318" sldId="322"/>
            <ac:cxnSpMk id="99" creationId="{4230B1F7-1536-D42B-F409-1F5E78BEBEEF}"/>
          </ac:cxnSpMkLst>
        </pc:cxnChg>
      </pc:sldChg>
    </pc:docChg>
  </pc:docChgLst>
  <pc:docChgLst>
    <pc:chgData name="Silvio Hirayama" userId="df5f3e18-c983-44a7-afb5-e785fc5bde77" providerId="ADAL" clId="{8449D19A-D2E3-4CC2-A668-30031DBC8AD1}"/>
    <pc:docChg chg="undo custSel addSld modSld sldOrd">
      <pc:chgData name="Silvio Hirayama" userId="df5f3e18-c983-44a7-afb5-e785fc5bde77" providerId="ADAL" clId="{8449D19A-D2E3-4CC2-A668-30031DBC8AD1}" dt="2023-03-13T18:05:35.502" v="1859" actId="404"/>
      <pc:docMkLst>
        <pc:docMk/>
      </pc:docMkLst>
      <pc:sldChg chg="modSp mod">
        <pc:chgData name="Silvio Hirayama" userId="df5f3e18-c983-44a7-afb5-e785fc5bde77" providerId="ADAL" clId="{8449D19A-D2E3-4CC2-A668-30031DBC8AD1}" dt="2023-03-13T18:05:35.502" v="1859" actId="404"/>
        <pc:sldMkLst>
          <pc:docMk/>
          <pc:sldMk cId="3363468547" sldId="259"/>
        </pc:sldMkLst>
        <pc:spChg chg="mod">
          <ac:chgData name="Silvio Hirayama" userId="df5f3e18-c983-44a7-afb5-e785fc5bde77" providerId="ADAL" clId="{8449D19A-D2E3-4CC2-A668-30031DBC8AD1}" dt="2023-03-13T18:05:35.502" v="1859" actId="404"/>
          <ac:spMkLst>
            <pc:docMk/>
            <pc:sldMk cId="3363468547" sldId="259"/>
            <ac:spMk id="5" creationId="{E7CBAA07-9C1A-3497-D81B-D86EAE660696}"/>
          </ac:spMkLst>
        </pc:spChg>
      </pc:sldChg>
      <pc:sldChg chg="modSp mod">
        <pc:chgData name="Silvio Hirayama" userId="df5f3e18-c983-44a7-afb5-e785fc5bde77" providerId="ADAL" clId="{8449D19A-D2E3-4CC2-A668-30031DBC8AD1}" dt="2023-03-13T13:26:49.396" v="0" actId="20577"/>
        <pc:sldMkLst>
          <pc:docMk/>
          <pc:sldMk cId="2388856368" sldId="269"/>
        </pc:sldMkLst>
        <pc:spChg chg="mod">
          <ac:chgData name="Silvio Hirayama" userId="df5f3e18-c983-44a7-afb5-e785fc5bde77" providerId="ADAL" clId="{8449D19A-D2E3-4CC2-A668-30031DBC8AD1}" dt="2023-03-13T13:26:49.396" v="0" actId="20577"/>
          <ac:spMkLst>
            <pc:docMk/>
            <pc:sldMk cId="2388856368" sldId="269"/>
            <ac:spMk id="25" creationId="{3D7C9085-506F-0732-5BF4-A011E9A23249}"/>
          </ac:spMkLst>
        </pc:spChg>
      </pc:sldChg>
      <pc:sldChg chg="modSp mod">
        <pc:chgData name="Silvio Hirayama" userId="df5f3e18-c983-44a7-afb5-e785fc5bde77" providerId="ADAL" clId="{8449D19A-D2E3-4CC2-A668-30031DBC8AD1}" dt="2023-03-13T14:16:52.179" v="1276" actId="27107"/>
        <pc:sldMkLst>
          <pc:docMk/>
          <pc:sldMk cId="603863419" sldId="317"/>
        </pc:sldMkLst>
        <pc:spChg chg="mod">
          <ac:chgData name="Silvio Hirayama" userId="df5f3e18-c983-44a7-afb5-e785fc5bde77" providerId="ADAL" clId="{8449D19A-D2E3-4CC2-A668-30031DBC8AD1}" dt="2023-03-13T14:16:52.179" v="1276" actId="27107"/>
          <ac:spMkLst>
            <pc:docMk/>
            <pc:sldMk cId="603863419" sldId="317"/>
            <ac:spMk id="11" creationId="{85951B38-5AD5-D220-8E93-CDEBD55AD8DA}"/>
          </ac:spMkLst>
        </pc:spChg>
      </pc:sldChg>
      <pc:sldChg chg="modSp mod">
        <pc:chgData name="Silvio Hirayama" userId="df5f3e18-c983-44a7-afb5-e785fc5bde77" providerId="ADAL" clId="{8449D19A-D2E3-4CC2-A668-30031DBC8AD1}" dt="2023-03-13T14:16:27.120" v="1275" actId="20577"/>
        <pc:sldMkLst>
          <pc:docMk/>
          <pc:sldMk cId="253185830" sldId="318"/>
        </pc:sldMkLst>
        <pc:spChg chg="mod">
          <ac:chgData name="Silvio Hirayama" userId="df5f3e18-c983-44a7-afb5-e785fc5bde77" providerId="ADAL" clId="{8449D19A-D2E3-4CC2-A668-30031DBC8AD1}" dt="2023-03-13T14:16:27.120" v="1275" actId="20577"/>
          <ac:spMkLst>
            <pc:docMk/>
            <pc:sldMk cId="253185830" sldId="318"/>
            <ac:spMk id="6" creationId="{A1EBC0C6-0ED6-1E37-23C1-AA9A37E04AF6}"/>
          </ac:spMkLst>
        </pc:spChg>
      </pc:sldChg>
      <pc:sldChg chg="addSp delSp modSp add mod ord">
        <pc:chgData name="Silvio Hirayama" userId="df5f3e18-c983-44a7-afb5-e785fc5bde77" providerId="ADAL" clId="{8449D19A-D2E3-4CC2-A668-30031DBC8AD1}" dt="2023-03-13T14:48:04.460" v="1858" actId="14100"/>
        <pc:sldMkLst>
          <pc:docMk/>
          <pc:sldMk cId="589721265" sldId="323"/>
        </pc:sldMkLst>
        <pc:spChg chg="mod">
          <ac:chgData name="Silvio Hirayama" userId="df5f3e18-c983-44a7-afb5-e785fc5bde77" providerId="ADAL" clId="{8449D19A-D2E3-4CC2-A668-30031DBC8AD1}" dt="2023-03-13T13:45:50.837" v="261" actId="1076"/>
          <ac:spMkLst>
            <pc:docMk/>
            <pc:sldMk cId="589721265" sldId="323"/>
            <ac:spMk id="4" creationId="{BC280A77-9871-C7FB-B265-971D1F538CDC}"/>
          </ac:spMkLst>
        </pc:spChg>
        <pc:spChg chg="del">
          <ac:chgData name="Silvio Hirayama" userId="df5f3e18-c983-44a7-afb5-e785fc5bde77" providerId="ADAL" clId="{8449D19A-D2E3-4CC2-A668-30031DBC8AD1}" dt="2023-03-13T13:39:57.216" v="4" actId="478"/>
          <ac:spMkLst>
            <pc:docMk/>
            <pc:sldMk cId="589721265" sldId="323"/>
            <ac:spMk id="7" creationId="{3AF81563-931F-184F-4C6B-84783BA9C263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9" creationId="{E732B06F-5921-A565-C4FB-554CA3E6E4CB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10" creationId="{2608EF0F-1041-8F9E-103C-5CCBD06B6538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12" creationId="{2A73FB2C-D587-4234-2BCB-63289E544CD7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13" creationId="{9CDB7D16-032D-B37E-B879-CBB9915ACEF3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15" creationId="{56021C97-D0F9-30B4-3831-62AA7759B3A0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16" creationId="{83C1AEC6-9AA5-F4FC-64D8-A092657AF3A4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24" creationId="{7FFCAEE7-0DA0-BE40-1D7F-1D9E2BAD9410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25" creationId="{25BD508B-433C-A50C-61C0-504336025C56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30" creationId="{324EB7CC-8FA2-ED10-8388-2610BEFD3B7E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31" creationId="{AEB0FE5D-9E87-21C9-7D11-06E8479BF72A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34" creationId="{BE9C1151-3901-E1D4-6811-5EB229791D3C}"/>
          </ac:spMkLst>
        </pc:spChg>
        <pc:spChg chg="mod">
          <ac:chgData name="Silvio Hirayama" userId="df5f3e18-c983-44a7-afb5-e785fc5bde77" providerId="ADAL" clId="{8449D19A-D2E3-4CC2-A668-30031DBC8AD1}" dt="2023-03-13T13:41:15.275" v="77"/>
          <ac:spMkLst>
            <pc:docMk/>
            <pc:sldMk cId="589721265" sldId="323"/>
            <ac:spMk id="35" creationId="{C5D6E01C-4EAC-A35D-F486-9ED2C8418C0D}"/>
          </ac:spMkLst>
        </pc:spChg>
        <pc:spChg chg="del">
          <ac:chgData name="Silvio Hirayama" userId="df5f3e18-c983-44a7-afb5-e785fc5bde77" providerId="ADAL" clId="{8449D19A-D2E3-4CC2-A668-30031DBC8AD1}" dt="2023-03-13T13:39:57.216" v="4" actId="478"/>
          <ac:spMkLst>
            <pc:docMk/>
            <pc:sldMk cId="589721265" sldId="323"/>
            <ac:spMk id="41" creationId="{4B2EEA62-B296-85B5-27E9-EC38AAA0047E}"/>
          </ac:spMkLst>
        </pc:spChg>
        <pc:spChg chg="del">
          <ac:chgData name="Silvio Hirayama" userId="df5f3e18-c983-44a7-afb5-e785fc5bde77" providerId="ADAL" clId="{8449D19A-D2E3-4CC2-A668-30031DBC8AD1}" dt="2023-03-13T13:39:57.216" v="4" actId="478"/>
          <ac:spMkLst>
            <pc:docMk/>
            <pc:sldMk cId="589721265" sldId="323"/>
            <ac:spMk id="43" creationId="{88A1AA92-9993-9D58-F13A-C50F2944419F}"/>
          </ac:spMkLst>
        </pc:spChg>
        <pc:spChg chg="add mod">
          <ac:chgData name="Silvio Hirayama" userId="df5f3e18-c983-44a7-afb5-e785fc5bde77" providerId="ADAL" clId="{8449D19A-D2E3-4CC2-A668-30031DBC8AD1}" dt="2023-03-13T14:24:37.036" v="1813" actId="1076"/>
          <ac:spMkLst>
            <pc:docMk/>
            <pc:sldMk cId="589721265" sldId="323"/>
            <ac:spMk id="53" creationId="{FF1A5003-CA26-9114-5BB0-8613408509A5}"/>
          </ac:spMkLst>
        </pc:spChg>
        <pc:spChg chg="add mod">
          <ac:chgData name="Silvio Hirayama" userId="df5f3e18-c983-44a7-afb5-e785fc5bde77" providerId="ADAL" clId="{8449D19A-D2E3-4CC2-A668-30031DBC8AD1}" dt="2023-03-13T14:24:18.585" v="1811" actId="164"/>
          <ac:spMkLst>
            <pc:docMk/>
            <pc:sldMk cId="589721265" sldId="323"/>
            <ac:spMk id="56" creationId="{479C7AA8-2E7F-A7E0-6C90-56BD867A2ECE}"/>
          </ac:spMkLst>
        </pc:spChg>
        <pc:spChg chg="add mod">
          <ac:chgData name="Silvio Hirayama" userId="df5f3e18-c983-44a7-afb5-e785fc5bde77" providerId="ADAL" clId="{8449D19A-D2E3-4CC2-A668-30031DBC8AD1}" dt="2023-03-13T14:24:18.585" v="1811" actId="164"/>
          <ac:spMkLst>
            <pc:docMk/>
            <pc:sldMk cId="589721265" sldId="323"/>
            <ac:spMk id="57" creationId="{A4E7F2EC-FD02-C09A-84B1-93C7FF232ECC}"/>
          </ac:spMkLst>
        </pc:spChg>
        <pc:spChg chg="add mod">
          <ac:chgData name="Silvio Hirayama" userId="df5f3e18-c983-44a7-afb5-e785fc5bde77" providerId="ADAL" clId="{8449D19A-D2E3-4CC2-A668-30031DBC8AD1}" dt="2023-03-13T14:24:18.585" v="1811" actId="164"/>
          <ac:spMkLst>
            <pc:docMk/>
            <pc:sldMk cId="589721265" sldId="323"/>
            <ac:spMk id="58" creationId="{AF8563F0-BD8C-248D-86AC-A3C51D777D40}"/>
          </ac:spMkLst>
        </pc:spChg>
        <pc:spChg chg="add mod">
          <ac:chgData name="Silvio Hirayama" userId="df5f3e18-c983-44a7-afb5-e785fc5bde77" providerId="ADAL" clId="{8449D19A-D2E3-4CC2-A668-30031DBC8AD1}" dt="2023-03-13T14:24:18.585" v="1811" actId="164"/>
          <ac:spMkLst>
            <pc:docMk/>
            <pc:sldMk cId="589721265" sldId="323"/>
            <ac:spMk id="59" creationId="{B96E2934-1B43-2985-BB4F-38EFCF9154BD}"/>
          </ac:spMkLst>
        </pc:spChg>
        <pc:spChg chg="add mod">
          <ac:chgData name="Silvio Hirayama" userId="df5f3e18-c983-44a7-afb5-e785fc5bde77" providerId="ADAL" clId="{8449D19A-D2E3-4CC2-A668-30031DBC8AD1}" dt="2023-03-13T14:33:22.988" v="1857" actId="20577"/>
          <ac:spMkLst>
            <pc:docMk/>
            <pc:sldMk cId="589721265" sldId="323"/>
            <ac:spMk id="62" creationId="{5B3B0DED-EFAC-24B8-AED9-905288754603}"/>
          </ac:spMkLst>
        </pc:spChg>
        <pc:spChg chg="add mod">
          <ac:chgData name="Silvio Hirayama" userId="df5f3e18-c983-44a7-afb5-e785fc5bde77" providerId="ADAL" clId="{8449D19A-D2E3-4CC2-A668-30031DBC8AD1}" dt="2023-03-13T14:23:49.663" v="1806" actId="164"/>
          <ac:spMkLst>
            <pc:docMk/>
            <pc:sldMk cId="589721265" sldId="323"/>
            <ac:spMk id="63" creationId="{EE072651-D61F-77CD-33AC-6B1D04694612}"/>
          </ac:spMkLst>
        </pc:spChg>
        <pc:spChg chg="add mod">
          <ac:chgData name="Silvio Hirayama" userId="df5f3e18-c983-44a7-afb5-e785fc5bde77" providerId="ADAL" clId="{8449D19A-D2E3-4CC2-A668-30031DBC8AD1}" dt="2023-03-13T14:31:18.291" v="1854" actId="1076"/>
          <ac:spMkLst>
            <pc:docMk/>
            <pc:sldMk cId="589721265" sldId="323"/>
            <ac:spMk id="64" creationId="{C63BE35F-126B-5D80-F6CA-83486D7EB082}"/>
          </ac:spMkLst>
        </pc:spChg>
        <pc:spChg chg="mod">
          <ac:chgData name="Silvio Hirayama" userId="df5f3e18-c983-44a7-afb5-e785fc5bde77" providerId="ADAL" clId="{8449D19A-D2E3-4CC2-A668-30031DBC8AD1}" dt="2023-03-13T13:45:46.682" v="260" actId="1076"/>
          <ac:spMkLst>
            <pc:docMk/>
            <pc:sldMk cId="589721265" sldId="323"/>
            <ac:spMk id="88" creationId="{2CF00F1B-86A4-B37A-C393-27168775AD1D}"/>
          </ac:spMkLst>
        </pc:spChg>
        <pc:spChg chg="add mod">
          <ac:chgData name="Silvio Hirayama" userId="df5f3e18-c983-44a7-afb5-e785fc5bde77" providerId="ADAL" clId="{8449D19A-D2E3-4CC2-A668-30031DBC8AD1}" dt="2023-03-13T14:24:18.585" v="1811" actId="164"/>
          <ac:spMkLst>
            <pc:docMk/>
            <pc:sldMk cId="589721265" sldId="323"/>
            <ac:spMk id="89" creationId="{D4F89838-D315-E91E-C46D-389CD25F1273}"/>
          </ac:spMkLst>
        </pc:spChg>
        <pc:spChg chg="add mod">
          <ac:chgData name="Silvio Hirayama" userId="df5f3e18-c983-44a7-afb5-e785fc5bde77" providerId="ADAL" clId="{8449D19A-D2E3-4CC2-A668-30031DBC8AD1}" dt="2023-03-13T14:24:18.585" v="1811" actId="164"/>
          <ac:spMkLst>
            <pc:docMk/>
            <pc:sldMk cId="589721265" sldId="323"/>
            <ac:spMk id="91" creationId="{DB1395E8-0639-B23A-0625-2D8D19E4503C}"/>
          </ac:spMkLst>
        </pc:spChg>
        <pc:grpChg chg="add mod">
          <ac:chgData name="Silvio Hirayama" userId="df5f3e18-c983-44a7-afb5-e785fc5bde77" providerId="ADAL" clId="{8449D19A-D2E3-4CC2-A668-30031DBC8AD1}" dt="2023-03-13T14:24:18.585" v="1811" actId="164"/>
          <ac:grpSpMkLst>
            <pc:docMk/>
            <pc:sldMk cId="589721265" sldId="323"/>
            <ac:grpSpMk id="8" creationId="{08E1169A-BD49-A5B5-3B33-D337DB8D4359}"/>
          </ac:grpSpMkLst>
        </pc:grpChg>
        <pc:grpChg chg="add mod">
          <ac:chgData name="Silvio Hirayama" userId="df5f3e18-c983-44a7-afb5-e785fc5bde77" providerId="ADAL" clId="{8449D19A-D2E3-4CC2-A668-30031DBC8AD1}" dt="2023-03-13T14:24:18.585" v="1811" actId="164"/>
          <ac:grpSpMkLst>
            <pc:docMk/>
            <pc:sldMk cId="589721265" sldId="323"/>
            <ac:grpSpMk id="11" creationId="{02F501AA-E945-F5C5-3A68-613D995940E7}"/>
          </ac:grpSpMkLst>
        </pc:grpChg>
        <pc:grpChg chg="add mod">
          <ac:chgData name="Silvio Hirayama" userId="df5f3e18-c983-44a7-afb5-e785fc5bde77" providerId="ADAL" clId="{8449D19A-D2E3-4CC2-A668-30031DBC8AD1}" dt="2023-03-13T14:24:18.585" v="1811" actId="164"/>
          <ac:grpSpMkLst>
            <pc:docMk/>
            <pc:sldMk cId="589721265" sldId="323"/>
            <ac:grpSpMk id="14" creationId="{92A53E54-BB25-111C-4AD4-2D0180BD551C}"/>
          </ac:grpSpMkLst>
        </pc:grpChg>
        <pc:grpChg chg="add mod">
          <ac:chgData name="Silvio Hirayama" userId="df5f3e18-c983-44a7-afb5-e785fc5bde77" providerId="ADAL" clId="{8449D19A-D2E3-4CC2-A668-30031DBC8AD1}" dt="2023-03-13T14:24:18.585" v="1811" actId="164"/>
          <ac:grpSpMkLst>
            <pc:docMk/>
            <pc:sldMk cId="589721265" sldId="323"/>
            <ac:grpSpMk id="17" creationId="{913E6418-0AFC-61FC-BBD6-DDD5FCF7188B}"/>
          </ac:grpSpMkLst>
        </pc:grpChg>
        <pc:grpChg chg="add mod">
          <ac:chgData name="Silvio Hirayama" userId="df5f3e18-c983-44a7-afb5-e785fc5bde77" providerId="ADAL" clId="{8449D19A-D2E3-4CC2-A668-30031DBC8AD1}" dt="2023-03-13T14:24:18.585" v="1811" actId="164"/>
          <ac:grpSpMkLst>
            <pc:docMk/>
            <pc:sldMk cId="589721265" sldId="323"/>
            <ac:grpSpMk id="29" creationId="{A28499DD-EA88-589E-DC31-F62D16856B61}"/>
          </ac:grpSpMkLst>
        </pc:grpChg>
        <pc:grpChg chg="add mod">
          <ac:chgData name="Silvio Hirayama" userId="df5f3e18-c983-44a7-afb5-e785fc5bde77" providerId="ADAL" clId="{8449D19A-D2E3-4CC2-A668-30031DBC8AD1}" dt="2023-03-13T14:24:18.585" v="1811" actId="164"/>
          <ac:grpSpMkLst>
            <pc:docMk/>
            <pc:sldMk cId="589721265" sldId="323"/>
            <ac:grpSpMk id="33" creationId="{082EA197-2118-F78A-C086-AD3FF7EE4C8D}"/>
          </ac:grpSpMkLst>
        </pc:grpChg>
        <pc:grpChg chg="del">
          <ac:chgData name="Silvio Hirayama" userId="df5f3e18-c983-44a7-afb5-e785fc5bde77" providerId="ADAL" clId="{8449D19A-D2E3-4CC2-A668-30031DBC8AD1}" dt="2023-03-13T13:39:57.216" v="4" actId="478"/>
          <ac:grpSpMkLst>
            <pc:docMk/>
            <pc:sldMk cId="589721265" sldId="323"/>
            <ac:grpSpMk id="40" creationId="{652D39B9-F6CA-5B3D-CC5D-33856E7B7319}"/>
          </ac:grpSpMkLst>
        </pc:grpChg>
        <pc:grpChg chg="del">
          <ac:chgData name="Silvio Hirayama" userId="df5f3e18-c983-44a7-afb5-e785fc5bde77" providerId="ADAL" clId="{8449D19A-D2E3-4CC2-A668-30031DBC8AD1}" dt="2023-03-13T13:39:57.216" v="4" actId="478"/>
          <ac:grpSpMkLst>
            <pc:docMk/>
            <pc:sldMk cId="589721265" sldId="323"/>
            <ac:grpSpMk id="71" creationId="{A090D3E0-53E3-DC20-7B9C-531E63A4502B}"/>
          </ac:grpSpMkLst>
        </pc:grpChg>
        <pc:grpChg chg="mod">
          <ac:chgData name="Silvio Hirayama" userId="df5f3e18-c983-44a7-afb5-e785fc5bde77" providerId="ADAL" clId="{8449D19A-D2E3-4CC2-A668-30031DBC8AD1}" dt="2023-03-13T14:23:49.663" v="1806" actId="164"/>
          <ac:grpSpMkLst>
            <pc:docMk/>
            <pc:sldMk cId="589721265" sldId="323"/>
            <ac:grpSpMk id="87" creationId="{BBC5C435-AF29-CA84-701C-049B9FECD7E0}"/>
          </ac:grpSpMkLst>
        </pc:grpChg>
        <pc:grpChg chg="add mod">
          <ac:chgData name="Silvio Hirayama" userId="df5f3e18-c983-44a7-afb5-e785fc5bde77" providerId="ADAL" clId="{8449D19A-D2E3-4CC2-A668-30031DBC8AD1}" dt="2023-03-13T14:23:54.140" v="1807" actId="1076"/>
          <ac:grpSpMkLst>
            <pc:docMk/>
            <pc:sldMk cId="589721265" sldId="323"/>
            <ac:grpSpMk id="93" creationId="{EF6E6C40-25FC-6870-0523-A3379708D214}"/>
          </ac:grpSpMkLst>
        </pc:grpChg>
        <pc:grpChg chg="add mod">
          <ac:chgData name="Silvio Hirayama" userId="df5f3e18-c983-44a7-afb5-e785fc5bde77" providerId="ADAL" clId="{8449D19A-D2E3-4CC2-A668-30031DBC8AD1}" dt="2023-03-13T14:24:37.036" v="1813" actId="1076"/>
          <ac:grpSpMkLst>
            <pc:docMk/>
            <pc:sldMk cId="589721265" sldId="323"/>
            <ac:grpSpMk id="100" creationId="{26743CE1-E5A6-D1EE-CEA4-6A782C2E407A}"/>
          </ac:grpSpMkLst>
        </pc:grpChg>
        <pc:cxnChg chg="add mod">
          <ac:chgData name="Silvio Hirayama" userId="df5f3e18-c983-44a7-afb5-e785fc5bde77" providerId="ADAL" clId="{8449D19A-D2E3-4CC2-A668-30031DBC8AD1}" dt="2023-03-13T14:24:18.585" v="1811" actId="164"/>
          <ac:cxnSpMkLst>
            <pc:docMk/>
            <pc:sldMk cId="589721265" sldId="323"/>
            <ac:cxnSpMk id="36" creationId="{78CECC68-581B-09EB-B78B-D9CB6FC778DD}"/>
          </ac:cxnSpMkLst>
        </pc:cxnChg>
        <pc:cxnChg chg="add mod">
          <ac:chgData name="Silvio Hirayama" userId="df5f3e18-c983-44a7-afb5-e785fc5bde77" providerId="ADAL" clId="{8449D19A-D2E3-4CC2-A668-30031DBC8AD1}" dt="2023-03-13T14:24:18.585" v="1811" actId="164"/>
          <ac:cxnSpMkLst>
            <pc:docMk/>
            <pc:sldMk cId="589721265" sldId="323"/>
            <ac:cxnSpMk id="37" creationId="{97300A93-BC4A-2308-0565-43C9E47D4884}"/>
          </ac:cxnSpMkLst>
        </pc:cxnChg>
        <pc:cxnChg chg="add mod">
          <ac:chgData name="Silvio Hirayama" userId="df5f3e18-c983-44a7-afb5-e785fc5bde77" providerId="ADAL" clId="{8449D19A-D2E3-4CC2-A668-30031DBC8AD1}" dt="2023-03-13T14:24:37.036" v="1813" actId="1076"/>
          <ac:cxnSpMkLst>
            <pc:docMk/>
            <pc:sldMk cId="589721265" sldId="323"/>
            <ac:cxnSpMk id="39" creationId="{53141E7E-3EE0-B74E-BB6A-58A284D50B68}"/>
          </ac:cxnSpMkLst>
        </pc:cxnChg>
        <pc:cxnChg chg="add mod">
          <ac:chgData name="Silvio Hirayama" userId="df5f3e18-c983-44a7-afb5-e785fc5bde77" providerId="ADAL" clId="{8449D19A-D2E3-4CC2-A668-30031DBC8AD1}" dt="2023-03-13T14:24:40.832" v="1814" actId="1076"/>
          <ac:cxnSpMkLst>
            <pc:docMk/>
            <pc:sldMk cId="589721265" sldId="323"/>
            <ac:cxnSpMk id="42" creationId="{7A42B21A-81C0-EF9E-A5E6-EB7785A3CDE0}"/>
          </ac:cxnSpMkLst>
        </pc:cxnChg>
        <pc:cxnChg chg="add mod">
          <ac:chgData name="Silvio Hirayama" userId="df5f3e18-c983-44a7-afb5-e785fc5bde77" providerId="ADAL" clId="{8449D19A-D2E3-4CC2-A668-30031DBC8AD1}" dt="2023-03-13T14:24:48.341" v="1816" actId="14100"/>
          <ac:cxnSpMkLst>
            <pc:docMk/>
            <pc:sldMk cId="589721265" sldId="323"/>
            <ac:cxnSpMk id="48" creationId="{DCE6F392-CB5E-073D-1E36-0074D020C763}"/>
          </ac:cxnSpMkLst>
        </pc:cxnChg>
        <pc:cxnChg chg="mod">
          <ac:chgData name="Silvio Hirayama" userId="df5f3e18-c983-44a7-afb5-e785fc5bde77" providerId="ADAL" clId="{8449D19A-D2E3-4CC2-A668-30031DBC8AD1}" dt="2023-03-13T13:39:57.216" v="4" actId="478"/>
          <ac:cxnSpMkLst>
            <pc:docMk/>
            <pc:sldMk cId="589721265" sldId="323"/>
            <ac:cxnSpMk id="49" creationId="{EAFADA1F-1A58-85A0-E2A2-031010599B65}"/>
          </ac:cxnSpMkLst>
        </pc:cxnChg>
        <pc:cxnChg chg="add mod">
          <ac:chgData name="Silvio Hirayama" userId="df5f3e18-c983-44a7-afb5-e785fc5bde77" providerId="ADAL" clId="{8449D19A-D2E3-4CC2-A668-30031DBC8AD1}" dt="2023-03-13T14:24:44.826" v="1815" actId="14100"/>
          <ac:cxnSpMkLst>
            <pc:docMk/>
            <pc:sldMk cId="589721265" sldId="323"/>
            <ac:cxnSpMk id="52" creationId="{5D825553-8E59-B15F-AE3D-4C00E7F624D0}"/>
          </ac:cxnSpMkLst>
        </pc:cxnChg>
        <pc:cxnChg chg="del">
          <ac:chgData name="Silvio Hirayama" userId="df5f3e18-c983-44a7-afb5-e785fc5bde77" providerId="ADAL" clId="{8449D19A-D2E3-4CC2-A668-30031DBC8AD1}" dt="2023-03-13T13:39:59.759" v="5" actId="478"/>
          <ac:cxnSpMkLst>
            <pc:docMk/>
            <pc:sldMk cId="589721265" sldId="323"/>
            <ac:cxnSpMk id="90" creationId="{29073988-25EB-CAD8-3B71-E16FB9ACD063}"/>
          </ac:cxnSpMkLst>
        </pc:cxnChg>
        <pc:cxnChg chg="mod">
          <ac:chgData name="Silvio Hirayama" userId="df5f3e18-c983-44a7-afb5-e785fc5bde77" providerId="ADAL" clId="{8449D19A-D2E3-4CC2-A668-30031DBC8AD1}" dt="2023-03-13T13:45:46.682" v="260" actId="1076"/>
          <ac:cxnSpMkLst>
            <pc:docMk/>
            <pc:sldMk cId="589721265" sldId="323"/>
            <ac:cxnSpMk id="92" creationId="{C799687F-6FAB-9C0D-5831-E5B81BD28F8D}"/>
          </ac:cxnSpMkLst>
        </pc:cxnChg>
        <pc:cxnChg chg="del">
          <ac:chgData name="Silvio Hirayama" userId="df5f3e18-c983-44a7-afb5-e785fc5bde77" providerId="ADAL" clId="{8449D19A-D2E3-4CC2-A668-30031DBC8AD1}" dt="2023-03-13T13:39:57.216" v="4" actId="478"/>
          <ac:cxnSpMkLst>
            <pc:docMk/>
            <pc:sldMk cId="589721265" sldId="323"/>
            <ac:cxnSpMk id="95" creationId="{4E0CB471-DD92-40EE-92E9-FC0D23FCD65C}"/>
          </ac:cxnSpMkLst>
        </pc:cxnChg>
        <pc:cxnChg chg="mod">
          <ac:chgData name="Silvio Hirayama" userId="df5f3e18-c983-44a7-afb5-e785fc5bde77" providerId="ADAL" clId="{8449D19A-D2E3-4CC2-A668-30031DBC8AD1}" dt="2023-03-13T14:23:57.621" v="1808" actId="1076"/>
          <ac:cxnSpMkLst>
            <pc:docMk/>
            <pc:sldMk cId="589721265" sldId="323"/>
            <ac:cxnSpMk id="96" creationId="{60F54F5C-8242-F85C-7C8B-D6771566BB25}"/>
          </ac:cxnSpMkLst>
        </pc:cxnChg>
        <pc:cxnChg chg="mod">
          <ac:chgData name="Silvio Hirayama" userId="df5f3e18-c983-44a7-afb5-e785fc5bde77" providerId="ADAL" clId="{8449D19A-D2E3-4CC2-A668-30031DBC8AD1}" dt="2023-03-13T14:48:04.460" v="1858" actId="14100"/>
          <ac:cxnSpMkLst>
            <pc:docMk/>
            <pc:sldMk cId="589721265" sldId="323"/>
            <ac:cxnSpMk id="98" creationId="{852B69C5-A3CD-55DE-4243-73D13576973D}"/>
          </ac:cxnSpMkLst>
        </pc:cxnChg>
        <pc:cxnChg chg="mod">
          <ac:chgData name="Silvio Hirayama" userId="df5f3e18-c983-44a7-afb5-e785fc5bde77" providerId="ADAL" clId="{8449D19A-D2E3-4CC2-A668-30031DBC8AD1}" dt="2023-03-13T14:24:02.355" v="1809" actId="14100"/>
          <ac:cxnSpMkLst>
            <pc:docMk/>
            <pc:sldMk cId="589721265" sldId="323"/>
            <ac:cxnSpMk id="99" creationId="{063BEAB8-D939-B9CB-D352-015FE2C570F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C23C-5784-4B33-950A-D8B8E9104CE0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10F9E-34A6-43C6-9D36-DF7AA645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2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1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50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comandos-basicos-em-sql-insert-update-delete-e-select/3717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4F87-4214-AEE8-0C1E-200E41D82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52" y="1062038"/>
            <a:ext cx="11352189" cy="1173995"/>
          </a:xfrm>
        </p:spPr>
        <p:txBody>
          <a:bodyPr>
            <a:normAutofit/>
          </a:bodyPr>
          <a:lstStyle/>
          <a:p>
            <a:pPr algn="l"/>
            <a:r>
              <a:rPr lang="en-US" sz="5300" dirty="0">
                <a:latin typeface="Calibri" panose="020F0502020204030204" pitchFamily="34" charset="0"/>
                <a:cs typeface="Calibri" panose="020F0502020204030204" pitchFamily="34" charset="0"/>
              </a:rPr>
              <a:t>Análise e Desenvolvimento de Sistemas </a:t>
            </a:r>
            <a:endParaRPr lang="pt-BR" sz="6600" dirty="0">
              <a:solidFill>
                <a:srgbClr val="F3114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62D32-B451-3CD9-4D95-42615BB4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09999"/>
            <a:ext cx="4352925" cy="198596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rgbClr val="00B0F0"/>
                </a:solidFill>
              </a:rPr>
              <a:t>Silvio Hirayama</a:t>
            </a:r>
          </a:p>
          <a:p>
            <a:pPr algn="l"/>
            <a:r>
              <a:rPr lang="pt-BR" sz="1200" dirty="0"/>
              <a:t>profsilvio.hirayama@fiap.com.br</a:t>
            </a:r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116E7000-CDC4-33A1-4AFA-4D27C674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8237"/>
            <a:ext cx="4481804" cy="12215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2BE890-320D-476C-2700-18F0DB0A474A}"/>
              </a:ext>
            </a:extLst>
          </p:cNvPr>
          <p:cNvSpPr txBox="1"/>
          <p:nvPr/>
        </p:nvSpPr>
        <p:spPr>
          <a:xfrm>
            <a:off x="6096000" y="2818237"/>
            <a:ext cx="49858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31141"/>
                </a:solidFill>
              </a:rPr>
              <a:t>Banco de Dados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05512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2EAB5-5848-4FE7-DA37-837CCD7F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1" y="1409396"/>
            <a:ext cx="3747107" cy="7806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Modelagem</a:t>
            </a:r>
            <a:b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Conceitual</a:t>
            </a:r>
            <a:endParaRPr lang="pt-BR" dirty="0">
              <a:solidFill>
                <a:srgbClr val="F31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BDD00CC-10CC-A26C-7AD0-B651442EB8DD}"/>
              </a:ext>
            </a:extLst>
          </p:cNvPr>
          <p:cNvSpPr txBox="1">
            <a:spLocks/>
          </p:cNvSpPr>
          <p:nvPr/>
        </p:nvSpPr>
        <p:spPr>
          <a:xfrm>
            <a:off x="296548" y="4517471"/>
            <a:ext cx="3384471" cy="11211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Modelagem</a:t>
            </a:r>
          </a:p>
          <a:p>
            <a:pPr algn="ctr"/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Lógica</a:t>
            </a:r>
            <a:endParaRPr lang="pt-BR" dirty="0">
              <a:solidFill>
                <a:srgbClr val="F31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4AEB06-B341-29CB-DD80-1EC1CCAC66A0}"/>
              </a:ext>
            </a:extLst>
          </p:cNvPr>
          <p:cNvSpPr/>
          <p:nvPr/>
        </p:nvSpPr>
        <p:spPr>
          <a:xfrm>
            <a:off x="4126543" y="1301128"/>
            <a:ext cx="1379218" cy="61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ALUNO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90DE7AB-2083-B65C-931A-DF080CFDE869}"/>
              </a:ext>
            </a:extLst>
          </p:cNvPr>
          <p:cNvSpPr/>
          <p:nvPr/>
        </p:nvSpPr>
        <p:spPr>
          <a:xfrm>
            <a:off x="9538444" y="1279300"/>
            <a:ext cx="1379218" cy="61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CURSO</a:t>
            </a:r>
            <a:endParaRPr lang="pt-BR" dirty="0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217260B9-703D-44EA-0DBD-8C717C63DD6E}"/>
              </a:ext>
            </a:extLst>
          </p:cNvPr>
          <p:cNvSpPr/>
          <p:nvPr/>
        </p:nvSpPr>
        <p:spPr>
          <a:xfrm>
            <a:off x="6963325" y="1117426"/>
            <a:ext cx="1459684" cy="983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FAZ</a:t>
            </a:r>
            <a:endParaRPr lang="pt-BR" sz="1200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115BD20-F0EB-F450-2B89-7292657833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308987" y="1587210"/>
            <a:ext cx="1229457" cy="2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E78FCF9-66E8-9212-D1A6-85640280CF2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505761" y="1609038"/>
            <a:ext cx="1457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79D02D-E300-E158-9B2B-1E1FB4ABA281}"/>
              </a:ext>
            </a:extLst>
          </p:cNvPr>
          <p:cNvSpPr txBox="1"/>
          <p:nvPr/>
        </p:nvSpPr>
        <p:spPr>
          <a:xfrm>
            <a:off x="4966243" y="52273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 id_aluno</a:t>
            </a:r>
            <a:endParaRPr lang="pt-BR" sz="14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0C2FE28-AE8E-40B8-3FE8-434FC676F239}"/>
              </a:ext>
            </a:extLst>
          </p:cNvPr>
          <p:cNvSpPr txBox="1"/>
          <p:nvPr/>
        </p:nvSpPr>
        <p:spPr>
          <a:xfrm>
            <a:off x="4966243" y="842331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 nome_aluno</a:t>
            </a:r>
            <a:endParaRPr lang="pt-BR" sz="1400" dirty="0"/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39A66FF5-236D-82DA-9A46-0EC7B338C662}"/>
              </a:ext>
            </a:extLst>
          </p:cNvPr>
          <p:cNvCxnSpPr>
            <a:cxnSpLocks/>
            <a:stCxn id="6" idx="0"/>
            <a:endCxn id="29" idx="1"/>
          </p:cNvCxnSpPr>
          <p:nvPr/>
        </p:nvCxnSpPr>
        <p:spPr>
          <a:xfrm rot="5400000" flipH="1" flipV="1">
            <a:off x="4738743" y="1073629"/>
            <a:ext cx="304908" cy="1500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965247BC-204B-8AF2-6170-073F6F790E70}"/>
              </a:ext>
            </a:extLst>
          </p:cNvPr>
          <p:cNvCxnSpPr>
            <a:cxnSpLocks/>
            <a:stCxn id="6" idx="0"/>
            <a:endCxn id="24" idx="1"/>
          </p:cNvCxnSpPr>
          <p:nvPr/>
        </p:nvCxnSpPr>
        <p:spPr>
          <a:xfrm rot="5400000" flipH="1" flipV="1">
            <a:off x="4578946" y="913832"/>
            <a:ext cx="624502" cy="1500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0ABA70C-D5C5-8246-C35F-21D0B806A72B}"/>
              </a:ext>
            </a:extLst>
          </p:cNvPr>
          <p:cNvSpPr txBox="1"/>
          <p:nvPr/>
        </p:nvSpPr>
        <p:spPr>
          <a:xfrm>
            <a:off x="10342023" y="496720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 id_curso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A56CD20-1BA3-7A96-FDD7-803A80F95359}"/>
              </a:ext>
            </a:extLst>
          </p:cNvPr>
          <p:cNvSpPr txBox="1"/>
          <p:nvPr/>
        </p:nvSpPr>
        <p:spPr>
          <a:xfrm>
            <a:off x="10342023" y="816314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 nome_curso</a:t>
            </a:r>
            <a:endParaRPr lang="pt-BR" sz="1400" dirty="0"/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C3329909-76B9-1F07-386A-B9CA1D89D1C2}"/>
              </a:ext>
            </a:extLst>
          </p:cNvPr>
          <p:cNvCxnSpPr>
            <a:cxnSpLocks/>
            <a:stCxn id="20" idx="0"/>
            <a:endCxn id="40" idx="1"/>
          </p:cNvCxnSpPr>
          <p:nvPr/>
        </p:nvCxnSpPr>
        <p:spPr>
          <a:xfrm rot="5400000" flipH="1" flipV="1">
            <a:off x="10130490" y="1067767"/>
            <a:ext cx="309097" cy="1139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7A9ADA91-84A2-0B4E-D112-42DFF0193385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9970693" y="907970"/>
            <a:ext cx="628691" cy="1139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2433251-15E9-8132-CDDD-9392C27C5924}"/>
              </a:ext>
            </a:extLst>
          </p:cNvPr>
          <p:cNvSpPr txBox="1"/>
          <p:nvPr/>
        </p:nvSpPr>
        <p:spPr>
          <a:xfrm>
            <a:off x="5516505" y="13438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  <a:endParaRPr lang="pt-BR" sz="11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9102C0A-FCEA-50C6-A215-108CE66E4571}"/>
              </a:ext>
            </a:extLst>
          </p:cNvPr>
          <p:cNvSpPr txBox="1"/>
          <p:nvPr/>
        </p:nvSpPr>
        <p:spPr>
          <a:xfrm>
            <a:off x="9208831" y="1336514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  <a:endParaRPr lang="pt-BR" sz="1100" dirty="0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B9FFC49-F15A-4FA9-736B-E7FFEEE27E81}"/>
              </a:ext>
            </a:extLst>
          </p:cNvPr>
          <p:cNvGrpSpPr/>
          <p:nvPr/>
        </p:nvGrpSpPr>
        <p:grpSpPr>
          <a:xfrm>
            <a:off x="3880642" y="3886175"/>
            <a:ext cx="2151601" cy="432000"/>
            <a:chOff x="2206" y="1384508"/>
            <a:chExt cx="2151601" cy="432000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E611627C-A260-84DC-1ECF-23D6E05156DE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CE5B3BE-2F8E-F74F-246E-72C6A8673323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TB_ALUNO</a:t>
              </a:r>
              <a:endParaRPr lang="pt-BR" sz="1500" kern="1200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6D5D046-17C9-A69D-C5FE-4987B43F2D7B}"/>
              </a:ext>
            </a:extLst>
          </p:cNvPr>
          <p:cNvGrpSpPr/>
          <p:nvPr/>
        </p:nvGrpSpPr>
        <p:grpSpPr>
          <a:xfrm>
            <a:off x="3880642" y="4318176"/>
            <a:ext cx="2309118" cy="847930"/>
            <a:chOff x="2206" y="1816509"/>
            <a:chExt cx="2309118" cy="1152900"/>
          </a:xfrm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13DF5ED5-2C61-3506-C3B8-1FD79F413C9A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1A2CA83D-8563-5FA0-0420-C370E4979337}"/>
                </a:ext>
              </a:extLst>
            </p:cNvPr>
            <p:cNvSpPr txBox="1"/>
            <p:nvPr/>
          </p:nvSpPr>
          <p:spPr>
            <a:xfrm>
              <a:off x="2206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(PK)</a:t>
              </a:r>
              <a:r>
                <a:rPr lang="en-US" sz="1100" kern="1200" dirty="0"/>
                <a:t> id_aluno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nome_aluno </a:t>
              </a:r>
              <a:r>
                <a:rPr lang="en-US" sz="1100" dirty="0">
                  <a:solidFill>
                    <a:srgbClr val="0070C0"/>
                  </a:solidFill>
                </a:rPr>
                <a:t>VARCHAR</a:t>
              </a:r>
              <a:r>
                <a:rPr lang="en-US" sz="1100" kern="1200" dirty="0">
                  <a:solidFill>
                    <a:srgbClr val="0070C0"/>
                  </a:solidFill>
                </a:rPr>
                <a:t>(100)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Idade_aluno </a:t>
              </a:r>
              <a:r>
                <a:rPr lang="en-US" sz="1100" dirty="0">
                  <a:solidFill>
                    <a:srgbClr val="0070C0"/>
                  </a:solidFill>
                </a:rPr>
                <a:t>INT</a:t>
              </a:r>
              <a:endParaRPr lang="pt-BR" sz="1100" kern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D921F28-533C-F2BE-EFFE-1EE0B9D99BA9}"/>
              </a:ext>
            </a:extLst>
          </p:cNvPr>
          <p:cNvGrpSpPr/>
          <p:nvPr/>
        </p:nvGrpSpPr>
        <p:grpSpPr>
          <a:xfrm>
            <a:off x="6734866" y="3849190"/>
            <a:ext cx="2369861" cy="432000"/>
            <a:chOff x="2455032" y="1384508"/>
            <a:chExt cx="2151601" cy="43200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44C80865-AF0B-FB80-A545-467249369FE5}"/>
                </a:ext>
              </a:extLst>
            </p:cNvPr>
            <p:cNvSpPr/>
            <p:nvPr/>
          </p:nvSpPr>
          <p:spPr>
            <a:xfrm>
              <a:off x="2455032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3E3E0125-D9FC-71BD-6078-5F37FF296C0B}"/>
                </a:ext>
              </a:extLst>
            </p:cNvPr>
            <p:cNvSpPr txBox="1"/>
            <p:nvPr/>
          </p:nvSpPr>
          <p:spPr>
            <a:xfrm>
              <a:off x="2455032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spcBef>
                  <a:spcPct val="0"/>
                </a:spcBef>
                <a:buNone/>
              </a:pPr>
              <a:r>
                <a:rPr lang="en-US" sz="1500" kern="1200" dirty="0"/>
                <a:t>TB_TURMA</a:t>
              </a:r>
            </a:p>
            <a:p>
              <a:pPr marL="0" lvl="0" indent="0" algn="ctr" defTabSz="666750">
                <a:spcBef>
                  <a:spcPct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</a:rPr>
                <a:t>FAZ(tb_aluno x tb_curso)</a:t>
              </a:r>
              <a:endParaRPr lang="pt-BR" sz="1000" kern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F45228A-26FC-87B1-1455-AF8F3DFC0EA9}"/>
              </a:ext>
            </a:extLst>
          </p:cNvPr>
          <p:cNvGrpSpPr/>
          <p:nvPr/>
        </p:nvGrpSpPr>
        <p:grpSpPr>
          <a:xfrm>
            <a:off x="6734865" y="4281191"/>
            <a:ext cx="2543358" cy="900805"/>
            <a:chOff x="2455032" y="1816509"/>
            <a:chExt cx="2309118" cy="1152900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05DC1FF4-87D7-573D-3C44-A02A07D3C164}"/>
                </a:ext>
              </a:extLst>
            </p:cNvPr>
            <p:cNvSpPr/>
            <p:nvPr/>
          </p:nvSpPr>
          <p:spPr>
            <a:xfrm>
              <a:off x="2455032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36E44C4-F4F6-9F69-94C3-7EF320227F91}"/>
                </a:ext>
              </a:extLst>
            </p:cNvPr>
            <p:cNvSpPr txBox="1"/>
            <p:nvPr/>
          </p:nvSpPr>
          <p:spPr>
            <a:xfrm>
              <a:off x="2455032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(FK)</a:t>
              </a:r>
              <a:r>
                <a:rPr lang="en-US" sz="1100" kern="1200" dirty="0"/>
                <a:t> id_aluno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(FK)</a:t>
              </a:r>
              <a:r>
                <a:rPr lang="en-US" sz="1100" kern="1200" dirty="0"/>
                <a:t> </a:t>
              </a:r>
              <a:r>
                <a:rPr lang="en-US" sz="1100" dirty="0"/>
                <a:t>i</a:t>
              </a:r>
              <a:r>
                <a:rPr lang="en-US" sz="1100" kern="1200" dirty="0"/>
                <a:t>d_curso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ano </a:t>
              </a:r>
              <a:r>
                <a:rPr lang="en-US" sz="1100" kern="1200" dirty="0">
                  <a:solidFill>
                    <a:srgbClr val="0070C0"/>
                  </a:solidFill>
                </a:rPr>
                <a:t>INT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semestre </a:t>
              </a:r>
              <a:r>
                <a:rPr lang="en-US" sz="1100" kern="1200" dirty="0">
                  <a:solidFill>
                    <a:srgbClr val="0070C0"/>
                  </a:solidFill>
                </a:rPr>
                <a:t>SMALLINT</a:t>
              </a:r>
              <a:endParaRPr lang="pt-BR" sz="1100" kern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8C07FE4-961D-8B8D-734E-8D30BA579E09}"/>
              </a:ext>
            </a:extLst>
          </p:cNvPr>
          <p:cNvGrpSpPr/>
          <p:nvPr/>
        </p:nvGrpSpPr>
        <p:grpSpPr>
          <a:xfrm>
            <a:off x="9523852" y="3849190"/>
            <a:ext cx="2151601" cy="432000"/>
            <a:chOff x="4907857" y="1384508"/>
            <a:chExt cx="2151601" cy="432000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46591622-75FC-A075-DB2F-29EE9F34A7C6}"/>
                </a:ext>
              </a:extLst>
            </p:cNvPr>
            <p:cNvSpPr/>
            <p:nvPr/>
          </p:nvSpPr>
          <p:spPr>
            <a:xfrm>
              <a:off x="4907857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532A1F8-2BBD-6D12-4BB4-8A065DF9CD5E}"/>
                </a:ext>
              </a:extLst>
            </p:cNvPr>
            <p:cNvSpPr txBox="1"/>
            <p:nvPr/>
          </p:nvSpPr>
          <p:spPr>
            <a:xfrm>
              <a:off x="4907857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TB_CURSO</a:t>
              </a:r>
              <a:endParaRPr lang="pt-BR" sz="1500" kern="1200" dirty="0"/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0BF57A8-10E3-2F2C-F5A9-FA521F0CD73D}"/>
              </a:ext>
            </a:extLst>
          </p:cNvPr>
          <p:cNvGrpSpPr/>
          <p:nvPr/>
        </p:nvGrpSpPr>
        <p:grpSpPr>
          <a:xfrm>
            <a:off x="9523852" y="4281191"/>
            <a:ext cx="2220735" cy="900805"/>
            <a:chOff x="4907857" y="1816509"/>
            <a:chExt cx="2220735" cy="11529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3993C40-D20C-5CEB-538E-2D8C34105F51}"/>
                </a:ext>
              </a:extLst>
            </p:cNvPr>
            <p:cNvSpPr/>
            <p:nvPr/>
          </p:nvSpPr>
          <p:spPr>
            <a:xfrm>
              <a:off x="4907857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BE977FD-366E-6D4C-EA29-53F420C906CD}"/>
                </a:ext>
              </a:extLst>
            </p:cNvPr>
            <p:cNvSpPr txBox="1"/>
            <p:nvPr/>
          </p:nvSpPr>
          <p:spPr>
            <a:xfrm>
              <a:off x="4907857" y="1816509"/>
              <a:ext cx="2220735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(PK)</a:t>
              </a:r>
              <a:r>
                <a:rPr lang="en-US" sz="1100" kern="1200" dirty="0"/>
                <a:t> id_curso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nome_curso </a:t>
              </a:r>
              <a:r>
                <a:rPr lang="en-US" sz="1100" dirty="0">
                  <a:solidFill>
                    <a:srgbClr val="0070C0"/>
                  </a:solidFill>
                </a:rPr>
                <a:t>VARCHAR</a:t>
              </a:r>
              <a:r>
                <a:rPr lang="en-US" sz="1100" kern="1200" dirty="0">
                  <a:solidFill>
                    <a:srgbClr val="0070C0"/>
                  </a:solidFill>
                </a:rPr>
                <a:t>(100)</a:t>
              </a:r>
              <a:endParaRPr lang="pt-BR" sz="1100" kern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B2741EF-9B5F-3B4B-89AA-6F5D2FA16B5F}"/>
              </a:ext>
            </a:extLst>
          </p:cNvPr>
          <p:cNvCxnSpPr>
            <a:cxnSpLocks/>
          </p:cNvCxnSpPr>
          <p:nvPr/>
        </p:nvCxnSpPr>
        <p:spPr>
          <a:xfrm flipH="1">
            <a:off x="6032243" y="4437776"/>
            <a:ext cx="702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B3B27A4E-7006-D1F6-D7BD-0556AEE831C6}"/>
              </a:ext>
            </a:extLst>
          </p:cNvPr>
          <p:cNvCxnSpPr>
            <a:cxnSpLocks/>
          </p:cNvCxnSpPr>
          <p:nvPr/>
        </p:nvCxnSpPr>
        <p:spPr>
          <a:xfrm flipV="1">
            <a:off x="9111120" y="4429386"/>
            <a:ext cx="406339" cy="167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9BC324C0-6A28-D5FE-C523-5BA609FD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77" name="Retângulo 76">
            <a:extLst>
              <a:ext uri="{FF2B5EF4-FFF2-40B4-BE49-F238E27FC236}">
                <a16:creationId xmlns:a16="http://schemas.microsoft.com/office/drawing/2014/main" id="{26572FF5-2C5A-3E67-C188-558B0FB15EF3}"/>
              </a:ext>
            </a:extLst>
          </p:cNvPr>
          <p:cNvSpPr/>
          <p:nvPr/>
        </p:nvSpPr>
        <p:spPr>
          <a:xfrm>
            <a:off x="4137287" y="2639559"/>
            <a:ext cx="1379218" cy="61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CONTATO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A8370DC9-9843-D444-7E9B-F91763D154FC}"/>
              </a:ext>
            </a:extLst>
          </p:cNvPr>
          <p:cNvSpPr txBox="1"/>
          <p:nvPr/>
        </p:nvSpPr>
        <p:spPr>
          <a:xfrm>
            <a:off x="5664701" y="2683695"/>
            <a:ext cx="113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 telefone</a:t>
            </a:r>
            <a:endParaRPr lang="pt-BR" sz="1400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0145755-AD89-D6CA-E430-F8BF144A0D97}"/>
              </a:ext>
            </a:extLst>
          </p:cNvPr>
          <p:cNvSpPr txBox="1"/>
          <p:nvPr/>
        </p:nvSpPr>
        <p:spPr>
          <a:xfrm>
            <a:off x="5664701" y="2912670"/>
            <a:ext cx="8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 email</a:t>
            </a:r>
            <a:endParaRPr lang="pt-BR" sz="1400" dirty="0"/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44E32541-DC73-045D-558A-CFD2667EFF80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5516505" y="2837584"/>
            <a:ext cx="148196" cy="109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97A080C6-2007-6487-D89F-E1C42F89F4A7}"/>
              </a:ext>
            </a:extLst>
          </p:cNvPr>
          <p:cNvCxnSpPr>
            <a:cxnSpLocks/>
            <a:stCxn id="77" idx="3"/>
            <a:endCxn id="85" idx="1"/>
          </p:cNvCxnSpPr>
          <p:nvPr/>
        </p:nvCxnSpPr>
        <p:spPr>
          <a:xfrm>
            <a:off x="5516505" y="2947469"/>
            <a:ext cx="148196" cy="1190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5516D5F0-9CDC-D327-7F27-191047EE6103}"/>
              </a:ext>
            </a:extLst>
          </p:cNvPr>
          <p:cNvCxnSpPr>
            <a:stCxn id="6" idx="2"/>
            <a:endCxn id="77" idx="0"/>
          </p:cNvCxnSpPr>
          <p:nvPr/>
        </p:nvCxnSpPr>
        <p:spPr>
          <a:xfrm>
            <a:off x="4816152" y="1916948"/>
            <a:ext cx="10744" cy="7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ACA0E475-E040-E958-7A11-5ACAEDE01FE8}"/>
              </a:ext>
            </a:extLst>
          </p:cNvPr>
          <p:cNvSpPr txBox="1"/>
          <p:nvPr/>
        </p:nvSpPr>
        <p:spPr>
          <a:xfrm>
            <a:off x="4752487" y="1905855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  <a:endParaRPr lang="pt-BR" sz="11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889C1C2-706E-2639-A8D7-581299D5CD6B}"/>
              </a:ext>
            </a:extLst>
          </p:cNvPr>
          <p:cNvSpPr txBox="1"/>
          <p:nvPr/>
        </p:nvSpPr>
        <p:spPr>
          <a:xfrm>
            <a:off x="4768599" y="2378478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  <a:endParaRPr lang="pt-BR" sz="1100" dirty="0"/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42549DA-0DC7-B1FA-1190-0971BB22907A}"/>
              </a:ext>
            </a:extLst>
          </p:cNvPr>
          <p:cNvCxnSpPr/>
          <p:nvPr/>
        </p:nvCxnSpPr>
        <p:spPr>
          <a:xfrm flipV="1">
            <a:off x="235957" y="3488202"/>
            <a:ext cx="11711031" cy="8343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A8ED5B2-6A01-AE29-5C26-C41F0F2D613A}"/>
              </a:ext>
            </a:extLst>
          </p:cNvPr>
          <p:cNvGrpSpPr/>
          <p:nvPr/>
        </p:nvGrpSpPr>
        <p:grpSpPr>
          <a:xfrm>
            <a:off x="3880642" y="5379413"/>
            <a:ext cx="2151601" cy="432000"/>
            <a:chOff x="2206" y="1384508"/>
            <a:chExt cx="2151601" cy="432000"/>
          </a:xfrm>
        </p:grpSpPr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FCB699DE-95CB-5C2D-A03F-1EB03C8285B8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39C3E808-0BCB-1019-1A4F-46719046A57C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TB_CONTATO</a:t>
              </a:r>
              <a:endParaRPr lang="pt-BR" sz="1500" kern="1200" dirty="0"/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9F41FC89-582E-8CFE-2EBB-354AFF7F2F5A}"/>
              </a:ext>
            </a:extLst>
          </p:cNvPr>
          <p:cNvGrpSpPr/>
          <p:nvPr/>
        </p:nvGrpSpPr>
        <p:grpSpPr>
          <a:xfrm>
            <a:off x="3880641" y="5811414"/>
            <a:ext cx="2433365" cy="847930"/>
            <a:chOff x="2205" y="1816509"/>
            <a:chExt cx="2433365" cy="1152900"/>
          </a:xfrm>
        </p:grpSpPr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F369D2B1-7A4B-0254-AC0B-6DB532C4CD4C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A4154BBE-2549-CAB2-0198-01B030ACC844}"/>
                </a:ext>
              </a:extLst>
            </p:cNvPr>
            <p:cNvSpPr txBox="1"/>
            <p:nvPr/>
          </p:nvSpPr>
          <p:spPr>
            <a:xfrm>
              <a:off x="2205" y="1816509"/>
              <a:ext cx="2433365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 dirty="0">
                  <a:solidFill>
                    <a:schemeClr val="accent5"/>
                  </a:solidFill>
                </a:rPr>
                <a:t>(PK) </a:t>
              </a:r>
              <a:r>
                <a:rPr lang="en-US" sz="1050" kern="1200" dirty="0">
                  <a:solidFill>
                    <a:schemeClr val="bg1"/>
                  </a:solidFill>
                </a:rPr>
                <a:t>Id_contato </a:t>
              </a:r>
              <a:r>
                <a:rPr lang="en-US" sz="1050" kern="1200" dirty="0">
                  <a:solidFill>
                    <a:srgbClr val="0070C0"/>
                  </a:solidFill>
                </a:rPr>
                <a:t>INT NOT NULL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 dirty="0">
                  <a:solidFill>
                    <a:schemeClr val="accent5"/>
                  </a:solidFill>
                </a:rPr>
                <a:t>(FK)</a:t>
              </a:r>
              <a:r>
                <a:rPr lang="en-US" sz="1050" kern="1200" dirty="0"/>
                <a:t> id_aluno </a:t>
              </a:r>
              <a:r>
                <a:rPr lang="en-US" sz="1050" kern="1200" dirty="0">
                  <a:solidFill>
                    <a:srgbClr val="0070C0"/>
                  </a:solidFill>
                </a:rPr>
                <a:t>INT NOT NULL</a:t>
              </a:r>
              <a:endParaRPr lang="pt-BR" sz="105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 dirty="0"/>
                <a:t>telefone </a:t>
              </a:r>
              <a:r>
                <a:rPr lang="en-US" sz="1050" dirty="0">
                  <a:solidFill>
                    <a:srgbClr val="0070C0"/>
                  </a:solidFill>
                </a:rPr>
                <a:t>INT</a:t>
              </a:r>
            </a:p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 dirty="0"/>
                <a:t>email </a:t>
              </a:r>
              <a:r>
                <a:rPr lang="en-US" sz="1050" dirty="0">
                  <a:solidFill>
                    <a:srgbClr val="0070C0"/>
                  </a:solidFill>
                </a:rPr>
                <a:t>VARCHAR(50)</a:t>
              </a:r>
              <a:endParaRPr lang="pt-BR" sz="1050" kern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05047FDB-D0FE-3983-E99B-315FABCD2D10}"/>
              </a:ext>
            </a:extLst>
          </p:cNvPr>
          <p:cNvGrpSpPr/>
          <p:nvPr/>
        </p:nvGrpSpPr>
        <p:grpSpPr>
          <a:xfrm>
            <a:off x="3598877" y="4462943"/>
            <a:ext cx="281765" cy="1493240"/>
            <a:chOff x="3598877" y="4462943"/>
            <a:chExt cx="281765" cy="1493240"/>
          </a:xfrm>
        </p:grpSpPr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E5CF1DC9-5AF1-96FA-2DC3-EF1C40837AA6}"/>
                </a:ext>
              </a:extLst>
            </p:cNvPr>
            <p:cNvCxnSpPr/>
            <p:nvPr/>
          </p:nvCxnSpPr>
          <p:spPr>
            <a:xfrm flipV="1">
              <a:off x="3598877" y="4462943"/>
              <a:ext cx="281765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DE120BE5-9040-45FB-5310-34C16E48581C}"/>
                </a:ext>
              </a:extLst>
            </p:cNvPr>
            <p:cNvCxnSpPr/>
            <p:nvPr/>
          </p:nvCxnSpPr>
          <p:spPr>
            <a:xfrm>
              <a:off x="3598877" y="4462943"/>
              <a:ext cx="0" cy="1493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E5C72E97-BC5C-9D99-273A-08F0479102F2}"/>
                </a:ext>
              </a:extLst>
            </p:cNvPr>
            <p:cNvCxnSpPr/>
            <p:nvPr/>
          </p:nvCxnSpPr>
          <p:spPr>
            <a:xfrm>
              <a:off x="3598877" y="5956183"/>
              <a:ext cx="281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DB1B9FD-5D4B-7E04-3FA2-AAF87091A1C5}"/>
              </a:ext>
            </a:extLst>
          </p:cNvPr>
          <p:cNvSpPr/>
          <p:nvPr/>
        </p:nvSpPr>
        <p:spPr>
          <a:xfrm>
            <a:off x="6951667" y="2688680"/>
            <a:ext cx="1379218" cy="61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pt-BR" dirty="0"/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B9F3C21D-E1DC-AE1C-FA07-1D8430806AA4}"/>
              </a:ext>
            </a:extLst>
          </p:cNvPr>
          <p:cNvSpPr txBox="1"/>
          <p:nvPr/>
        </p:nvSpPr>
        <p:spPr>
          <a:xfrm>
            <a:off x="8479080" y="2841873"/>
            <a:ext cx="88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 senha</a:t>
            </a:r>
            <a:endParaRPr lang="pt-BR" sz="1400" dirty="0"/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6A025944-8676-1016-A120-1DFBADB1CC8B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 flipV="1">
            <a:off x="8330885" y="2995762"/>
            <a:ext cx="148195" cy="8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52426B6C-27CC-3A77-F766-EC605EE74122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505761" y="1883041"/>
            <a:ext cx="1445906" cy="1113549"/>
          </a:xfrm>
          <a:prstGeom prst="bentConnector3">
            <a:avLst>
              <a:gd name="adj1" fmla="val 871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22607B6A-4DDA-C811-48E5-2875F986BE19}"/>
              </a:ext>
            </a:extLst>
          </p:cNvPr>
          <p:cNvSpPr txBox="1"/>
          <p:nvPr/>
        </p:nvSpPr>
        <p:spPr>
          <a:xfrm>
            <a:off x="5517059" y="1639021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  <a:endParaRPr lang="pt-BR" sz="1100" dirty="0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440BC326-E5D4-4DB2-EEF0-7E120585BD48}"/>
              </a:ext>
            </a:extLst>
          </p:cNvPr>
          <p:cNvSpPr txBox="1"/>
          <p:nvPr/>
        </p:nvSpPr>
        <p:spPr>
          <a:xfrm>
            <a:off x="6715158" y="2696026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  <a:endParaRPr lang="pt-BR" sz="1100" dirty="0"/>
          </a:p>
        </p:txBody>
      </p: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7E4876F9-A5F5-CBF9-28C9-1CEE02940A91}"/>
              </a:ext>
            </a:extLst>
          </p:cNvPr>
          <p:cNvGrpSpPr/>
          <p:nvPr/>
        </p:nvGrpSpPr>
        <p:grpSpPr>
          <a:xfrm>
            <a:off x="6734866" y="5355583"/>
            <a:ext cx="2369862" cy="432000"/>
            <a:chOff x="2206" y="1384508"/>
            <a:chExt cx="2151601" cy="432000"/>
          </a:xfrm>
        </p:grpSpPr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DBEF25E2-2AFB-E0A8-AADD-E3B36DA2E6AD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BDFB01BA-F097-47EE-DEB1-A4D414F211CF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TB_LOGIN</a:t>
              </a:r>
              <a:endParaRPr lang="pt-BR" sz="1500" kern="1200" dirty="0"/>
            </a:p>
          </p:txBody>
        </p: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2D16B863-5D7D-C8B2-5819-696F217403DD}"/>
              </a:ext>
            </a:extLst>
          </p:cNvPr>
          <p:cNvGrpSpPr/>
          <p:nvPr/>
        </p:nvGrpSpPr>
        <p:grpSpPr>
          <a:xfrm>
            <a:off x="6734866" y="5787584"/>
            <a:ext cx="2543358" cy="847930"/>
            <a:chOff x="2206" y="1816509"/>
            <a:chExt cx="2309118" cy="1152900"/>
          </a:xfrm>
        </p:grpSpPr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4C28F851-AA44-38BE-B2C9-4C3C1415C661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A7CCC84E-3DB5-6A44-1828-DF30F8E3B995}"/>
                </a:ext>
              </a:extLst>
            </p:cNvPr>
            <p:cNvSpPr txBox="1"/>
            <p:nvPr/>
          </p:nvSpPr>
          <p:spPr>
            <a:xfrm>
              <a:off x="2206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(PK/FK)</a:t>
              </a:r>
              <a:r>
                <a:rPr lang="en-US" sz="1100" kern="1200" dirty="0"/>
                <a:t> id_aluno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senha </a:t>
              </a:r>
              <a:r>
                <a:rPr lang="en-US" sz="1100" dirty="0">
                  <a:solidFill>
                    <a:srgbClr val="0070C0"/>
                  </a:solidFill>
                </a:rPr>
                <a:t>VARCHAR</a:t>
              </a:r>
              <a:r>
                <a:rPr lang="en-US" sz="1100" kern="1200" dirty="0">
                  <a:solidFill>
                    <a:srgbClr val="0070C0"/>
                  </a:solidFill>
                </a:rPr>
                <a:t>(100)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turno</a:t>
              </a:r>
              <a:r>
                <a:rPr lang="en-US" sz="1100" dirty="0">
                  <a:solidFill>
                    <a:srgbClr val="0070C0"/>
                  </a:solidFill>
                </a:rPr>
                <a:t> VARCHAR(15) </a:t>
              </a:r>
              <a:endParaRPr lang="pt-BR" sz="1100" kern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69057EE7-0D03-A3F8-3CA6-4E82D30CC18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04986" y="5007958"/>
            <a:ext cx="1506365" cy="349223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FA234AE-D996-18D0-F86D-3481A8A8A84B}"/>
              </a:ext>
            </a:extLst>
          </p:cNvPr>
          <p:cNvSpPr txBox="1"/>
          <p:nvPr/>
        </p:nvSpPr>
        <p:spPr>
          <a:xfrm>
            <a:off x="8479080" y="3046547"/>
            <a:ext cx="88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 turno</a:t>
            </a:r>
            <a:endParaRPr lang="pt-BR" sz="1400" dirty="0"/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A1B9305D-F944-E82E-3FC1-DCC02EB2D8BD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8330885" y="3200436"/>
            <a:ext cx="148195" cy="8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0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F222FA4-CF83-2F79-0A3A-20989577D196}"/>
              </a:ext>
            </a:extLst>
          </p:cNvPr>
          <p:cNvSpPr txBox="1">
            <a:spLocks/>
          </p:cNvSpPr>
          <p:nvPr/>
        </p:nvSpPr>
        <p:spPr>
          <a:xfrm>
            <a:off x="443355" y="2383984"/>
            <a:ext cx="3384471" cy="11211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31141"/>
                </a:solidFill>
              </a:rPr>
              <a:t>Modelagem</a:t>
            </a:r>
          </a:p>
          <a:p>
            <a:pPr algn="ctr"/>
            <a:r>
              <a:rPr lang="pt-BR" dirty="0">
                <a:solidFill>
                  <a:srgbClr val="F31141"/>
                </a:solidFill>
              </a:rPr>
              <a:t>Física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0C3C99-800A-12CF-7256-227ECA78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FB09BA-E760-91EB-6335-7CD39C18EF49}"/>
              </a:ext>
            </a:extLst>
          </p:cNvPr>
          <p:cNvSpPr txBox="1"/>
          <p:nvPr/>
        </p:nvSpPr>
        <p:spPr>
          <a:xfrm>
            <a:off x="4281744" y="335845"/>
            <a:ext cx="76346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</a:rPr>
              <a:t>CREATE TABLE </a:t>
            </a:r>
            <a:r>
              <a:rPr lang="pt-BR" sz="1200" dirty="0"/>
              <a:t>tb_aluno </a:t>
            </a:r>
          </a:p>
          <a:p>
            <a:r>
              <a:rPr lang="pt-BR" sz="1200" dirty="0"/>
              <a:t>(</a:t>
            </a:r>
          </a:p>
          <a:p>
            <a:r>
              <a:rPr lang="pt-BR" sz="1200" dirty="0"/>
              <a:t>    id_aluno </a:t>
            </a:r>
            <a:r>
              <a:rPr lang="pt-BR" sz="1200" dirty="0">
                <a:solidFill>
                  <a:srgbClr val="00B0F0"/>
                </a:solidFill>
              </a:rPr>
              <a:t>NUMBER NOT NULL</a:t>
            </a:r>
            <a:r>
              <a:rPr lang="pt-BR" sz="1200" dirty="0"/>
              <a:t>,</a:t>
            </a:r>
          </a:p>
          <a:p>
            <a:r>
              <a:rPr lang="pt-BR" sz="1200" dirty="0"/>
              <a:t>    nome_aluno  </a:t>
            </a:r>
            <a:r>
              <a:rPr lang="pt-BR" sz="1200" dirty="0">
                <a:solidFill>
                  <a:srgbClr val="00B0F0"/>
                </a:solidFill>
              </a:rPr>
              <a:t>VARCHAR2 (100)</a:t>
            </a:r>
          </a:p>
          <a:p>
            <a:r>
              <a:rPr lang="pt-BR" sz="1200" dirty="0"/>
              <a:t>);</a:t>
            </a:r>
          </a:p>
          <a:p>
            <a:endParaRPr lang="pt-BR" sz="1200" dirty="0">
              <a:solidFill>
                <a:schemeClr val="accent2"/>
              </a:solidFill>
            </a:endParaRPr>
          </a:p>
          <a:p>
            <a:r>
              <a:rPr lang="pt-BR" sz="1200" dirty="0">
                <a:solidFill>
                  <a:srgbClr val="00B0F0"/>
                </a:solidFill>
              </a:rPr>
              <a:t>ALTER TABLE </a:t>
            </a:r>
            <a:r>
              <a:rPr lang="pt-BR" sz="1200" dirty="0"/>
              <a:t>tb_aluno </a:t>
            </a:r>
            <a:r>
              <a:rPr lang="pt-BR" sz="1200" dirty="0">
                <a:solidFill>
                  <a:srgbClr val="00B0F0"/>
                </a:solidFill>
              </a:rPr>
              <a:t>ADD CONSTRAINT </a:t>
            </a:r>
            <a:r>
              <a:rPr lang="pt-BR" sz="1200" dirty="0"/>
              <a:t>tb_aluno_pk </a:t>
            </a:r>
            <a:r>
              <a:rPr lang="pt-BR" sz="1200" dirty="0">
                <a:solidFill>
                  <a:srgbClr val="00B0F0"/>
                </a:solidFill>
              </a:rPr>
              <a:t>PRIMARY KEY </a:t>
            </a:r>
            <a:r>
              <a:rPr lang="pt-BR" sz="1200" dirty="0"/>
              <a:t>(id_aluno);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>
                <a:solidFill>
                  <a:srgbClr val="00B0F0"/>
                </a:solidFill>
              </a:rPr>
              <a:t>CREATE TABLE </a:t>
            </a:r>
            <a:r>
              <a:rPr lang="pt-BR" sz="1200" dirty="0"/>
              <a:t>tb_curso </a:t>
            </a:r>
          </a:p>
          <a:p>
            <a:r>
              <a:rPr lang="pt-BR" sz="1200" dirty="0"/>
              <a:t>(</a:t>
            </a:r>
          </a:p>
          <a:p>
            <a:r>
              <a:rPr lang="pt-BR" sz="1200" dirty="0"/>
              <a:t>    id_curso </a:t>
            </a:r>
            <a:r>
              <a:rPr lang="pt-BR" sz="1200" dirty="0">
                <a:solidFill>
                  <a:srgbClr val="00B0F0"/>
                </a:solidFill>
              </a:rPr>
              <a:t>NUMBER NOT NULL</a:t>
            </a:r>
            <a:r>
              <a:rPr lang="pt-BR" sz="1200" dirty="0"/>
              <a:t>,</a:t>
            </a:r>
          </a:p>
          <a:p>
            <a:r>
              <a:rPr lang="pt-BR" sz="1200" dirty="0"/>
              <a:t>    nome_curso  </a:t>
            </a:r>
            <a:r>
              <a:rPr lang="pt-BR" sz="1200" dirty="0">
                <a:solidFill>
                  <a:srgbClr val="00B0F0"/>
                </a:solidFill>
              </a:rPr>
              <a:t>VARCHAR2(100)</a:t>
            </a:r>
          </a:p>
          <a:p>
            <a:r>
              <a:rPr lang="pt-BR" sz="1200" dirty="0"/>
              <a:t>);</a:t>
            </a:r>
          </a:p>
          <a:p>
            <a:endParaRPr lang="pt-BR" sz="1200" dirty="0"/>
          </a:p>
          <a:p>
            <a:r>
              <a:rPr lang="pt-BR" sz="1200" dirty="0">
                <a:solidFill>
                  <a:srgbClr val="00B0F0"/>
                </a:solidFill>
              </a:rPr>
              <a:t>ALTER TABLE </a:t>
            </a:r>
            <a:r>
              <a:rPr lang="pt-BR" sz="1200" dirty="0"/>
              <a:t>tb_curso </a:t>
            </a:r>
            <a:r>
              <a:rPr lang="pt-BR" sz="1200" dirty="0">
                <a:solidFill>
                  <a:srgbClr val="00B0F0"/>
                </a:solidFill>
              </a:rPr>
              <a:t>ADD CONSTRAINT </a:t>
            </a:r>
            <a:r>
              <a:rPr lang="pt-BR" sz="1200" dirty="0"/>
              <a:t>tb_curso_pk </a:t>
            </a:r>
            <a:r>
              <a:rPr lang="pt-BR" sz="1200" dirty="0">
                <a:solidFill>
                  <a:srgbClr val="00B0F0"/>
                </a:solidFill>
              </a:rPr>
              <a:t>PRIMARY KEY </a:t>
            </a:r>
            <a:r>
              <a:rPr lang="pt-BR" sz="1200" dirty="0"/>
              <a:t>( id_curso );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>
                <a:solidFill>
                  <a:srgbClr val="00B0F0"/>
                </a:solidFill>
              </a:rPr>
              <a:t>CREATE TABLE </a:t>
            </a:r>
            <a:r>
              <a:rPr lang="pt-BR" sz="1200" dirty="0"/>
              <a:t>tb_aluno_curso </a:t>
            </a:r>
          </a:p>
          <a:p>
            <a:r>
              <a:rPr lang="pt-BR" sz="1200" dirty="0"/>
              <a:t>(</a:t>
            </a:r>
          </a:p>
          <a:p>
            <a:r>
              <a:rPr lang="pt-BR" sz="1200" dirty="0"/>
              <a:t>    id_aluno </a:t>
            </a:r>
            <a:r>
              <a:rPr lang="pt-BR" sz="1200" dirty="0">
                <a:solidFill>
                  <a:srgbClr val="00B0F0"/>
                </a:solidFill>
              </a:rPr>
              <a:t>NUMBER NOT NULL</a:t>
            </a:r>
            <a:r>
              <a:rPr lang="pt-BR" sz="1200" dirty="0"/>
              <a:t>,</a:t>
            </a:r>
          </a:p>
          <a:p>
            <a:r>
              <a:rPr lang="pt-BR" sz="1200" dirty="0"/>
              <a:t>    id_curso </a:t>
            </a:r>
            <a:r>
              <a:rPr lang="pt-BR" sz="1200" dirty="0">
                <a:solidFill>
                  <a:srgbClr val="00B0F0"/>
                </a:solidFill>
              </a:rPr>
              <a:t>NUMBER NOT NULL</a:t>
            </a:r>
            <a:r>
              <a:rPr lang="pt-BR" sz="1200" dirty="0"/>
              <a:t>,</a:t>
            </a:r>
          </a:p>
          <a:p>
            <a:r>
              <a:rPr lang="pt-BR" sz="1200" dirty="0"/>
              <a:t>    ano </a:t>
            </a:r>
            <a:r>
              <a:rPr lang="pt-BR" sz="1200" dirty="0">
                <a:solidFill>
                  <a:srgbClr val="00B0F0"/>
                </a:solidFill>
              </a:rPr>
              <a:t>NUMBER</a:t>
            </a:r>
            <a:r>
              <a:rPr lang="pt-BR" sz="1200" dirty="0"/>
              <a:t>,</a:t>
            </a:r>
          </a:p>
          <a:p>
            <a:r>
              <a:rPr lang="pt-BR" sz="1200" dirty="0"/>
              <a:t>    semestre  </a:t>
            </a:r>
            <a:r>
              <a:rPr lang="pt-BR" sz="1200" dirty="0">
                <a:solidFill>
                  <a:srgbClr val="00B0F0"/>
                </a:solidFill>
              </a:rPr>
              <a:t>NUMBER</a:t>
            </a:r>
          </a:p>
          <a:p>
            <a:r>
              <a:rPr lang="pt-BR" sz="1200" dirty="0"/>
              <a:t>);</a:t>
            </a:r>
          </a:p>
          <a:p>
            <a:endParaRPr lang="pt-BR" sz="1200" dirty="0"/>
          </a:p>
          <a:p>
            <a:r>
              <a:rPr lang="pt-BR" sz="1200" dirty="0">
                <a:solidFill>
                  <a:srgbClr val="00B0F0"/>
                </a:solidFill>
              </a:rPr>
              <a:t>ALTER TABLE </a:t>
            </a:r>
            <a:r>
              <a:rPr lang="pt-BR" sz="1200" dirty="0"/>
              <a:t>tb_aluno_curso</a:t>
            </a:r>
          </a:p>
          <a:p>
            <a:r>
              <a:rPr lang="pt-BR" sz="1200" dirty="0">
                <a:solidFill>
                  <a:schemeClr val="accent2"/>
                </a:solidFill>
              </a:rPr>
              <a:t>    </a:t>
            </a:r>
            <a:r>
              <a:rPr lang="pt-BR" sz="1200" dirty="0">
                <a:solidFill>
                  <a:srgbClr val="00B0F0"/>
                </a:solidFill>
              </a:rPr>
              <a:t>ADD CONSTRAINT </a:t>
            </a:r>
            <a:r>
              <a:rPr lang="pt-BR" sz="1200" dirty="0"/>
              <a:t>id_aluno_fk </a:t>
            </a:r>
            <a:r>
              <a:rPr lang="pt-BR" sz="1200" dirty="0">
                <a:solidFill>
                  <a:srgbClr val="00B0F0"/>
                </a:solidFill>
              </a:rPr>
              <a:t>FOREIGN KEY </a:t>
            </a:r>
            <a:r>
              <a:rPr lang="pt-BR" sz="1200" dirty="0"/>
              <a:t>(id_aluno)</a:t>
            </a:r>
          </a:p>
          <a:p>
            <a:r>
              <a:rPr lang="pt-BR" sz="1200" dirty="0">
                <a:solidFill>
                  <a:schemeClr val="accent2"/>
                </a:solidFill>
              </a:rPr>
              <a:t>        </a:t>
            </a:r>
            <a:r>
              <a:rPr lang="pt-BR" sz="1200" dirty="0">
                <a:solidFill>
                  <a:srgbClr val="00B0F0"/>
                </a:solidFill>
              </a:rPr>
              <a:t>REFERENCES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tb_aluno (id_aluno);</a:t>
            </a:r>
          </a:p>
          <a:p>
            <a:endParaRPr lang="pt-BR" sz="1200" dirty="0"/>
          </a:p>
          <a:p>
            <a:r>
              <a:rPr lang="pt-BR" sz="1200" dirty="0">
                <a:solidFill>
                  <a:srgbClr val="00B0F0"/>
                </a:solidFill>
              </a:rPr>
              <a:t>ALTER TABLE </a:t>
            </a:r>
            <a:r>
              <a:rPr lang="pt-BR" sz="1200" dirty="0"/>
              <a:t>tb_aluno_curso</a:t>
            </a:r>
          </a:p>
          <a:p>
            <a:r>
              <a:rPr lang="pt-BR" sz="1200" dirty="0"/>
              <a:t>    </a:t>
            </a:r>
            <a:r>
              <a:rPr lang="pt-BR" sz="1200" dirty="0">
                <a:solidFill>
                  <a:srgbClr val="00B0F0"/>
                </a:solidFill>
              </a:rPr>
              <a:t>ADD CONSTRAINT </a:t>
            </a:r>
            <a:r>
              <a:rPr lang="pt-BR" sz="1200" dirty="0" err="1"/>
              <a:t>id_curso_fk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00B0F0"/>
                </a:solidFill>
              </a:rPr>
              <a:t>FOREIGN KEY </a:t>
            </a:r>
            <a:r>
              <a:rPr lang="pt-BR" sz="1200" dirty="0"/>
              <a:t>(id_curso)</a:t>
            </a:r>
          </a:p>
          <a:p>
            <a:r>
              <a:rPr lang="pt-BR" sz="1200" dirty="0"/>
              <a:t>        </a:t>
            </a:r>
            <a:r>
              <a:rPr lang="pt-BR" sz="1200" dirty="0">
                <a:solidFill>
                  <a:srgbClr val="00B0F0"/>
                </a:solidFill>
              </a:rPr>
              <a:t>REFERENCES</a:t>
            </a:r>
            <a:r>
              <a:rPr lang="pt-BR" sz="1200" dirty="0"/>
              <a:t> tb_curso (id_curso);</a:t>
            </a:r>
          </a:p>
        </p:txBody>
      </p:sp>
    </p:spTree>
    <p:extLst>
      <p:ext uri="{BB962C8B-B14F-4D97-AF65-F5344CB8AC3E}">
        <p14:creationId xmlns:p14="http://schemas.microsoft.com/office/powerpoint/2010/main" val="428312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F222FA4-CF83-2F79-0A3A-20989577D196}"/>
              </a:ext>
            </a:extLst>
          </p:cNvPr>
          <p:cNvSpPr txBox="1">
            <a:spLocks/>
          </p:cNvSpPr>
          <p:nvPr/>
        </p:nvSpPr>
        <p:spPr>
          <a:xfrm>
            <a:off x="552412" y="1159192"/>
            <a:ext cx="3384471" cy="11211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31141"/>
                </a:solidFill>
              </a:rPr>
              <a:t>Atividade </a:t>
            </a:r>
            <a:endParaRPr lang="pt-BR" sz="4000" dirty="0">
              <a:solidFill>
                <a:srgbClr val="F3114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0C3C99-800A-12CF-7256-227ECA78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FB09BA-E760-91EB-6335-7CD39C18EF49}"/>
              </a:ext>
            </a:extLst>
          </p:cNvPr>
          <p:cNvSpPr txBox="1"/>
          <p:nvPr/>
        </p:nvSpPr>
        <p:spPr>
          <a:xfrm>
            <a:off x="1375795" y="2014336"/>
            <a:ext cx="9219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Criar uma Modelagem Conceitual para um Sistema de Pizzaria, Identificando as Entidades e seus Atributos</a:t>
            </a:r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0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280A77-9871-C7FB-B265-971D1F538CDC}"/>
              </a:ext>
            </a:extLst>
          </p:cNvPr>
          <p:cNvSpPr txBox="1">
            <a:spLocks/>
          </p:cNvSpPr>
          <p:nvPr/>
        </p:nvSpPr>
        <p:spPr>
          <a:xfrm>
            <a:off x="1010815" y="953862"/>
            <a:ext cx="3384471" cy="6666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Cardinalidade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EE32FC-87E7-6395-9532-3C0FB213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AF81563-931F-184F-4C6B-84783BA9C263}"/>
              </a:ext>
            </a:extLst>
          </p:cNvPr>
          <p:cNvSpPr txBox="1"/>
          <p:nvPr/>
        </p:nvSpPr>
        <p:spPr>
          <a:xfrm>
            <a:off x="1229473" y="1492570"/>
            <a:ext cx="101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cardinalidade expressa o número de ocorrências de determinada entidade associada a uma ocorrência de outra entidade através do relacionamento.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52D39B9-F6CA-5B3D-CC5D-33856E7B7319}"/>
              </a:ext>
            </a:extLst>
          </p:cNvPr>
          <p:cNvGrpSpPr/>
          <p:nvPr/>
        </p:nvGrpSpPr>
        <p:grpSpPr>
          <a:xfrm>
            <a:off x="1819561" y="2784934"/>
            <a:ext cx="3481827" cy="1394211"/>
            <a:chOff x="1131674" y="3173659"/>
            <a:chExt cx="3481827" cy="1394211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908B0616-B3D8-DB01-8CD2-53D20539CCC3}"/>
                </a:ext>
              </a:extLst>
            </p:cNvPr>
            <p:cNvSpPr/>
            <p:nvPr/>
          </p:nvSpPr>
          <p:spPr>
            <a:xfrm>
              <a:off x="1131674" y="3952050"/>
              <a:ext cx="1379218" cy="6158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ALUNO</a:t>
              </a:r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0E617EE-3FB5-EA4F-D0C5-AE76D2F4FC29}"/>
                </a:ext>
              </a:extLst>
            </p:cNvPr>
            <p:cNvSpPr txBox="1"/>
            <p:nvPr/>
          </p:nvSpPr>
          <p:spPr>
            <a:xfrm>
              <a:off x="1283476" y="3173659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 id_aluno</a:t>
              </a:r>
              <a:endParaRPr lang="pt-BR" sz="1400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34AA717-8C5A-AC11-B89B-74DEA74BC6D7}"/>
                </a:ext>
              </a:extLst>
            </p:cNvPr>
            <p:cNvSpPr txBox="1"/>
            <p:nvPr/>
          </p:nvSpPr>
          <p:spPr>
            <a:xfrm>
              <a:off x="1283476" y="3493253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 nome_aluno</a:t>
              </a:r>
              <a:endParaRPr lang="pt-BR" sz="1400" dirty="0"/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C10652BB-2925-4513-22FB-B33E65613E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72095" y="3564752"/>
              <a:ext cx="624502" cy="1500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2217F9B-6D97-B4FA-5B88-84DB16E255B2}"/>
                </a:ext>
              </a:extLst>
            </p:cNvPr>
            <p:cNvSpPr/>
            <p:nvPr/>
          </p:nvSpPr>
          <p:spPr>
            <a:xfrm>
              <a:off x="3234283" y="3952049"/>
              <a:ext cx="1379218" cy="6158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29EFB66-DBE7-629B-40C2-51B826CC986D}"/>
                </a:ext>
              </a:extLst>
            </p:cNvPr>
            <p:cNvSpPr txBox="1"/>
            <p:nvPr/>
          </p:nvSpPr>
          <p:spPr>
            <a:xfrm>
              <a:off x="3666449" y="3515578"/>
              <a:ext cx="883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 senha</a:t>
              </a:r>
              <a:endParaRPr lang="pt-BR" sz="1400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3921E0A-64B0-4AD8-7CC5-83D8C1EA408F}"/>
                </a:ext>
              </a:extLst>
            </p:cNvPr>
            <p:cNvSpPr txBox="1"/>
            <p:nvPr/>
          </p:nvSpPr>
          <p:spPr>
            <a:xfrm>
              <a:off x="2455563" y="403150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endParaRPr lang="pt-BR" sz="1100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71829E0-DDB2-DB58-B5B3-59C8B6C0B60B}"/>
                </a:ext>
              </a:extLst>
            </p:cNvPr>
            <p:cNvSpPr txBox="1"/>
            <p:nvPr/>
          </p:nvSpPr>
          <p:spPr>
            <a:xfrm>
              <a:off x="3029841" y="4028333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endParaRPr lang="pt-BR" sz="1100" dirty="0"/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8747FD4-EBE2-6F83-18EF-C5D0375A72A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31022" y="3729613"/>
              <a:ext cx="304908" cy="1500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F7E41A3-07CC-03AC-AC4D-18DFDA5C2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0892" y="4229975"/>
              <a:ext cx="778720" cy="29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73DCF774-79CC-2183-F97B-95ADD2968E2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72505" y="3746876"/>
              <a:ext cx="304908" cy="1500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B2EEA62-B296-85B5-27E9-EC38AAA0047E}"/>
              </a:ext>
            </a:extLst>
          </p:cNvPr>
          <p:cNvSpPr txBox="1"/>
          <p:nvPr/>
        </p:nvSpPr>
        <p:spPr>
          <a:xfrm>
            <a:off x="955281" y="2573347"/>
            <a:ext cx="6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1:1</a:t>
            </a:r>
            <a:endParaRPr lang="pt-BR" sz="1400" b="1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8A1AA92-9993-9D58-F13A-C50F2944419F}"/>
              </a:ext>
            </a:extLst>
          </p:cNvPr>
          <p:cNvSpPr txBox="1"/>
          <p:nvPr/>
        </p:nvSpPr>
        <p:spPr>
          <a:xfrm>
            <a:off x="6047139" y="2579602"/>
            <a:ext cx="6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1:N</a:t>
            </a:r>
            <a:endParaRPr lang="pt-BR" sz="1400" b="1" dirty="0"/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A090D3E0-53E3-DC20-7B9C-531E63A4502B}"/>
              </a:ext>
            </a:extLst>
          </p:cNvPr>
          <p:cNvGrpSpPr/>
          <p:nvPr/>
        </p:nvGrpSpPr>
        <p:grpSpPr>
          <a:xfrm>
            <a:off x="6787286" y="2791747"/>
            <a:ext cx="3421470" cy="1398490"/>
            <a:chOff x="5058307" y="3182150"/>
            <a:chExt cx="3421470" cy="1398490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C5F3287D-CD6E-319B-6C22-74C11FFB6B4A}"/>
                </a:ext>
              </a:extLst>
            </p:cNvPr>
            <p:cNvSpPr/>
            <p:nvPr/>
          </p:nvSpPr>
          <p:spPr>
            <a:xfrm>
              <a:off x="5058307" y="3964820"/>
              <a:ext cx="1379218" cy="6158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ALUNO</a:t>
              </a:r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0AA1951-DAB8-1526-1C6A-A2DACA5403B0}"/>
                </a:ext>
              </a:extLst>
            </p:cNvPr>
            <p:cNvSpPr/>
            <p:nvPr/>
          </p:nvSpPr>
          <p:spPr>
            <a:xfrm>
              <a:off x="7078171" y="3953727"/>
              <a:ext cx="1379218" cy="6158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CONTATO</a:t>
              </a:r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264EB5A-6F78-2467-CDCF-2C2BC7A58549}"/>
                </a:ext>
              </a:extLst>
            </p:cNvPr>
            <p:cNvSpPr txBox="1"/>
            <p:nvPr/>
          </p:nvSpPr>
          <p:spPr>
            <a:xfrm>
              <a:off x="7341007" y="3182150"/>
              <a:ext cx="113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 telefone</a:t>
              </a:r>
              <a:endParaRPr lang="pt-BR" sz="1400" dirty="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372A8E8-F6AC-00A7-4619-E572CE757621}"/>
                </a:ext>
              </a:extLst>
            </p:cNvPr>
            <p:cNvSpPr txBox="1"/>
            <p:nvPr/>
          </p:nvSpPr>
          <p:spPr>
            <a:xfrm>
              <a:off x="7341007" y="3494448"/>
              <a:ext cx="853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 email</a:t>
              </a:r>
              <a:endParaRPr lang="pt-BR" sz="1400" dirty="0"/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EAFADA1F-1A58-85A0-E2A2-031010599B65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 flipV="1">
              <a:off x="6437525" y="4261637"/>
              <a:ext cx="640646" cy="11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8E977-44D1-9325-AEEC-0C2F85A69A34}"/>
                </a:ext>
              </a:extLst>
            </p:cNvPr>
            <p:cNvSpPr txBox="1"/>
            <p:nvPr/>
          </p:nvSpPr>
          <p:spPr>
            <a:xfrm>
              <a:off x="6375922" y="4016805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endParaRPr lang="pt-BR" sz="1100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AB8C1FC-2DC5-F00D-5806-B5105A2FA980}"/>
                </a:ext>
              </a:extLst>
            </p:cNvPr>
            <p:cNvSpPr txBox="1"/>
            <p:nvPr/>
          </p:nvSpPr>
          <p:spPr>
            <a:xfrm>
              <a:off x="6836670" y="4030011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  <a:endParaRPr lang="pt-BR" sz="1100" dirty="0"/>
            </a:p>
          </p:txBody>
        </p:sp>
        <p:cxnSp>
          <p:nvCxnSpPr>
            <p:cNvPr id="65" name="Conector: Angulado 64">
              <a:extLst>
                <a:ext uri="{FF2B5EF4-FFF2-40B4-BE49-F238E27FC236}">
                  <a16:creationId xmlns:a16="http://schemas.microsoft.com/office/drawing/2014/main" id="{131E3BB7-DB9E-CDD8-D779-8210C2F0B33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12140" y="3573245"/>
              <a:ext cx="624502" cy="1500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do 65">
              <a:extLst>
                <a:ext uri="{FF2B5EF4-FFF2-40B4-BE49-F238E27FC236}">
                  <a16:creationId xmlns:a16="http://schemas.microsoft.com/office/drawing/2014/main" id="{A87629F3-D7EE-8878-29F3-FC4A631C842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172098" y="3737320"/>
              <a:ext cx="304908" cy="1500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6123B212-D492-AFF3-52CF-222CB09F221E}"/>
                </a:ext>
              </a:extLst>
            </p:cNvPr>
            <p:cNvSpPr txBox="1"/>
            <p:nvPr/>
          </p:nvSpPr>
          <p:spPr>
            <a:xfrm>
              <a:off x="5224645" y="3194548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 id_aluno</a:t>
              </a:r>
              <a:endParaRPr lang="pt-BR" sz="1400" dirty="0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FDBB2AA-0111-A9E8-AFB9-2B2BCD1F4AFC}"/>
                </a:ext>
              </a:extLst>
            </p:cNvPr>
            <p:cNvSpPr txBox="1"/>
            <p:nvPr/>
          </p:nvSpPr>
          <p:spPr>
            <a:xfrm>
              <a:off x="5224645" y="351414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 nome_aluno</a:t>
              </a:r>
              <a:endParaRPr lang="pt-BR" sz="1400" dirty="0"/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6CF67B3C-0E2A-8425-5872-46E8E3AB3F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913264" y="3585641"/>
              <a:ext cx="624502" cy="1500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C287667-83B7-679F-702E-729BC554A0B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72191" y="3750502"/>
              <a:ext cx="304908" cy="1500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C5C435-AF29-CA84-701C-049B9FECD7E0}"/>
              </a:ext>
            </a:extLst>
          </p:cNvPr>
          <p:cNvGrpSpPr/>
          <p:nvPr/>
        </p:nvGrpSpPr>
        <p:grpSpPr>
          <a:xfrm>
            <a:off x="2509942" y="4873319"/>
            <a:ext cx="7676136" cy="1603930"/>
            <a:chOff x="2339526" y="4962512"/>
            <a:chExt cx="7676136" cy="160393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A623947-2B0C-6519-170E-1BC44A191A75}"/>
                </a:ext>
              </a:extLst>
            </p:cNvPr>
            <p:cNvSpPr/>
            <p:nvPr/>
          </p:nvSpPr>
          <p:spPr>
            <a:xfrm>
              <a:off x="2339526" y="5766920"/>
              <a:ext cx="1379218" cy="6158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ALUNO</a:t>
              </a:r>
              <a:endParaRPr lang="pt-BR" dirty="0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E308065-8608-B802-A7FE-534EA22ECA97}"/>
                </a:ext>
              </a:extLst>
            </p:cNvPr>
            <p:cNvSpPr/>
            <p:nvPr/>
          </p:nvSpPr>
          <p:spPr>
            <a:xfrm>
              <a:off x="7751427" y="5745092"/>
              <a:ext cx="1379218" cy="6158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CURSO</a:t>
              </a:r>
              <a:endParaRPr lang="pt-BR" dirty="0"/>
            </a:p>
          </p:txBody>
        </p:sp>
        <p:sp>
          <p:nvSpPr>
            <p:cNvPr id="74" name="Losango 73">
              <a:extLst>
                <a:ext uri="{FF2B5EF4-FFF2-40B4-BE49-F238E27FC236}">
                  <a16:creationId xmlns:a16="http://schemas.microsoft.com/office/drawing/2014/main" id="{972219AF-3F2D-6F07-1F26-0E6A1B5B0B83}"/>
                </a:ext>
              </a:extLst>
            </p:cNvPr>
            <p:cNvSpPr/>
            <p:nvPr/>
          </p:nvSpPr>
          <p:spPr>
            <a:xfrm>
              <a:off x="5176308" y="5583218"/>
              <a:ext cx="1459684" cy="98322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FAZ</a:t>
              </a:r>
              <a:endParaRPr lang="pt-BR" sz="1200" dirty="0"/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FC5A4BB6-80D8-D79D-7191-12DD51CF72AF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6521970" y="6053002"/>
              <a:ext cx="1229457" cy="21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7A2C200A-D5B6-D578-8156-9141F3088070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>
              <a:off x="3718744" y="6074830"/>
              <a:ext cx="1457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B454FA72-71F7-B62D-E2C7-EDDCDE3399AF}"/>
                </a:ext>
              </a:extLst>
            </p:cNvPr>
            <p:cNvSpPr txBox="1"/>
            <p:nvPr/>
          </p:nvSpPr>
          <p:spPr>
            <a:xfrm>
              <a:off x="3179226" y="4988529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 id_aluno</a:t>
              </a:r>
              <a:endParaRPr lang="pt-BR" sz="1400" dirty="0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8D201347-9DE3-99B6-C7F6-9368D7960C5D}"/>
                </a:ext>
              </a:extLst>
            </p:cNvPr>
            <p:cNvSpPr txBox="1"/>
            <p:nvPr/>
          </p:nvSpPr>
          <p:spPr>
            <a:xfrm>
              <a:off x="3179226" y="5308123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 nome_aluno</a:t>
              </a:r>
              <a:endParaRPr lang="pt-BR" sz="1400" dirty="0"/>
            </a:p>
          </p:txBody>
        </p: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C413A163-1DB9-806B-593F-02E2698FF4F8}"/>
                </a:ext>
              </a:extLst>
            </p:cNvPr>
            <p:cNvCxnSpPr>
              <a:cxnSpLocks/>
              <a:stCxn id="72" idx="0"/>
              <a:endCxn id="78" idx="1"/>
            </p:cNvCxnSpPr>
            <p:nvPr/>
          </p:nvCxnSpPr>
          <p:spPr>
            <a:xfrm rot="5400000" flipH="1" flipV="1">
              <a:off x="2951726" y="5539421"/>
              <a:ext cx="304908" cy="1500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E47B8272-3D97-5662-AB75-2EED5E20E322}"/>
                </a:ext>
              </a:extLst>
            </p:cNvPr>
            <p:cNvCxnSpPr>
              <a:cxnSpLocks/>
              <a:stCxn id="72" idx="0"/>
              <a:endCxn id="77" idx="1"/>
            </p:cNvCxnSpPr>
            <p:nvPr/>
          </p:nvCxnSpPr>
          <p:spPr>
            <a:xfrm rot="5400000" flipH="1" flipV="1">
              <a:off x="2791929" y="5379624"/>
              <a:ext cx="624502" cy="1500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EBF1C7E-6810-2080-4FB0-42C730E0DAC0}"/>
                </a:ext>
              </a:extLst>
            </p:cNvPr>
            <p:cNvSpPr txBox="1"/>
            <p:nvPr/>
          </p:nvSpPr>
          <p:spPr>
            <a:xfrm>
              <a:off x="8555006" y="4962512"/>
              <a:ext cx="1117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 id_curso</a:t>
              </a:r>
              <a:endParaRPr lang="pt-BR" sz="1400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D682EDA1-B40C-2004-DB55-EDB68C12AFA6}"/>
                </a:ext>
              </a:extLst>
            </p:cNvPr>
            <p:cNvSpPr txBox="1"/>
            <p:nvPr/>
          </p:nvSpPr>
          <p:spPr>
            <a:xfrm>
              <a:off x="8555006" y="5282106"/>
              <a:ext cx="1460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 nome_curso</a:t>
              </a:r>
              <a:endParaRPr lang="pt-BR" sz="1400" dirty="0"/>
            </a:p>
          </p:txBody>
        </p:sp>
        <p:cxnSp>
          <p:nvCxnSpPr>
            <p:cNvPr id="83" name="Conector: Angulado 82">
              <a:extLst>
                <a:ext uri="{FF2B5EF4-FFF2-40B4-BE49-F238E27FC236}">
                  <a16:creationId xmlns:a16="http://schemas.microsoft.com/office/drawing/2014/main" id="{320DFBB1-2F05-499C-40AB-020A40166729}"/>
                </a:ext>
              </a:extLst>
            </p:cNvPr>
            <p:cNvCxnSpPr>
              <a:cxnSpLocks/>
              <a:stCxn id="73" idx="0"/>
              <a:endCxn id="82" idx="1"/>
            </p:cNvCxnSpPr>
            <p:nvPr/>
          </p:nvCxnSpPr>
          <p:spPr>
            <a:xfrm rot="5400000" flipH="1" flipV="1">
              <a:off x="8343473" y="5533559"/>
              <a:ext cx="309097" cy="1139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022A6D61-AA33-798D-3021-43E14A4F7E26}"/>
                </a:ext>
              </a:extLst>
            </p:cNvPr>
            <p:cNvCxnSpPr>
              <a:cxnSpLocks/>
              <a:stCxn id="73" idx="0"/>
              <a:endCxn id="81" idx="1"/>
            </p:cNvCxnSpPr>
            <p:nvPr/>
          </p:nvCxnSpPr>
          <p:spPr>
            <a:xfrm rot="5400000" flipH="1" flipV="1">
              <a:off x="8183676" y="5373762"/>
              <a:ext cx="628691" cy="1139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77441C2-7E3F-DD34-1E0B-DCF85FFD6D78}"/>
                </a:ext>
              </a:extLst>
            </p:cNvPr>
            <p:cNvSpPr txBox="1"/>
            <p:nvPr/>
          </p:nvSpPr>
          <p:spPr>
            <a:xfrm>
              <a:off x="3729488" y="5809674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  <a:endParaRPr lang="pt-BR" sz="1100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E9CE05BF-51E8-C8C2-578F-2C7460E0793F}"/>
                </a:ext>
              </a:extLst>
            </p:cNvPr>
            <p:cNvSpPr txBox="1"/>
            <p:nvPr/>
          </p:nvSpPr>
          <p:spPr>
            <a:xfrm>
              <a:off x="7421814" y="5802306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  <a:endParaRPr lang="pt-BR" sz="1100" dirty="0"/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CF00F1B-86A4-B37A-C393-27168775AD1D}"/>
              </a:ext>
            </a:extLst>
          </p:cNvPr>
          <p:cNvSpPr txBox="1"/>
          <p:nvPr/>
        </p:nvSpPr>
        <p:spPr>
          <a:xfrm>
            <a:off x="919185" y="4616354"/>
            <a:ext cx="6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N:N</a:t>
            </a:r>
            <a:endParaRPr lang="pt-BR" sz="1400" b="1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9073988-25EB-CAD8-3B71-E16FB9ACD063}"/>
              </a:ext>
            </a:extLst>
          </p:cNvPr>
          <p:cNvCxnSpPr>
            <a:cxnSpLocks/>
          </p:cNvCxnSpPr>
          <p:nvPr/>
        </p:nvCxnSpPr>
        <p:spPr>
          <a:xfrm>
            <a:off x="5972962" y="2471778"/>
            <a:ext cx="0" cy="204149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C799687F-6FAB-9C0D-5831-E5B81BD28F8D}"/>
              </a:ext>
            </a:extLst>
          </p:cNvPr>
          <p:cNvCxnSpPr/>
          <p:nvPr/>
        </p:nvCxnSpPr>
        <p:spPr>
          <a:xfrm>
            <a:off x="847288" y="4513277"/>
            <a:ext cx="1075562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4E0CB471-DD92-40EE-92E9-FC0D23FCD65C}"/>
              </a:ext>
            </a:extLst>
          </p:cNvPr>
          <p:cNvCxnSpPr/>
          <p:nvPr/>
        </p:nvCxnSpPr>
        <p:spPr>
          <a:xfrm>
            <a:off x="847288" y="2471778"/>
            <a:ext cx="1075562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0F54F5C-8242-F85C-7C8B-D6771566BB25}"/>
              </a:ext>
            </a:extLst>
          </p:cNvPr>
          <p:cNvCxnSpPr/>
          <p:nvPr/>
        </p:nvCxnSpPr>
        <p:spPr>
          <a:xfrm>
            <a:off x="881848" y="6645479"/>
            <a:ext cx="1075562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852B69C5-A3CD-55DE-4243-73D13576973D}"/>
              </a:ext>
            </a:extLst>
          </p:cNvPr>
          <p:cNvCxnSpPr/>
          <p:nvPr/>
        </p:nvCxnSpPr>
        <p:spPr>
          <a:xfrm>
            <a:off x="847288" y="2471778"/>
            <a:ext cx="0" cy="417370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063BEAB8-D939-B9CB-D352-015FE2C570F2}"/>
              </a:ext>
            </a:extLst>
          </p:cNvPr>
          <p:cNvCxnSpPr/>
          <p:nvPr/>
        </p:nvCxnSpPr>
        <p:spPr>
          <a:xfrm>
            <a:off x="11629481" y="2471778"/>
            <a:ext cx="0" cy="417370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7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2EE32FC-87E7-6395-9532-3C0FB213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40E0E80-2F86-05AD-DD8B-107B57C62B1B}"/>
              </a:ext>
            </a:extLst>
          </p:cNvPr>
          <p:cNvGrpSpPr/>
          <p:nvPr/>
        </p:nvGrpSpPr>
        <p:grpSpPr>
          <a:xfrm>
            <a:off x="1822325" y="1712262"/>
            <a:ext cx="2327603" cy="432000"/>
            <a:chOff x="2206" y="1384508"/>
            <a:chExt cx="2151601" cy="432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24B5327-F9A3-15F6-CA5C-BC350E1F5C2C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3FEC66E-42BB-FF00-8DDF-7E1F7DD2B59A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TB_ALUNO</a:t>
              </a:r>
              <a:endParaRPr lang="pt-BR" sz="1500" kern="120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665AC33-AF0E-8796-F695-0A5F14F35E6D}"/>
              </a:ext>
            </a:extLst>
          </p:cNvPr>
          <p:cNvGrpSpPr/>
          <p:nvPr/>
        </p:nvGrpSpPr>
        <p:grpSpPr>
          <a:xfrm>
            <a:off x="1822324" y="2144263"/>
            <a:ext cx="2498005" cy="847930"/>
            <a:chOff x="2206" y="1816509"/>
            <a:chExt cx="2309118" cy="11529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DCAF730-E026-8182-36EE-1793C272F109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58364E-E35C-1484-72A7-F1C589166D2D}"/>
                </a:ext>
              </a:extLst>
            </p:cNvPr>
            <p:cNvSpPr txBox="1"/>
            <p:nvPr/>
          </p:nvSpPr>
          <p:spPr>
            <a:xfrm>
              <a:off x="2206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(PK)</a:t>
              </a:r>
              <a:r>
                <a:rPr lang="en-US" sz="1100" kern="1200" dirty="0"/>
                <a:t> id_aluno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nome_aluno </a:t>
              </a:r>
              <a:r>
                <a:rPr lang="en-US" sz="1100" dirty="0">
                  <a:solidFill>
                    <a:srgbClr val="0070C0"/>
                  </a:solidFill>
                </a:rPr>
                <a:t>VARCHAR</a:t>
              </a:r>
              <a:r>
                <a:rPr lang="en-US" sz="1100" kern="1200" dirty="0">
                  <a:solidFill>
                    <a:srgbClr val="0070C0"/>
                  </a:solidFill>
                </a:rPr>
                <a:t>(100)</a:t>
              </a:r>
              <a:endParaRPr lang="pt-BR" sz="1100" kern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EA25853-6254-DD6D-0D2B-6085C47A3D72}"/>
              </a:ext>
            </a:extLst>
          </p:cNvPr>
          <p:cNvGrpSpPr/>
          <p:nvPr/>
        </p:nvGrpSpPr>
        <p:grpSpPr>
          <a:xfrm>
            <a:off x="5105343" y="1712262"/>
            <a:ext cx="2369862" cy="432000"/>
            <a:chOff x="2206" y="1384508"/>
            <a:chExt cx="2151601" cy="432000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87E4C90-27F0-C2DF-A910-38C6B8972D21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931E650-DB29-4A7C-EE28-56A7B682D5AA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TB_LOGIN</a:t>
              </a:r>
              <a:endParaRPr lang="pt-BR" sz="1500" kern="12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00B0E78-2B23-1E69-D059-1A95C81FB927}"/>
              </a:ext>
            </a:extLst>
          </p:cNvPr>
          <p:cNvGrpSpPr/>
          <p:nvPr/>
        </p:nvGrpSpPr>
        <p:grpSpPr>
          <a:xfrm>
            <a:off x="5105343" y="2146981"/>
            <a:ext cx="2369862" cy="847930"/>
            <a:chOff x="2206" y="1816509"/>
            <a:chExt cx="2151601" cy="1152900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C801B9F-ADA8-A691-5852-15F82931D0E8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8EBA010-7735-0E39-FA90-D99A9854B694}"/>
                </a:ext>
              </a:extLst>
            </p:cNvPr>
            <p:cNvSpPr txBox="1"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 dirty="0">
                  <a:solidFill>
                    <a:schemeClr val="accent5"/>
                  </a:solidFill>
                </a:rPr>
                <a:t>(PK/FK)</a:t>
              </a:r>
              <a:r>
                <a:rPr lang="en-US" sz="1050" kern="1200" dirty="0"/>
                <a:t> id_aluno </a:t>
              </a:r>
              <a:r>
                <a:rPr lang="en-US" sz="1050" kern="1200" dirty="0">
                  <a:solidFill>
                    <a:srgbClr val="0070C0"/>
                  </a:solidFill>
                </a:rPr>
                <a:t>INT NOT NULL</a:t>
              </a:r>
              <a:endParaRPr lang="pt-BR" sz="105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kern="1200" dirty="0"/>
                <a:t>senha </a:t>
              </a:r>
              <a:r>
                <a:rPr lang="en-US" sz="1050" dirty="0">
                  <a:solidFill>
                    <a:srgbClr val="0070C0"/>
                  </a:solidFill>
                </a:rPr>
                <a:t>VARCHAR</a:t>
              </a:r>
              <a:r>
                <a:rPr lang="en-US" sz="1050" kern="1200" dirty="0">
                  <a:solidFill>
                    <a:srgbClr val="0070C0"/>
                  </a:solidFill>
                </a:rPr>
                <a:t>(100)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turno</a:t>
              </a:r>
              <a:r>
                <a:rPr lang="en-US" sz="1050" dirty="0">
                  <a:solidFill>
                    <a:srgbClr val="0070C0"/>
                  </a:solidFill>
                </a:rPr>
                <a:t> VARCHAR(15) </a:t>
              </a:r>
              <a:endParaRPr lang="pt-BR" sz="1050" kern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82421704-6702-84AE-E4C1-AEFE63105A63}"/>
              </a:ext>
            </a:extLst>
          </p:cNvPr>
          <p:cNvGrpSpPr/>
          <p:nvPr/>
        </p:nvGrpSpPr>
        <p:grpSpPr>
          <a:xfrm>
            <a:off x="1723879" y="3210301"/>
            <a:ext cx="2619375" cy="1000125"/>
            <a:chOff x="4786312" y="1849134"/>
            <a:chExt cx="2619375" cy="1000125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812B3E1-6C3D-2F31-2EC1-0C129DF92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6312" y="1849134"/>
              <a:ext cx="2619375" cy="1000125"/>
            </a:xfrm>
            <a:prstGeom prst="rect">
              <a:avLst/>
            </a:prstGeom>
          </p:spPr>
        </p:pic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9D71B5E3-53EA-7109-0E35-8D8C67920984}"/>
                </a:ext>
              </a:extLst>
            </p:cNvPr>
            <p:cNvSpPr/>
            <p:nvPr/>
          </p:nvSpPr>
          <p:spPr>
            <a:xfrm>
              <a:off x="5305662" y="2064460"/>
              <a:ext cx="188101" cy="18455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99D68467-42A9-D3D1-09DB-866EE417E485}"/>
                </a:ext>
              </a:extLst>
            </p:cNvPr>
            <p:cNvSpPr/>
            <p:nvPr/>
          </p:nvSpPr>
          <p:spPr>
            <a:xfrm>
              <a:off x="5305662" y="2227049"/>
              <a:ext cx="188101" cy="184558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F7F4EBE7-9577-137A-73F9-488BD5FD86DC}"/>
              </a:ext>
            </a:extLst>
          </p:cNvPr>
          <p:cNvGrpSpPr/>
          <p:nvPr/>
        </p:nvGrpSpPr>
        <p:grpSpPr>
          <a:xfrm>
            <a:off x="5105343" y="3210301"/>
            <a:ext cx="2476500" cy="590550"/>
            <a:chOff x="4786312" y="3662803"/>
            <a:chExt cx="2476500" cy="590550"/>
          </a:xfrm>
        </p:grpSpPr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7CBBFDB-BEE1-81FD-DC8C-E7D277AB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6312" y="3662803"/>
              <a:ext cx="2476500" cy="590550"/>
            </a:xfrm>
            <a:prstGeom prst="rect">
              <a:avLst/>
            </a:prstGeom>
          </p:spPr>
        </p:pic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86717D4C-C3EF-9B0D-2A2A-80C16FECAFFF}"/>
                </a:ext>
              </a:extLst>
            </p:cNvPr>
            <p:cNvSpPr/>
            <p:nvPr/>
          </p:nvSpPr>
          <p:spPr>
            <a:xfrm>
              <a:off x="7074711" y="3890999"/>
              <a:ext cx="188101" cy="18455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A06C885-85FF-6D6F-BCEF-2DEAAAA4E8BA}"/>
                </a:ext>
              </a:extLst>
            </p:cNvPr>
            <p:cNvSpPr/>
            <p:nvPr/>
          </p:nvSpPr>
          <p:spPr>
            <a:xfrm>
              <a:off x="7074710" y="4068795"/>
              <a:ext cx="188101" cy="184558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0907189F-246B-1376-4860-DD1894722F2D}"/>
              </a:ext>
            </a:extLst>
          </p:cNvPr>
          <p:cNvSpPr txBox="1"/>
          <p:nvPr/>
        </p:nvSpPr>
        <p:spPr>
          <a:xfrm>
            <a:off x="1416570" y="4704543"/>
            <a:ext cx="10235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Por conta do campo ID_ALUNO da tabela TB_LOGIN ser PK, não permite duplicidade e por ser também FK só vai permitir cadastrar Logins de Alunos que existam na TB_ALUNO, ou seja, não vai ser permitido cadastrar um login sem referenciá-lo a um Aluno válido(que exista na TB_Aluno) </a:t>
            </a:r>
          </a:p>
          <a:p>
            <a:pPr marL="342900" indent="-342900">
              <a:buFont typeface="+mj-lt"/>
              <a:buAutoNum type="alphaLcParenR"/>
            </a:pPr>
            <a:endParaRPr lang="en-US" sz="16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Em casos assim, também é possível consolidar tudo na tabela TB_ALUNO, ou seja, criar os campos senha e turno que estão na TB_LOGIN na TB_ALUNO.</a:t>
            </a:r>
            <a:endParaRPr lang="pt-BR" sz="1600" dirty="0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D97A9E89-955E-7FB5-F2C3-CEBB8FCB0151}"/>
              </a:ext>
            </a:extLst>
          </p:cNvPr>
          <p:cNvSpPr txBox="1">
            <a:spLocks/>
          </p:cNvSpPr>
          <p:nvPr/>
        </p:nvSpPr>
        <p:spPr>
          <a:xfrm>
            <a:off x="1723879" y="525114"/>
            <a:ext cx="5085185" cy="6666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Cardinalidade - Exemplos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50702787-2EF0-A068-690C-8482ABF15942}"/>
              </a:ext>
            </a:extLst>
          </p:cNvPr>
          <p:cNvSpPr txBox="1"/>
          <p:nvPr/>
        </p:nvSpPr>
        <p:spPr>
          <a:xfrm>
            <a:off x="964617" y="1223311"/>
            <a:ext cx="85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1:1</a:t>
            </a:r>
            <a:endParaRPr lang="pt-BR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A18E804A-B5E9-9876-C38D-2B0129C35801}"/>
              </a:ext>
            </a:extLst>
          </p:cNvPr>
          <p:cNvCxnSpPr>
            <a:stCxn id="93" idx="0"/>
            <a:endCxn id="91" idx="0"/>
          </p:cNvCxnSpPr>
          <p:nvPr/>
        </p:nvCxnSpPr>
        <p:spPr>
          <a:xfrm rot="16200000" flipH="1">
            <a:off x="4906101" y="856806"/>
            <a:ext cx="12870" cy="5150513"/>
          </a:xfrm>
          <a:prstGeom prst="bentConnector3">
            <a:avLst>
              <a:gd name="adj1" fmla="val -223250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DA746430-D794-B77E-057E-E9E1BB321C03}"/>
              </a:ext>
            </a:extLst>
          </p:cNvPr>
          <p:cNvCxnSpPr>
            <a:cxnSpLocks/>
            <a:stCxn id="94" idx="4"/>
            <a:endCxn id="97" idx="4"/>
          </p:cNvCxnSpPr>
          <p:nvPr/>
        </p:nvCxnSpPr>
        <p:spPr>
          <a:xfrm rot="16200000" flipH="1">
            <a:off x="4898498" y="1211556"/>
            <a:ext cx="28077" cy="5150512"/>
          </a:xfrm>
          <a:prstGeom prst="bentConnector3">
            <a:avLst>
              <a:gd name="adj1" fmla="val 91419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523255B1-664F-6A0D-51F8-E50070BE1944}"/>
              </a:ext>
            </a:extLst>
          </p:cNvPr>
          <p:cNvCxnSpPr/>
          <p:nvPr/>
        </p:nvCxnSpPr>
        <p:spPr>
          <a:xfrm flipH="1">
            <a:off x="3926048" y="2273417"/>
            <a:ext cx="1258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2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2EE32FC-87E7-6395-9532-3C0FB213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00" name="CaixaDeTexto 99">
            <a:extLst>
              <a:ext uri="{FF2B5EF4-FFF2-40B4-BE49-F238E27FC236}">
                <a16:creationId xmlns:a16="http://schemas.microsoft.com/office/drawing/2014/main" id="{0907189F-246B-1376-4860-DD1894722F2D}"/>
              </a:ext>
            </a:extLst>
          </p:cNvPr>
          <p:cNvSpPr txBox="1"/>
          <p:nvPr/>
        </p:nvSpPr>
        <p:spPr>
          <a:xfrm>
            <a:off x="1416570" y="5013814"/>
            <a:ext cx="871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Cada Aluno pode ter 1 ou vários contatos, como por exemplo a Maria Aparecida</a:t>
            </a:r>
            <a:endParaRPr lang="pt-BR" sz="1600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50D456F-2C92-08C5-2A40-A5F6C8FB70ED}"/>
              </a:ext>
            </a:extLst>
          </p:cNvPr>
          <p:cNvGrpSpPr/>
          <p:nvPr/>
        </p:nvGrpSpPr>
        <p:grpSpPr>
          <a:xfrm>
            <a:off x="1822326" y="1767889"/>
            <a:ext cx="2309118" cy="1279931"/>
            <a:chOff x="6359870" y="1343930"/>
            <a:chExt cx="2309118" cy="127993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A1D506-9B3E-69C5-6FD4-A7B4DEE70466}"/>
                </a:ext>
              </a:extLst>
            </p:cNvPr>
            <p:cNvGrpSpPr/>
            <p:nvPr/>
          </p:nvGrpSpPr>
          <p:grpSpPr>
            <a:xfrm>
              <a:off x="6359870" y="1343930"/>
              <a:ext cx="2151601" cy="432000"/>
              <a:chOff x="2206" y="1384508"/>
              <a:chExt cx="2151601" cy="43200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4BBA6D5-70B9-ABD2-9632-F4190DE878F8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159285-DE57-55FD-3EE2-AAF94EE29501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TB_ALUNO</a:t>
                </a:r>
                <a:endParaRPr lang="pt-BR" sz="1500" kern="1200" dirty="0"/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ACE821D-8AE7-AB6F-1DCB-499E2C994460}"/>
                </a:ext>
              </a:extLst>
            </p:cNvPr>
            <p:cNvGrpSpPr/>
            <p:nvPr/>
          </p:nvGrpSpPr>
          <p:grpSpPr>
            <a:xfrm>
              <a:off x="6359870" y="1775931"/>
              <a:ext cx="2309118" cy="847930"/>
              <a:chOff x="2206" y="1816509"/>
              <a:chExt cx="2309118" cy="1152900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CFD7FC8-0B98-53FF-08BA-48569027A893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4171A93-0859-5D53-B51F-3EEFA592F9B6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>
                    <a:solidFill>
                      <a:schemeClr val="accent5"/>
                    </a:solidFill>
                  </a:rPr>
                  <a:t>(PK)</a:t>
                </a:r>
                <a:r>
                  <a:rPr lang="en-US" sz="1100" kern="1200" dirty="0"/>
                  <a:t> id_aluno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nome_aluno </a:t>
                </a:r>
                <a:r>
                  <a:rPr lang="en-US" sz="1100" dirty="0">
                    <a:solidFill>
                      <a:srgbClr val="0070C0"/>
                    </a:solidFill>
                  </a:rPr>
                  <a:t>VARCHAR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(100)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E4E134D-4DBF-59EC-D3C5-0AB2ECFA8821}"/>
              </a:ext>
            </a:extLst>
          </p:cNvPr>
          <p:cNvGrpSpPr/>
          <p:nvPr/>
        </p:nvGrpSpPr>
        <p:grpSpPr>
          <a:xfrm>
            <a:off x="5592381" y="1763060"/>
            <a:ext cx="2433365" cy="1279931"/>
            <a:chOff x="6359869" y="2837168"/>
            <a:chExt cx="2433365" cy="1279931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5837CCC7-A3BD-4300-48C0-CD12F56D7BDD}"/>
                </a:ext>
              </a:extLst>
            </p:cNvPr>
            <p:cNvGrpSpPr/>
            <p:nvPr/>
          </p:nvGrpSpPr>
          <p:grpSpPr>
            <a:xfrm>
              <a:off x="6359870" y="2837168"/>
              <a:ext cx="2151601" cy="432000"/>
              <a:chOff x="2206" y="1384508"/>
              <a:chExt cx="2151601" cy="43200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B8B6A81E-A033-B43A-DF35-71D9478E0567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4347C3C-EC13-3FE1-B42B-1D9AE4068206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TB_CONTATO</a:t>
                </a:r>
                <a:endParaRPr lang="pt-BR" sz="1500" kern="1200" dirty="0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B40B793D-0917-562D-991A-DC5B8C9679EF}"/>
                </a:ext>
              </a:extLst>
            </p:cNvPr>
            <p:cNvGrpSpPr/>
            <p:nvPr/>
          </p:nvGrpSpPr>
          <p:grpSpPr>
            <a:xfrm>
              <a:off x="6359869" y="3269169"/>
              <a:ext cx="2433365" cy="847930"/>
              <a:chOff x="2205" y="1816509"/>
              <a:chExt cx="2433365" cy="1152900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681D6997-CBFB-1443-A6C5-C37313C819D1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32D9C61-EB88-E007-C69A-64831A6EE457}"/>
                  </a:ext>
                </a:extLst>
              </p:cNvPr>
              <p:cNvSpPr txBox="1"/>
              <p:nvPr/>
            </p:nvSpPr>
            <p:spPr>
              <a:xfrm>
                <a:off x="2205" y="1816509"/>
                <a:ext cx="2433365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50" kern="1200" dirty="0">
                    <a:solidFill>
                      <a:schemeClr val="accent5"/>
                    </a:solidFill>
                  </a:rPr>
                  <a:t>(PK) </a:t>
                </a:r>
                <a:r>
                  <a:rPr lang="en-US" sz="1050" kern="1200" dirty="0">
                    <a:solidFill>
                      <a:schemeClr val="bg1"/>
                    </a:solidFill>
                  </a:rPr>
                  <a:t>Id_contato </a:t>
                </a:r>
                <a:r>
                  <a:rPr lang="en-US" sz="1050" kern="1200" dirty="0">
                    <a:solidFill>
                      <a:srgbClr val="0070C0"/>
                    </a:solidFill>
                  </a:rPr>
                  <a:t>INT NOT NULL</a:t>
                </a: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50" kern="1200" dirty="0">
                    <a:solidFill>
                      <a:schemeClr val="accent5"/>
                    </a:solidFill>
                  </a:rPr>
                  <a:t>(FK)</a:t>
                </a:r>
                <a:r>
                  <a:rPr lang="en-US" sz="1050" kern="1200" dirty="0"/>
                  <a:t> id_aluno </a:t>
                </a:r>
                <a:r>
                  <a:rPr lang="en-US" sz="105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05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50" kern="1200" dirty="0"/>
                  <a:t>telefone </a:t>
                </a:r>
                <a:r>
                  <a:rPr lang="en-US" sz="1050" dirty="0">
                    <a:solidFill>
                      <a:srgbClr val="0070C0"/>
                    </a:solidFill>
                  </a:rPr>
                  <a:t>INT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50" kern="1200" dirty="0"/>
                  <a:t>email </a:t>
                </a:r>
                <a:r>
                  <a:rPr lang="en-US" sz="1050" dirty="0">
                    <a:solidFill>
                      <a:srgbClr val="0070C0"/>
                    </a:solidFill>
                  </a:rPr>
                  <a:t>VARCHAR(50)</a:t>
                </a:r>
                <a:endParaRPr lang="pt-BR" sz="1050" kern="12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97205C6-44F6-10BF-0F99-94E503FFECD0}"/>
              </a:ext>
            </a:extLst>
          </p:cNvPr>
          <p:cNvGrpSpPr/>
          <p:nvPr/>
        </p:nvGrpSpPr>
        <p:grpSpPr>
          <a:xfrm>
            <a:off x="1647096" y="3429000"/>
            <a:ext cx="2619375" cy="1000125"/>
            <a:chOff x="4604282" y="1928262"/>
            <a:chExt cx="2619375" cy="1000125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160ABF4-D856-B56A-473E-188A28678B52}"/>
                </a:ext>
              </a:extLst>
            </p:cNvPr>
            <p:cNvGrpSpPr/>
            <p:nvPr/>
          </p:nvGrpSpPr>
          <p:grpSpPr>
            <a:xfrm>
              <a:off x="4604282" y="1928262"/>
              <a:ext cx="2619375" cy="1000125"/>
              <a:chOff x="5110459" y="1744378"/>
              <a:chExt cx="2619375" cy="1000125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76CCCBB4-3954-43DE-AF5E-045F63940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0459" y="1744378"/>
                <a:ext cx="2619375" cy="1000125"/>
              </a:xfrm>
              <a:prstGeom prst="rect">
                <a:avLst/>
              </a:prstGeom>
            </p:spPr>
          </p:pic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AA3FA123-0346-02F7-2684-AB26E565A355}"/>
                  </a:ext>
                </a:extLst>
              </p:cNvPr>
              <p:cNvSpPr/>
              <p:nvPr/>
            </p:nvSpPr>
            <p:spPr>
              <a:xfrm>
                <a:off x="5629809" y="1959704"/>
                <a:ext cx="188101" cy="184558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C7AA55B3-5C9D-93A1-C227-D8733C618B0D}"/>
                  </a:ext>
                </a:extLst>
              </p:cNvPr>
              <p:cNvSpPr/>
              <p:nvPr/>
            </p:nvSpPr>
            <p:spPr>
              <a:xfrm>
                <a:off x="5629809" y="2122293"/>
                <a:ext cx="188101" cy="184558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1AA2B7D8-3FEE-0FF9-1ACF-B29ADF2615B3}"/>
                </a:ext>
              </a:extLst>
            </p:cNvPr>
            <p:cNvSpPr/>
            <p:nvPr/>
          </p:nvSpPr>
          <p:spPr>
            <a:xfrm>
              <a:off x="5123632" y="2490735"/>
              <a:ext cx="188101" cy="18455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F43A45B-FCB8-B4FE-CDB9-0880D9156B17}"/>
                </a:ext>
              </a:extLst>
            </p:cNvPr>
            <p:cNvSpPr/>
            <p:nvPr/>
          </p:nvSpPr>
          <p:spPr>
            <a:xfrm>
              <a:off x="5133926" y="2718344"/>
              <a:ext cx="188101" cy="184558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FEFA9D1-E6CD-2241-2BA9-07C39E45C563}"/>
              </a:ext>
            </a:extLst>
          </p:cNvPr>
          <p:cNvGrpSpPr/>
          <p:nvPr/>
        </p:nvGrpSpPr>
        <p:grpSpPr>
          <a:xfrm>
            <a:off x="4872797" y="3369514"/>
            <a:ext cx="4095750" cy="1153381"/>
            <a:chOff x="4604282" y="3303310"/>
            <a:chExt cx="4095750" cy="1153381"/>
          </a:xfrm>
        </p:grpSpPr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D3BA20DD-D044-7B2A-9B5B-F195F1FE7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4282" y="3303310"/>
              <a:ext cx="4095750" cy="1152525"/>
            </a:xfrm>
            <a:prstGeom prst="rect">
              <a:avLst/>
            </a:prstGeom>
          </p:spPr>
        </p:pic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F189482-E6F9-2DD7-13AD-D3699F60D7D3}"/>
                </a:ext>
              </a:extLst>
            </p:cNvPr>
            <p:cNvSpPr/>
            <p:nvPr/>
          </p:nvSpPr>
          <p:spPr>
            <a:xfrm>
              <a:off x="5913969" y="3539628"/>
              <a:ext cx="188101" cy="18455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1DF34CEF-6761-4F71-BB63-7FFAEF9250CB}"/>
                </a:ext>
              </a:extLst>
            </p:cNvPr>
            <p:cNvSpPr/>
            <p:nvPr/>
          </p:nvSpPr>
          <p:spPr>
            <a:xfrm>
              <a:off x="5913969" y="3728171"/>
              <a:ext cx="188101" cy="184558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91EDCFD-8A89-8900-2CF7-9F1E7F1B904E}"/>
                </a:ext>
              </a:extLst>
            </p:cNvPr>
            <p:cNvSpPr/>
            <p:nvPr/>
          </p:nvSpPr>
          <p:spPr>
            <a:xfrm>
              <a:off x="5925630" y="3899158"/>
              <a:ext cx="188101" cy="184558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3BAF9E3-84F7-FFED-AE90-3325FEDAC4A2}"/>
                </a:ext>
              </a:extLst>
            </p:cNvPr>
            <p:cNvSpPr/>
            <p:nvPr/>
          </p:nvSpPr>
          <p:spPr>
            <a:xfrm>
              <a:off x="5950798" y="4085428"/>
              <a:ext cx="188101" cy="18455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7DAC7D33-047E-174E-A44F-50E954D4BA21}"/>
                </a:ext>
              </a:extLst>
            </p:cNvPr>
            <p:cNvSpPr/>
            <p:nvPr/>
          </p:nvSpPr>
          <p:spPr>
            <a:xfrm>
              <a:off x="5950798" y="4272133"/>
              <a:ext cx="188101" cy="184558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7" name="Título 1">
            <a:extLst>
              <a:ext uri="{FF2B5EF4-FFF2-40B4-BE49-F238E27FC236}">
                <a16:creationId xmlns:a16="http://schemas.microsoft.com/office/drawing/2014/main" id="{CE5E494D-3B9F-16A4-1D08-5A6E8C0CBF62}"/>
              </a:ext>
            </a:extLst>
          </p:cNvPr>
          <p:cNvSpPr txBox="1">
            <a:spLocks/>
          </p:cNvSpPr>
          <p:nvPr/>
        </p:nvSpPr>
        <p:spPr>
          <a:xfrm>
            <a:off x="1723879" y="525114"/>
            <a:ext cx="5085185" cy="6666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Cardinalidade - Exemplos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6107800A-DD8F-8568-8EA5-8F84BF9D2692}"/>
              </a:ext>
            </a:extLst>
          </p:cNvPr>
          <p:cNvSpPr txBox="1"/>
          <p:nvPr/>
        </p:nvSpPr>
        <p:spPr>
          <a:xfrm>
            <a:off x="964617" y="1223311"/>
            <a:ext cx="85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1:N</a:t>
            </a:r>
            <a:endParaRPr lang="pt-BR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ACDAF09D-6589-3C1E-D40E-943113195DE7}"/>
              </a:ext>
            </a:extLst>
          </p:cNvPr>
          <p:cNvCxnSpPr>
            <a:cxnSpLocks/>
          </p:cNvCxnSpPr>
          <p:nvPr/>
        </p:nvCxnSpPr>
        <p:spPr>
          <a:xfrm rot="10800000">
            <a:off x="3884106" y="2366191"/>
            <a:ext cx="1770075" cy="109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DFE83527-7ACB-E425-AFE3-19EA1E9C1D39}"/>
              </a:ext>
            </a:extLst>
          </p:cNvPr>
          <p:cNvCxnSpPr>
            <a:stCxn id="7" idx="6"/>
            <a:endCxn id="41" idx="2"/>
          </p:cNvCxnSpPr>
          <p:nvPr/>
        </p:nvCxnSpPr>
        <p:spPr>
          <a:xfrm flipV="1">
            <a:off x="2354547" y="3886654"/>
            <a:ext cx="3827937" cy="12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8C62716F-1E74-64CC-64B3-CE58D97B716B}"/>
              </a:ext>
            </a:extLst>
          </p:cNvPr>
          <p:cNvCxnSpPr>
            <a:stCxn id="7" idx="6"/>
            <a:endCxn id="43" idx="2"/>
          </p:cNvCxnSpPr>
          <p:nvPr/>
        </p:nvCxnSpPr>
        <p:spPr>
          <a:xfrm>
            <a:off x="2354547" y="3899194"/>
            <a:ext cx="3839598" cy="15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8D9E87B4-64FD-94CA-0487-CE5D31FCFBCD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2354547" y="4083752"/>
            <a:ext cx="3864766" cy="16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E3C1428D-EDB3-2B34-4EE3-50B27D8627DA}"/>
              </a:ext>
            </a:extLst>
          </p:cNvPr>
          <p:cNvCxnSpPr>
            <a:endCxn id="50" idx="2"/>
          </p:cNvCxnSpPr>
          <p:nvPr/>
        </p:nvCxnSpPr>
        <p:spPr>
          <a:xfrm>
            <a:off x="2364841" y="4311361"/>
            <a:ext cx="3854472" cy="11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A04B6A9-E42E-5BD2-5A84-AD051FAE8FB4}"/>
              </a:ext>
            </a:extLst>
          </p:cNvPr>
          <p:cNvCxnSpPr>
            <a:stCxn id="6" idx="7"/>
            <a:endCxn id="27" idx="2"/>
          </p:cNvCxnSpPr>
          <p:nvPr/>
        </p:nvCxnSpPr>
        <p:spPr>
          <a:xfrm>
            <a:off x="2327000" y="3671354"/>
            <a:ext cx="3855484" cy="2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6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280A77-9871-C7FB-B265-971D1F538CDC}"/>
              </a:ext>
            </a:extLst>
          </p:cNvPr>
          <p:cNvSpPr txBox="1">
            <a:spLocks/>
          </p:cNvSpPr>
          <p:nvPr/>
        </p:nvSpPr>
        <p:spPr>
          <a:xfrm>
            <a:off x="1723879" y="525114"/>
            <a:ext cx="5085185" cy="6666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Cardinalidade - Exemplos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EE32FC-87E7-6395-9532-3C0FB213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88BA8D-40AB-D3BD-8E4D-21C099DB68C5}"/>
              </a:ext>
            </a:extLst>
          </p:cNvPr>
          <p:cNvSpPr txBox="1"/>
          <p:nvPr/>
        </p:nvSpPr>
        <p:spPr>
          <a:xfrm>
            <a:off x="964617" y="1223311"/>
            <a:ext cx="85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N:N</a:t>
            </a:r>
            <a:endParaRPr lang="pt-BR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0907189F-246B-1376-4860-DD1894722F2D}"/>
              </a:ext>
            </a:extLst>
          </p:cNvPr>
          <p:cNvSpPr txBox="1"/>
          <p:nvPr/>
        </p:nvSpPr>
        <p:spPr>
          <a:xfrm>
            <a:off x="885706" y="4258496"/>
            <a:ext cx="1058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Para comportar um relacionamentos N:N, se faz necessário uma tabela Intermediária/Associativa </a:t>
            </a:r>
            <a:r>
              <a:rPr lang="en-US" sz="1600" dirty="0">
                <a:sym typeface="Wingdings" panose="05000000000000000000" pitchFamily="2" charset="2"/>
              </a:rPr>
              <a:t> TB_TURMA</a:t>
            </a:r>
            <a:r>
              <a:rPr lang="en-US" sz="1600" dirty="0"/>
              <a:t>.</a:t>
            </a:r>
            <a:endParaRPr lang="pt-BR" sz="1600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06AE97B-A977-A8D6-9FD7-9964CA61E84E}"/>
              </a:ext>
            </a:extLst>
          </p:cNvPr>
          <p:cNvGrpSpPr/>
          <p:nvPr/>
        </p:nvGrpSpPr>
        <p:grpSpPr>
          <a:xfrm>
            <a:off x="2237703" y="1663064"/>
            <a:ext cx="2185876" cy="307778"/>
            <a:chOff x="2206" y="1384508"/>
            <a:chExt cx="2151601" cy="43200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2E3B490-B1A0-8D19-6E71-4F1CCF544A77}"/>
                </a:ext>
              </a:extLst>
            </p:cNvPr>
            <p:cNvSpPr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260BA22-28E4-8F2F-F254-B19B0392D1B6}"/>
                </a:ext>
              </a:extLst>
            </p:cNvPr>
            <p:cNvSpPr txBox="1"/>
            <p:nvPr/>
          </p:nvSpPr>
          <p:spPr>
            <a:xfrm>
              <a:off x="2206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TB_ALUNO</a:t>
              </a:r>
              <a:endParaRPr lang="pt-BR" sz="1500" kern="1200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9563137-1CFC-713B-62B5-46575CD49543}"/>
              </a:ext>
            </a:extLst>
          </p:cNvPr>
          <p:cNvGrpSpPr/>
          <p:nvPr/>
        </p:nvGrpSpPr>
        <p:grpSpPr>
          <a:xfrm>
            <a:off x="2237703" y="1989365"/>
            <a:ext cx="2345902" cy="779977"/>
            <a:chOff x="2206" y="1816509"/>
            <a:chExt cx="2309118" cy="115290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C46D81CC-611E-0256-AF83-12DF89BC8BE8}"/>
                </a:ext>
              </a:extLst>
            </p:cNvPr>
            <p:cNvSpPr/>
            <p:nvPr/>
          </p:nvSpPr>
          <p:spPr>
            <a:xfrm>
              <a:off x="2206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AFBFD26-0948-6310-283D-99E956DFC413}"/>
                </a:ext>
              </a:extLst>
            </p:cNvPr>
            <p:cNvSpPr txBox="1"/>
            <p:nvPr/>
          </p:nvSpPr>
          <p:spPr>
            <a:xfrm>
              <a:off x="2206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(PK)</a:t>
              </a:r>
              <a:r>
                <a:rPr lang="en-US" sz="1100" kern="1200" dirty="0"/>
                <a:t> id_aluno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nome_aluno </a:t>
              </a:r>
              <a:r>
                <a:rPr lang="en-US" sz="1100" dirty="0">
                  <a:solidFill>
                    <a:srgbClr val="0070C0"/>
                  </a:solidFill>
                </a:rPr>
                <a:t>VARCHAR</a:t>
              </a:r>
              <a:r>
                <a:rPr lang="en-US" sz="1100" kern="1200" dirty="0">
                  <a:solidFill>
                    <a:srgbClr val="0070C0"/>
                  </a:solidFill>
                </a:rPr>
                <a:t>(100)</a:t>
              </a: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Idade_aluno </a:t>
              </a:r>
              <a:r>
                <a:rPr lang="en-US" sz="1100" dirty="0">
                  <a:solidFill>
                    <a:srgbClr val="0070C0"/>
                  </a:solidFill>
                </a:rPr>
                <a:t>INT</a:t>
              </a:r>
              <a:endParaRPr lang="pt-BR" sz="1100" kern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F59245F-3A69-EEF3-D89E-9A261327D6C3}"/>
              </a:ext>
            </a:extLst>
          </p:cNvPr>
          <p:cNvGrpSpPr/>
          <p:nvPr/>
        </p:nvGrpSpPr>
        <p:grpSpPr>
          <a:xfrm>
            <a:off x="5083538" y="1626079"/>
            <a:ext cx="2407613" cy="307778"/>
            <a:chOff x="2455032" y="1384508"/>
            <a:chExt cx="2151601" cy="432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39D74DE-76CA-1C1D-C58A-85D46734EF35}"/>
                </a:ext>
              </a:extLst>
            </p:cNvPr>
            <p:cNvSpPr/>
            <p:nvPr/>
          </p:nvSpPr>
          <p:spPr>
            <a:xfrm>
              <a:off x="2455032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B1E8B18-10ED-C3F4-090C-69EA798BB7AE}"/>
                </a:ext>
              </a:extLst>
            </p:cNvPr>
            <p:cNvSpPr txBox="1"/>
            <p:nvPr/>
          </p:nvSpPr>
          <p:spPr>
            <a:xfrm>
              <a:off x="2455032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spcBef>
                  <a:spcPct val="0"/>
                </a:spcBef>
                <a:buNone/>
              </a:pPr>
              <a:r>
                <a:rPr lang="en-US" sz="1500" kern="1200" dirty="0"/>
                <a:t>TB_TURMA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1A970BB-0C34-E167-7391-85111B147AA8}"/>
              </a:ext>
            </a:extLst>
          </p:cNvPr>
          <p:cNvGrpSpPr/>
          <p:nvPr/>
        </p:nvGrpSpPr>
        <p:grpSpPr>
          <a:xfrm>
            <a:off x="5081191" y="1957726"/>
            <a:ext cx="2583874" cy="811616"/>
            <a:chOff x="2455032" y="1816509"/>
            <a:chExt cx="2309118" cy="1152900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81F96A0-530D-2EEA-8AA7-75DD77EAEF5D}"/>
                </a:ext>
              </a:extLst>
            </p:cNvPr>
            <p:cNvSpPr/>
            <p:nvPr/>
          </p:nvSpPr>
          <p:spPr>
            <a:xfrm>
              <a:off x="2455032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FA40C1-BF0F-7246-DC7E-380AD8D9CA0D}"/>
                </a:ext>
              </a:extLst>
            </p:cNvPr>
            <p:cNvSpPr txBox="1"/>
            <p:nvPr/>
          </p:nvSpPr>
          <p:spPr>
            <a:xfrm>
              <a:off x="2455032" y="1816509"/>
              <a:ext cx="2309118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(FK)</a:t>
              </a:r>
              <a:r>
                <a:rPr lang="en-US" sz="1100" kern="1200" dirty="0"/>
                <a:t> id_aluno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(FK)</a:t>
              </a:r>
              <a:r>
                <a:rPr lang="en-US" sz="1100" kern="1200" dirty="0"/>
                <a:t> </a:t>
              </a:r>
              <a:r>
                <a:rPr lang="en-US" sz="1100" dirty="0"/>
                <a:t>i</a:t>
              </a:r>
              <a:r>
                <a:rPr lang="en-US" sz="1100" kern="1200" dirty="0"/>
                <a:t>d_curso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ano </a:t>
              </a:r>
              <a:r>
                <a:rPr lang="en-US" sz="1100" kern="1200" dirty="0">
                  <a:solidFill>
                    <a:srgbClr val="0070C0"/>
                  </a:solidFill>
                </a:rPr>
                <a:t>INT</a:t>
              </a:r>
              <a:endParaRPr lang="pt-BR" sz="1100" kern="12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semestre </a:t>
              </a:r>
              <a:r>
                <a:rPr lang="en-US" sz="1100" kern="1200" dirty="0">
                  <a:solidFill>
                    <a:srgbClr val="0070C0"/>
                  </a:solidFill>
                </a:rPr>
                <a:t>SMALLINT</a:t>
              </a:r>
              <a:endParaRPr lang="pt-BR" sz="1100" kern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CB4D9F7-CF49-6A0C-01C0-3DAADB93325E}"/>
              </a:ext>
            </a:extLst>
          </p:cNvPr>
          <p:cNvGrpSpPr/>
          <p:nvPr/>
        </p:nvGrpSpPr>
        <p:grpSpPr>
          <a:xfrm>
            <a:off x="7880913" y="1634468"/>
            <a:ext cx="2185876" cy="307778"/>
            <a:chOff x="4907857" y="1384508"/>
            <a:chExt cx="2151601" cy="432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DD58133-D760-D8F3-0E1A-7627412B331E}"/>
                </a:ext>
              </a:extLst>
            </p:cNvPr>
            <p:cNvSpPr/>
            <p:nvPr/>
          </p:nvSpPr>
          <p:spPr>
            <a:xfrm>
              <a:off x="4907857" y="1384508"/>
              <a:ext cx="2151601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28265C6-86DC-DACB-3956-6541FBCE8227}"/>
                </a:ext>
              </a:extLst>
            </p:cNvPr>
            <p:cNvSpPr txBox="1"/>
            <p:nvPr/>
          </p:nvSpPr>
          <p:spPr>
            <a:xfrm>
              <a:off x="4907857" y="1384508"/>
              <a:ext cx="2151601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TB_CURSO</a:t>
              </a:r>
              <a:endParaRPr lang="pt-BR" sz="1500" kern="1200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44C84BF-73DB-EAEE-707E-65847957FF0D}"/>
              </a:ext>
            </a:extLst>
          </p:cNvPr>
          <p:cNvGrpSpPr/>
          <p:nvPr/>
        </p:nvGrpSpPr>
        <p:grpSpPr>
          <a:xfrm>
            <a:off x="7880913" y="1963224"/>
            <a:ext cx="2256111" cy="811616"/>
            <a:chOff x="4907857" y="1816509"/>
            <a:chExt cx="2220735" cy="1152900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08CD0FF-1FC4-D140-210F-F215B8F754A9}"/>
                </a:ext>
              </a:extLst>
            </p:cNvPr>
            <p:cNvSpPr/>
            <p:nvPr/>
          </p:nvSpPr>
          <p:spPr>
            <a:xfrm>
              <a:off x="4907857" y="1816509"/>
              <a:ext cx="2151601" cy="11529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B25B7F1-58E7-88F1-C17C-8B0E40140B68}"/>
                </a:ext>
              </a:extLst>
            </p:cNvPr>
            <p:cNvSpPr txBox="1"/>
            <p:nvPr/>
          </p:nvSpPr>
          <p:spPr>
            <a:xfrm>
              <a:off x="4907857" y="1816509"/>
              <a:ext cx="2220735" cy="1152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>
                  <a:solidFill>
                    <a:schemeClr val="accent5"/>
                  </a:solidFill>
                </a:rPr>
                <a:t>(PK)</a:t>
              </a:r>
              <a:r>
                <a:rPr lang="en-US" sz="1100" kern="1200" dirty="0"/>
                <a:t> id_curso </a:t>
              </a:r>
              <a:r>
                <a:rPr lang="en-US" sz="1100" kern="1200" dirty="0">
                  <a:solidFill>
                    <a:srgbClr val="0070C0"/>
                  </a:solidFill>
                </a:rPr>
                <a:t>INT NOT NULL</a:t>
              </a:r>
              <a:endParaRPr lang="pt-BR" sz="1100" dirty="0">
                <a:solidFill>
                  <a:srgbClr val="0070C0"/>
                </a:solidFill>
              </a:endParaRPr>
            </a:p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kern="1200" dirty="0"/>
                <a:t>nome_curso </a:t>
              </a:r>
              <a:r>
                <a:rPr lang="en-US" sz="1100" dirty="0">
                  <a:solidFill>
                    <a:srgbClr val="0070C0"/>
                  </a:solidFill>
                </a:rPr>
                <a:t>VARCHAR</a:t>
              </a:r>
              <a:r>
                <a:rPr lang="en-US" sz="1100" kern="1200" dirty="0">
                  <a:solidFill>
                    <a:srgbClr val="0070C0"/>
                  </a:solidFill>
                </a:rPr>
                <a:t>(100)</a:t>
              </a:r>
              <a:endParaRPr lang="pt-BR" sz="1100" kern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E998232-1107-B99D-6A80-88FE7C621C67}"/>
              </a:ext>
            </a:extLst>
          </p:cNvPr>
          <p:cNvCxnSpPr/>
          <p:nvPr/>
        </p:nvCxnSpPr>
        <p:spPr>
          <a:xfrm>
            <a:off x="4331935" y="2140496"/>
            <a:ext cx="8640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1582AE0-59E9-51A9-C874-C914B78898B1}"/>
              </a:ext>
            </a:extLst>
          </p:cNvPr>
          <p:cNvCxnSpPr>
            <a:cxnSpLocks/>
          </p:cNvCxnSpPr>
          <p:nvPr/>
        </p:nvCxnSpPr>
        <p:spPr>
          <a:xfrm flipV="1">
            <a:off x="7214532" y="2140496"/>
            <a:ext cx="771859" cy="853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325C56AE-EE24-CF22-2DAF-A51B61714EDE}"/>
              </a:ext>
            </a:extLst>
          </p:cNvPr>
          <p:cNvGrpSpPr/>
          <p:nvPr/>
        </p:nvGrpSpPr>
        <p:grpSpPr>
          <a:xfrm>
            <a:off x="2003815" y="3086483"/>
            <a:ext cx="2619375" cy="1000125"/>
            <a:chOff x="5110459" y="1744378"/>
            <a:chExt cx="2619375" cy="1000125"/>
          </a:xfrm>
        </p:grpSpPr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7A5BA958-244A-C9EA-AB43-B73009476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459" y="1744378"/>
              <a:ext cx="2619375" cy="1000125"/>
            </a:xfrm>
            <a:prstGeom prst="rect">
              <a:avLst/>
            </a:prstGeom>
          </p:spPr>
        </p:pic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A2DCA74D-0F87-F509-D0FE-6157C4C786E0}"/>
                </a:ext>
              </a:extLst>
            </p:cNvPr>
            <p:cNvSpPr/>
            <p:nvPr/>
          </p:nvSpPr>
          <p:spPr>
            <a:xfrm>
              <a:off x="5629809" y="1959704"/>
              <a:ext cx="188101" cy="18455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FDF0B0B-F2E4-71F0-E048-8E2309DF71F0}"/>
                </a:ext>
              </a:extLst>
            </p:cNvPr>
            <p:cNvSpPr/>
            <p:nvPr/>
          </p:nvSpPr>
          <p:spPr>
            <a:xfrm>
              <a:off x="5629809" y="2122293"/>
              <a:ext cx="188101" cy="184558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3" name="Imagem 62">
            <a:extLst>
              <a:ext uri="{FF2B5EF4-FFF2-40B4-BE49-F238E27FC236}">
                <a16:creationId xmlns:a16="http://schemas.microsoft.com/office/drawing/2014/main" id="{98B79662-0193-EAFF-D104-DEB5FBB8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480" y="3156627"/>
            <a:ext cx="2466975" cy="800100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FF2F5F34-8294-0AC5-6E84-9E174C9EF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91" y="3086483"/>
            <a:ext cx="2428875" cy="1000125"/>
          </a:xfrm>
          <a:prstGeom prst="rect">
            <a:avLst/>
          </a:prstGeom>
        </p:spPr>
      </p:pic>
      <p:sp>
        <p:nvSpPr>
          <p:cNvPr id="67" name="Elipse 66">
            <a:extLst>
              <a:ext uri="{FF2B5EF4-FFF2-40B4-BE49-F238E27FC236}">
                <a16:creationId xmlns:a16="http://schemas.microsoft.com/office/drawing/2014/main" id="{C39C89A3-730F-F4FC-63E5-D44F20069BEA}"/>
              </a:ext>
            </a:extLst>
          </p:cNvPr>
          <p:cNvSpPr/>
          <p:nvPr/>
        </p:nvSpPr>
        <p:spPr>
          <a:xfrm>
            <a:off x="5569767" y="3312185"/>
            <a:ext cx="188101" cy="18455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D90CB421-2A94-4CF0-AD93-699CF3615693}"/>
              </a:ext>
            </a:extLst>
          </p:cNvPr>
          <p:cNvSpPr/>
          <p:nvPr/>
        </p:nvSpPr>
        <p:spPr>
          <a:xfrm>
            <a:off x="5558228" y="3504531"/>
            <a:ext cx="188101" cy="18455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644B09E-B285-BBCD-AF32-3A3902BA3BD7}"/>
              </a:ext>
            </a:extLst>
          </p:cNvPr>
          <p:cNvSpPr/>
          <p:nvPr/>
        </p:nvSpPr>
        <p:spPr>
          <a:xfrm>
            <a:off x="8313490" y="3394088"/>
            <a:ext cx="142613" cy="18983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C7467CE8-A418-99E5-547A-9D9EB628F480}"/>
              </a:ext>
            </a:extLst>
          </p:cNvPr>
          <p:cNvSpPr/>
          <p:nvPr/>
        </p:nvSpPr>
        <p:spPr>
          <a:xfrm>
            <a:off x="6262564" y="3312185"/>
            <a:ext cx="142613" cy="18983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BF67E26-256B-FC0D-8C7D-96AB7C2986E1}"/>
              </a:ext>
            </a:extLst>
          </p:cNvPr>
          <p:cNvSpPr/>
          <p:nvPr/>
        </p:nvSpPr>
        <p:spPr>
          <a:xfrm>
            <a:off x="6262564" y="3496743"/>
            <a:ext cx="142613" cy="1522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122D114-1C0C-441F-2D23-7D141A0D3220}"/>
              </a:ext>
            </a:extLst>
          </p:cNvPr>
          <p:cNvSpPr/>
          <p:nvPr/>
        </p:nvSpPr>
        <p:spPr>
          <a:xfrm>
            <a:off x="6272351" y="3856749"/>
            <a:ext cx="142613" cy="1522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8AE014C0-ED6F-592C-AE00-5492BDF00045}"/>
              </a:ext>
            </a:extLst>
          </p:cNvPr>
          <p:cNvSpPr/>
          <p:nvPr/>
        </p:nvSpPr>
        <p:spPr>
          <a:xfrm>
            <a:off x="8313490" y="3556677"/>
            <a:ext cx="142613" cy="1522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4F71745-FE97-8185-212C-E519DD4E7B6B}"/>
              </a:ext>
            </a:extLst>
          </p:cNvPr>
          <p:cNvSpPr/>
          <p:nvPr/>
        </p:nvSpPr>
        <p:spPr>
          <a:xfrm>
            <a:off x="5569767" y="3708890"/>
            <a:ext cx="176562" cy="14785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69CA6AE-E23F-A9E5-727C-5F15155372A3}"/>
              </a:ext>
            </a:extLst>
          </p:cNvPr>
          <p:cNvSpPr/>
          <p:nvPr/>
        </p:nvSpPr>
        <p:spPr>
          <a:xfrm>
            <a:off x="2523165" y="3703274"/>
            <a:ext cx="176562" cy="14785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534FB993-5D68-F9E9-0752-5568EBDF8977}"/>
              </a:ext>
            </a:extLst>
          </p:cNvPr>
          <p:cNvSpPr/>
          <p:nvPr/>
        </p:nvSpPr>
        <p:spPr>
          <a:xfrm>
            <a:off x="6272351" y="3648956"/>
            <a:ext cx="132826" cy="18983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E071924-A78E-7235-038F-AE6208892A3A}"/>
              </a:ext>
            </a:extLst>
          </p:cNvPr>
          <p:cNvSpPr/>
          <p:nvPr/>
        </p:nvSpPr>
        <p:spPr>
          <a:xfrm>
            <a:off x="8326255" y="3734462"/>
            <a:ext cx="132826" cy="18983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B3ED0FD-1E13-3632-B034-E96E470297DE}"/>
              </a:ext>
            </a:extLst>
          </p:cNvPr>
          <p:cNvSpPr/>
          <p:nvPr/>
        </p:nvSpPr>
        <p:spPr>
          <a:xfrm>
            <a:off x="5569767" y="3882797"/>
            <a:ext cx="188101" cy="14785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16C7634-E599-2597-28E5-5E20715275C0}"/>
              </a:ext>
            </a:extLst>
          </p:cNvPr>
          <p:cNvSpPr/>
          <p:nvPr/>
        </p:nvSpPr>
        <p:spPr>
          <a:xfrm>
            <a:off x="2517395" y="3882797"/>
            <a:ext cx="188101" cy="14785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538224E0-D4D3-05D6-D98B-A008A31C3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502" y="5457962"/>
            <a:ext cx="5286375" cy="1009650"/>
          </a:xfrm>
          <a:prstGeom prst="rect">
            <a:avLst/>
          </a:prstGeom>
        </p:spPr>
      </p:pic>
      <p:sp>
        <p:nvSpPr>
          <p:cNvPr id="83" name="CaixaDeTexto 82">
            <a:extLst>
              <a:ext uri="{FF2B5EF4-FFF2-40B4-BE49-F238E27FC236}">
                <a16:creationId xmlns:a16="http://schemas.microsoft.com/office/drawing/2014/main" id="{46E735F9-450B-8CE0-A473-61ECAAE91C58}"/>
              </a:ext>
            </a:extLst>
          </p:cNvPr>
          <p:cNvSpPr txBox="1"/>
          <p:nvPr/>
        </p:nvSpPr>
        <p:spPr>
          <a:xfrm>
            <a:off x="2611445" y="5042756"/>
            <a:ext cx="681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Resultado de uma consulta relacionando os dados das 3 tabelas</a:t>
            </a:r>
            <a:endParaRPr lang="pt-BR" sz="1600" dirty="0">
              <a:solidFill>
                <a:srgbClr val="00B0F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71F95507-0F99-CC43-E28B-22526DAD862E}"/>
              </a:ext>
            </a:extLst>
          </p:cNvPr>
          <p:cNvSpPr/>
          <p:nvPr/>
        </p:nvSpPr>
        <p:spPr>
          <a:xfrm>
            <a:off x="5402510" y="3301809"/>
            <a:ext cx="1124628" cy="200209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22F3B3CE-357A-6AD5-42E2-5EDCC5C04D46}"/>
              </a:ext>
            </a:extLst>
          </p:cNvPr>
          <p:cNvCxnSpPr>
            <a:stCxn id="59" idx="6"/>
          </p:cNvCxnSpPr>
          <p:nvPr/>
        </p:nvCxnSpPr>
        <p:spPr>
          <a:xfrm>
            <a:off x="2711266" y="3394088"/>
            <a:ext cx="2691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374A2E6D-D941-7605-185D-EA9150DB75A1}"/>
              </a:ext>
            </a:extLst>
          </p:cNvPr>
          <p:cNvCxnSpPr>
            <a:stCxn id="85" idx="6"/>
            <a:endCxn id="70" idx="2"/>
          </p:cNvCxnSpPr>
          <p:nvPr/>
        </p:nvCxnSpPr>
        <p:spPr>
          <a:xfrm>
            <a:off x="6527138" y="3401914"/>
            <a:ext cx="1786352" cy="8709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870EB84A-F898-2B98-EBBD-7FC940C8427A}"/>
              </a:ext>
            </a:extLst>
          </p:cNvPr>
          <p:cNvSpPr/>
          <p:nvPr/>
        </p:nvSpPr>
        <p:spPr>
          <a:xfrm>
            <a:off x="5402510" y="3486367"/>
            <a:ext cx="1124628" cy="1963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161D385B-96CF-71F4-7FA0-1B7B3119FA34}"/>
              </a:ext>
            </a:extLst>
          </p:cNvPr>
          <p:cNvSpPr/>
          <p:nvPr/>
        </p:nvSpPr>
        <p:spPr>
          <a:xfrm>
            <a:off x="5402510" y="3831763"/>
            <a:ext cx="1124628" cy="1963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DC48A257-5E94-E2C9-1D85-0FF08518C088}"/>
              </a:ext>
            </a:extLst>
          </p:cNvPr>
          <p:cNvCxnSpPr>
            <a:stCxn id="60" idx="6"/>
            <a:endCxn id="90" idx="2"/>
          </p:cNvCxnSpPr>
          <p:nvPr/>
        </p:nvCxnSpPr>
        <p:spPr>
          <a:xfrm>
            <a:off x="2711266" y="3556677"/>
            <a:ext cx="2691244" cy="4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D6F2DD9C-AF35-25C5-AAB0-164F23C2D725}"/>
              </a:ext>
            </a:extLst>
          </p:cNvPr>
          <p:cNvCxnSpPr>
            <a:stCxn id="80" idx="6"/>
          </p:cNvCxnSpPr>
          <p:nvPr/>
        </p:nvCxnSpPr>
        <p:spPr>
          <a:xfrm flipV="1">
            <a:off x="2705496" y="3956726"/>
            <a:ext cx="26970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E0396D9A-9054-F73E-A851-F1AF2AE42F3D}"/>
              </a:ext>
            </a:extLst>
          </p:cNvPr>
          <p:cNvCxnSpPr/>
          <p:nvPr/>
        </p:nvCxnSpPr>
        <p:spPr>
          <a:xfrm>
            <a:off x="6527138" y="3583921"/>
            <a:ext cx="1786352" cy="6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4230B1F7-1536-D42B-F409-1F5E78BEBEEF}"/>
              </a:ext>
            </a:extLst>
          </p:cNvPr>
          <p:cNvCxnSpPr/>
          <p:nvPr/>
        </p:nvCxnSpPr>
        <p:spPr>
          <a:xfrm flipV="1">
            <a:off x="6527138" y="3682705"/>
            <a:ext cx="1786352" cy="24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3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280A77-9871-C7FB-B265-971D1F538CDC}"/>
              </a:ext>
            </a:extLst>
          </p:cNvPr>
          <p:cNvSpPr txBox="1">
            <a:spLocks/>
          </p:cNvSpPr>
          <p:nvPr/>
        </p:nvSpPr>
        <p:spPr>
          <a:xfrm>
            <a:off x="1699604" y="532087"/>
            <a:ext cx="8982199" cy="6666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Cardinalidade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N:N </a:t>
            </a:r>
            <a:r>
              <a:rPr lang="en-US" dirty="0"/>
              <a:t>– Modelo Conceitual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vs</a:t>
            </a:r>
            <a:r>
              <a:rPr lang="en-US" dirty="0"/>
              <a:t> Modelo Lógico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EE32FC-87E7-6395-9532-3C0FB213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2CF00F1B-86A4-B37A-C393-27168775AD1D}"/>
              </a:ext>
            </a:extLst>
          </p:cNvPr>
          <p:cNvSpPr txBox="1"/>
          <p:nvPr/>
        </p:nvSpPr>
        <p:spPr>
          <a:xfrm>
            <a:off x="583624" y="1104029"/>
            <a:ext cx="287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N:N -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Conceitual</a:t>
            </a:r>
            <a:endParaRPr lang="pt-BR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C799687F-6FAB-9C0D-5831-E5B81BD28F8D}"/>
              </a:ext>
            </a:extLst>
          </p:cNvPr>
          <p:cNvCxnSpPr/>
          <p:nvPr/>
        </p:nvCxnSpPr>
        <p:spPr>
          <a:xfrm>
            <a:off x="511728" y="1000952"/>
            <a:ext cx="1075562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0F54F5C-8242-F85C-7C8B-D6771566BB25}"/>
              </a:ext>
            </a:extLst>
          </p:cNvPr>
          <p:cNvCxnSpPr/>
          <p:nvPr/>
        </p:nvCxnSpPr>
        <p:spPr>
          <a:xfrm>
            <a:off x="525880" y="2713705"/>
            <a:ext cx="1075562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852B69C5-A3CD-55DE-4243-73D13576973D}"/>
              </a:ext>
            </a:extLst>
          </p:cNvPr>
          <p:cNvCxnSpPr>
            <a:cxnSpLocks/>
          </p:cNvCxnSpPr>
          <p:nvPr/>
        </p:nvCxnSpPr>
        <p:spPr>
          <a:xfrm>
            <a:off x="511728" y="1000952"/>
            <a:ext cx="0" cy="171275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063BEAB8-D939-B9CB-D352-015FE2C570F2}"/>
              </a:ext>
            </a:extLst>
          </p:cNvPr>
          <p:cNvCxnSpPr>
            <a:cxnSpLocks/>
          </p:cNvCxnSpPr>
          <p:nvPr/>
        </p:nvCxnSpPr>
        <p:spPr>
          <a:xfrm>
            <a:off x="11267356" y="1000952"/>
            <a:ext cx="7644" cy="171275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53141E7E-3EE0-B74E-BB6A-58A284D50B68}"/>
              </a:ext>
            </a:extLst>
          </p:cNvPr>
          <p:cNvCxnSpPr/>
          <p:nvPr/>
        </p:nvCxnSpPr>
        <p:spPr>
          <a:xfrm>
            <a:off x="512196" y="2789404"/>
            <a:ext cx="1075562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A42B21A-81C0-EF9E-A5E6-EB7785A3CDE0}"/>
              </a:ext>
            </a:extLst>
          </p:cNvPr>
          <p:cNvCxnSpPr/>
          <p:nvPr/>
        </p:nvCxnSpPr>
        <p:spPr>
          <a:xfrm>
            <a:off x="525880" y="4393099"/>
            <a:ext cx="1075562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CE6F392-CB5E-073D-1E36-0074D020C763}"/>
              </a:ext>
            </a:extLst>
          </p:cNvPr>
          <p:cNvCxnSpPr>
            <a:cxnSpLocks/>
          </p:cNvCxnSpPr>
          <p:nvPr/>
        </p:nvCxnSpPr>
        <p:spPr>
          <a:xfrm>
            <a:off x="512196" y="2789404"/>
            <a:ext cx="13684" cy="160369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D825553-8E59-B15F-AE3D-4C00E7F624D0}"/>
              </a:ext>
            </a:extLst>
          </p:cNvPr>
          <p:cNvCxnSpPr>
            <a:cxnSpLocks/>
          </p:cNvCxnSpPr>
          <p:nvPr/>
        </p:nvCxnSpPr>
        <p:spPr>
          <a:xfrm>
            <a:off x="11267824" y="2789404"/>
            <a:ext cx="0" cy="160369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F1A5003-CA26-9114-5BB0-8613408509A5}"/>
              </a:ext>
            </a:extLst>
          </p:cNvPr>
          <p:cNvSpPr txBox="1"/>
          <p:nvPr/>
        </p:nvSpPr>
        <p:spPr>
          <a:xfrm>
            <a:off x="555788" y="2858185"/>
            <a:ext cx="287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N:N -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Lógica</a:t>
            </a:r>
            <a:endParaRPr lang="pt-BR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B3B0DED-EFAC-24B8-AED9-905288754603}"/>
              </a:ext>
            </a:extLst>
          </p:cNvPr>
          <p:cNvSpPr txBox="1"/>
          <p:nvPr/>
        </p:nvSpPr>
        <p:spPr>
          <a:xfrm>
            <a:off x="482178" y="4580515"/>
            <a:ext cx="10901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600" dirty="0"/>
              <a:t>No nível 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Conceitual</a:t>
            </a:r>
            <a:r>
              <a:rPr lang="en-US" sz="1600" dirty="0"/>
              <a:t> o relacionamento </a:t>
            </a:r>
            <a:r>
              <a:rPr lang="en-US" sz="1600" dirty="0">
                <a:solidFill>
                  <a:srgbClr val="FFC000"/>
                </a:solidFill>
              </a:rPr>
              <a:t>N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FFC000"/>
                </a:solidFill>
              </a:rPr>
              <a:t>N</a:t>
            </a:r>
            <a:r>
              <a:rPr lang="en-US" sz="1600" dirty="0"/>
              <a:t> é demonstrado explícitamente em cada lado da Entidade.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No nível 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Lógico</a:t>
            </a:r>
            <a:r>
              <a:rPr lang="en-US" sz="1600" dirty="0"/>
              <a:t> o relacionamento </a:t>
            </a:r>
            <a:r>
              <a:rPr lang="en-US" sz="1600" dirty="0">
                <a:solidFill>
                  <a:srgbClr val="FFC000"/>
                </a:solidFill>
              </a:rPr>
              <a:t>N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FFC000"/>
                </a:solidFill>
              </a:rPr>
              <a:t>N</a:t>
            </a:r>
            <a:r>
              <a:rPr lang="en-US" sz="1600" dirty="0"/>
              <a:t> é demonstrado através da tabela Associativa onde o relacionamento desta com as que ela referencia é sempre 1:</a:t>
            </a:r>
            <a:r>
              <a:rPr lang="en-US" sz="1600" dirty="0">
                <a:solidFill>
                  <a:srgbClr val="FFC000"/>
                </a:solidFill>
              </a:rPr>
              <a:t>N</a:t>
            </a:r>
            <a:r>
              <a:rPr lang="en-US" sz="1600" dirty="0"/>
              <a:t> e </a:t>
            </a:r>
            <a:r>
              <a:rPr lang="en-US" sz="1600" dirty="0">
                <a:solidFill>
                  <a:srgbClr val="FFC000"/>
                </a:solidFill>
              </a:rPr>
              <a:t>N</a:t>
            </a:r>
            <a:r>
              <a:rPr lang="en-US" sz="1600" dirty="0"/>
              <a:t>:1.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Essa Estrutura fica muito claro por conta da utilização das Chaves Primárias</a:t>
            </a:r>
            <a:r>
              <a:rPr lang="en-US" sz="1600" i="1" dirty="0">
                <a:solidFill>
                  <a:srgbClr val="FF0000"/>
                </a:solidFill>
              </a:rPr>
              <a:t>(PK) </a:t>
            </a:r>
            <a:r>
              <a:rPr lang="en-US" sz="1600" i="1" dirty="0"/>
              <a:t>e Estrangeiras</a:t>
            </a:r>
            <a:r>
              <a:rPr lang="en-US" sz="1600" i="1" dirty="0">
                <a:solidFill>
                  <a:srgbClr val="FF0000"/>
                </a:solidFill>
              </a:rPr>
              <a:t>(FK)</a:t>
            </a:r>
            <a:r>
              <a:rPr lang="en-US" sz="1600" i="1" dirty="0"/>
              <a:t>, onde o registro da tabela com a PK não se repete, enquanto que os registros na tabela(Associativa) com FKs podem se repetir, perfazendo assim o relacionamento 1:</a:t>
            </a:r>
            <a:r>
              <a:rPr lang="en-US" sz="1600" i="1" dirty="0">
                <a:solidFill>
                  <a:srgbClr val="FFC000"/>
                </a:solidFill>
              </a:rPr>
              <a:t>N</a:t>
            </a:r>
            <a:r>
              <a:rPr lang="en-US" sz="1600" i="1" dirty="0"/>
              <a:t> e </a:t>
            </a:r>
            <a:r>
              <a:rPr lang="en-US" sz="1600" i="1" dirty="0">
                <a:solidFill>
                  <a:srgbClr val="FFC000"/>
                </a:solidFill>
              </a:rPr>
              <a:t>N</a:t>
            </a:r>
            <a:r>
              <a:rPr lang="en-US" sz="1600" i="1" dirty="0"/>
              <a:t>:1.</a:t>
            </a:r>
            <a:r>
              <a:rPr lang="en-US" sz="1600" dirty="0"/>
              <a:t> </a:t>
            </a:r>
            <a:endParaRPr lang="pt-BR" sz="1600" dirty="0"/>
          </a:p>
        </p:txBody>
      </p: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EF6E6C40-25FC-6870-0523-A3379708D214}"/>
              </a:ext>
            </a:extLst>
          </p:cNvPr>
          <p:cNvGrpSpPr/>
          <p:nvPr/>
        </p:nvGrpSpPr>
        <p:grpSpPr>
          <a:xfrm>
            <a:off x="2514134" y="991802"/>
            <a:ext cx="7676136" cy="1603930"/>
            <a:chOff x="2604972" y="1168090"/>
            <a:chExt cx="7676136" cy="1603930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BBC5C435-AF29-CA84-701C-049B9FECD7E0}"/>
                </a:ext>
              </a:extLst>
            </p:cNvPr>
            <p:cNvGrpSpPr/>
            <p:nvPr/>
          </p:nvGrpSpPr>
          <p:grpSpPr>
            <a:xfrm>
              <a:off x="2604972" y="1168090"/>
              <a:ext cx="7676136" cy="1603930"/>
              <a:chOff x="2339526" y="4962512"/>
              <a:chExt cx="7676136" cy="1603930"/>
            </a:xfrm>
          </p:grpSpPr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A623947-2B0C-6519-170E-1BC44A191A75}"/>
                  </a:ext>
                </a:extLst>
              </p:cNvPr>
              <p:cNvSpPr/>
              <p:nvPr/>
            </p:nvSpPr>
            <p:spPr>
              <a:xfrm>
                <a:off x="2339526" y="5766920"/>
                <a:ext cx="1379218" cy="6158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ALUNO</a:t>
                </a:r>
                <a:endParaRPr lang="pt-BR" dirty="0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9E308065-8608-B802-A7FE-534EA22ECA97}"/>
                  </a:ext>
                </a:extLst>
              </p:cNvPr>
              <p:cNvSpPr/>
              <p:nvPr/>
            </p:nvSpPr>
            <p:spPr>
              <a:xfrm>
                <a:off x="7751427" y="5745092"/>
                <a:ext cx="1379218" cy="6158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CURSO</a:t>
                </a:r>
                <a:endParaRPr lang="pt-BR" dirty="0"/>
              </a:p>
            </p:txBody>
          </p:sp>
          <p:sp>
            <p:nvSpPr>
              <p:cNvPr id="74" name="Losango 73">
                <a:extLst>
                  <a:ext uri="{FF2B5EF4-FFF2-40B4-BE49-F238E27FC236}">
                    <a16:creationId xmlns:a16="http://schemas.microsoft.com/office/drawing/2014/main" id="{972219AF-3F2D-6F07-1F26-0E6A1B5B0B83}"/>
                  </a:ext>
                </a:extLst>
              </p:cNvPr>
              <p:cNvSpPr/>
              <p:nvPr/>
            </p:nvSpPr>
            <p:spPr>
              <a:xfrm>
                <a:off x="5176308" y="5583218"/>
                <a:ext cx="1459684" cy="983224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FAZ</a:t>
                </a:r>
                <a:endParaRPr lang="pt-BR" sz="1200" dirty="0"/>
              </a:p>
            </p:txBody>
          </p: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FC5A4BB6-80D8-D79D-7191-12DD51CF72AF}"/>
                  </a:ext>
                </a:extLst>
              </p:cNvPr>
              <p:cNvCxnSpPr>
                <a:cxnSpLocks/>
                <a:endCxn id="73" idx="1"/>
              </p:cNvCxnSpPr>
              <p:nvPr/>
            </p:nvCxnSpPr>
            <p:spPr>
              <a:xfrm flipV="1">
                <a:off x="6521970" y="6053002"/>
                <a:ext cx="1229457" cy="218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7A2C200A-D5B6-D578-8156-9141F3088070}"/>
                  </a:ext>
                </a:extLst>
              </p:cNvPr>
              <p:cNvCxnSpPr>
                <a:cxnSpLocks/>
                <a:stCxn id="72" idx="3"/>
                <a:endCxn id="74" idx="1"/>
              </p:cNvCxnSpPr>
              <p:nvPr/>
            </p:nvCxnSpPr>
            <p:spPr>
              <a:xfrm>
                <a:off x="3718744" y="6074830"/>
                <a:ext cx="14575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B454FA72-71F7-B62D-E2C7-EDDCDE3399AF}"/>
                  </a:ext>
                </a:extLst>
              </p:cNvPr>
              <p:cNvSpPr txBox="1"/>
              <p:nvPr/>
            </p:nvSpPr>
            <p:spPr>
              <a:xfrm>
                <a:off x="3179226" y="4988529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 id_aluno</a:t>
                </a:r>
                <a:endParaRPr lang="pt-BR" sz="1400" dirty="0"/>
              </a:p>
            </p:txBody>
          </p: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8D201347-9DE3-99B6-C7F6-9368D7960C5D}"/>
                  </a:ext>
                </a:extLst>
              </p:cNvPr>
              <p:cNvSpPr txBox="1"/>
              <p:nvPr/>
            </p:nvSpPr>
            <p:spPr>
              <a:xfrm>
                <a:off x="3179226" y="5308123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 nome_aluno</a:t>
                </a:r>
                <a:endParaRPr lang="pt-BR" sz="1400" dirty="0"/>
              </a:p>
            </p:txBody>
          </p:sp>
          <p:cxnSp>
            <p:nvCxnSpPr>
              <p:cNvPr id="79" name="Conector: Angulado 78">
                <a:extLst>
                  <a:ext uri="{FF2B5EF4-FFF2-40B4-BE49-F238E27FC236}">
                    <a16:creationId xmlns:a16="http://schemas.microsoft.com/office/drawing/2014/main" id="{C413A163-1DB9-806B-593F-02E2698FF4F8}"/>
                  </a:ext>
                </a:extLst>
              </p:cNvPr>
              <p:cNvCxnSpPr>
                <a:cxnSpLocks/>
                <a:stCxn id="72" idx="0"/>
                <a:endCxn id="78" idx="1"/>
              </p:cNvCxnSpPr>
              <p:nvPr/>
            </p:nvCxnSpPr>
            <p:spPr>
              <a:xfrm rot="5400000" flipH="1" flipV="1">
                <a:off x="2951726" y="5539421"/>
                <a:ext cx="304908" cy="15009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: Angulado 79">
                <a:extLst>
                  <a:ext uri="{FF2B5EF4-FFF2-40B4-BE49-F238E27FC236}">
                    <a16:creationId xmlns:a16="http://schemas.microsoft.com/office/drawing/2014/main" id="{E47B8272-3D97-5662-AB75-2EED5E20E322}"/>
                  </a:ext>
                </a:extLst>
              </p:cNvPr>
              <p:cNvCxnSpPr>
                <a:cxnSpLocks/>
                <a:stCxn id="72" idx="0"/>
                <a:endCxn id="77" idx="1"/>
              </p:cNvCxnSpPr>
              <p:nvPr/>
            </p:nvCxnSpPr>
            <p:spPr>
              <a:xfrm rot="5400000" flipH="1" flipV="1">
                <a:off x="2791929" y="5379624"/>
                <a:ext cx="624502" cy="15009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FEBF1C7E-6810-2080-4FB0-42C730E0DAC0}"/>
                  </a:ext>
                </a:extLst>
              </p:cNvPr>
              <p:cNvSpPr txBox="1"/>
              <p:nvPr/>
            </p:nvSpPr>
            <p:spPr>
              <a:xfrm>
                <a:off x="8555006" y="4962512"/>
                <a:ext cx="1117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 id_curso</a:t>
                </a:r>
                <a:endParaRPr lang="pt-BR" sz="1400" dirty="0"/>
              </a:p>
            </p:txBody>
          </p: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D682EDA1-B40C-2004-DB55-EDB68C12AFA6}"/>
                  </a:ext>
                </a:extLst>
              </p:cNvPr>
              <p:cNvSpPr txBox="1"/>
              <p:nvPr/>
            </p:nvSpPr>
            <p:spPr>
              <a:xfrm>
                <a:off x="8555006" y="5282106"/>
                <a:ext cx="1460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 nome_curso</a:t>
                </a:r>
                <a:endParaRPr lang="pt-BR" sz="1400" dirty="0"/>
              </a:p>
            </p:txBody>
          </p:sp>
          <p:cxnSp>
            <p:nvCxnSpPr>
              <p:cNvPr id="83" name="Conector: Angulado 82">
                <a:extLst>
                  <a:ext uri="{FF2B5EF4-FFF2-40B4-BE49-F238E27FC236}">
                    <a16:creationId xmlns:a16="http://schemas.microsoft.com/office/drawing/2014/main" id="{320DFBB1-2F05-499C-40AB-020A40166729}"/>
                  </a:ext>
                </a:extLst>
              </p:cNvPr>
              <p:cNvCxnSpPr>
                <a:cxnSpLocks/>
                <a:stCxn id="73" idx="0"/>
                <a:endCxn id="82" idx="1"/>
              </p:cNvCxnSpPr>
              <p:nvPr/>
            </p:nvCxnSpPr>
            <p:spPr>
              <a:xfrm rot="5400000" flipH="1" flipV="1">
                <a:off x="8343473" y="5533559"/>
                <a:ext cx="309097" cy="11397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: Angulado 83">
                <a:extLst>
                  <a:ext uri="{FF2B5EF4-FFF2-40B4-BE49-F238E27FC236}">
                    <a16:creationId xmlns:a16="http://schemas.microsoft.com/office/drawing/2014/main" id="{022A6D61-AA33-798D-3021-43E14A4F7E26}"/>
                  </a:ext>
                </a:extLst>
              </p:cNvPr>
              <p:cNvCxnSpPr>
                <a:cxnSpLocks/>
                <a:stCxn id="73" idx="0"/>
                <a:endCxn id="81" idx="1"/>
              </p:cNvCxnSpPr>
              <p:nvPr/>
            </p:nvCxnSpPr>
            <p:spPr>
              <a:xfrm rot="5400000" flipH="1" flipV="1">
                <a:off x="8183676" y="5373762"/>
                <a:ext cx="628691" cy="11397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577441C2-7E3F-DD34-1E0B-DCF85FFD6D78}"/>
                  </a:ext>
                </a:extLst>
              </p:cNvPr>
              <p:cNvSpPr txBox="1"/>
              <p:nvPr/>
            </p:nvSpPr>
            <p:spPr>
              <a:xfrm>
                <a:off x="3729488" y="5809674"/>
                <a:ext cx="2904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</a:t>
                </a:r>
                <a:endParaRPr lang="pt-BR" sz="1100" dirty="0"/>
              </a:p>
            </p:txBody>
          </p:sp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E9CE05BF-51E8-C8C2-578F-2C7460E0793F}"/>
                  </a:ext>
                </a:extLst>
              </p:cNvPr>
              <p:cNvSpPr txBox="1"/>
              <p:nvPr/>
            </p:nvSpPr>
            <p:spPr>
              <a:xfrm>
                <a:off x="7421814" y="5802306"/>
                <a:ext cx="2904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</a:t>
                </a:r>
                <a:endParaRPr lang="pt-BR" sz="1100" dirty="0"/>
              </a:p>
            </p:txBody>
          </p:sp>
        </p:grp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EE072651-D61F-77CD-33AC-6B1D04694612}"/>
                </a:ext>
              </a:extLst>
            </p:cNvPr>
            <p:cNvSpPr/>
            <p:nvPr/>
          </p:nvSpPr>
          <p:spPr>
            <a:xfrm>
              <a:off x="3994934" y="2037804"/>
              <a:ext cx="290464" cy="239057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Elipse 63">
            <a:extLst>
              <a:ext uri="{FF2B5EF4-FFF2-40B4-BE49-F238E27FC236}">
                <a16:creationId xmlns:a16="http://schemas.microsoft.com/office/drawing/2014/main" id="{C63BE35F-126B-5D80-F6CA-83486D7EB082}"/>
              </a:ext>
            </a:extLst>
          </p:cNvPr>
          <p:cNvSpPr/>
          <p:nvPr/>
        </p:nvSpPr>
        <p:spPr>
          <a:xfrm>
            <a:off x="7615997" y="1856428"/>
            <a:ext cx="290464" cy="23905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26743CE1-E5A6-D1EE-CEA4-6A782C2E407A}"/>
              </a:ext>
            </a:extLst>
          </p:cNvPr>
          <p:cNvGrpSpPr/>
          <p:nvPr/>
        </p:nvGrpSpPr>
        <p:grpSpPr>
          <a:xfrm>
            <a:off x="2018672" y="2923634"/>
            <a:ext cx="8434483" cy="1353746"/>
            <a:chOff x="1823941" y="3703356"/>
            <a:chExt cx="8434483" cy="1353746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08E1169A-BD49-A5B5-3B33-D337DB8D4359}"/>
                </a:ext>
              </a:extLst>
            </p:cNvPr>
            <p:cNvGrpSpPr/>
            <p:nvPr/>
          </p:nvGrpSpPr>
          <p:grpSpPr>
            <a:xfrm>
              <a:off x="1823941" y="3727981"/>
              <a:ext cx="2151601" cy="432000"/>
              <a:chOff x="2206" y="1384508"/>
              <a:chExt cx="2151601" cy="43200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732B06F-5921-A565-C4FB-554CA3E6E4CB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608EF0F-1041-8F9E-103C-5CCBD06B6538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TB_ALUNO</a:t>
                </a:r>
                <a:endParaRPr lang="pt-BR" sz="1500" kern="1200" dirty="0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2F501AA-E945-F5C5-3A68-613D995940E7}"/>
                </a:ext>
              </a:extLst>
            </p:cNvPr>
            <p:cNvGrpSpPr/>
            <p:nvPr/>
          </p:nvGrpSpPr>
          <p:grpSpPr>
            <a:xfrm>
              <a:off x="1823941" y="4159982"/>
              <a:ext cx="2309118" cy="847930"/>
              <a:chOff x="2206" y="1816509"/>
              <a:chExt cx="2309118" cy="115290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A73FB2C-D587-4234-2BCB-63289E544CD7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CDB7D16-032D-B37E-B879-CBB9915ACEF3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>
                    <a:solidFill>
                      <a:schemeClr val="accent5"/>
                    </a:solidFill>
                  </a:rPr>
                  <a:t>(PK)</a:t>
                </a:r>
                <a:r>
                  <a:rPr lang="en-US" sz="1100" kern="1200" dirty="0"/>
                  <a:t> id_aluno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nome_aluno </a:t>
                </a:r>
                <a:r>
                  <a:rPr lang="en-US" sz="1100" dirty="0">
                    <a:solidFill>
                      <a:srgbClr val="0070C0"/>
                    </a:solidFill>
                  </a:rPr>
                  <a:t>VARCHAR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(100)</a:t>
                </a: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dirty="0">
                    <a:solidFill>
                      <a:schemeClr val="bg1"/>
                    </a:solidFill>
                  </a:rPr>
                  <a:t>Idade_aluno </a:t>
                </a:r>
                <a:r>
                  <a:rPr lang="en-US" sz="1100" dirty="0">
                    <a:solidFill>
                      <a:srgbClr val="0070C0"/>
                    </a:solidFill>
                  </a:rPr>
                  <a:t>INT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92A53E54-BB25-111C-4AD4-2D0180BD551C}"/>
                </a:ext>
              </a:extLst>
            </p:cNvPr>
            <p:cNvGrpSpPr/>
            <p:nvPr/>
          </p:nvGrpSpPr>
          <p:grpSpPr>
            <a:xfrm>
              <a:off x="4803706" y="3703356"/>
              <a:ext cx="2369861" cy="432000"/>
              <a:chOff x="2455032" y="1384508"/>
              <a:chExt cx="2151601" cy="432000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56021C97-D0F9-30B4-3831-62AA7759B3A0}"/>
                  </a:ext>
                </a:extLst>
              </p:cNvPr>
              <p:cNvSpPr/>
              <p:nvPr/>
            </p:nvSpPr>
            <p:spPr>
              <a:xfrm>
                <a:off x="2455032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3C1AEC6-9AA5-F4FC-64D8-A092657AF3A4}"/>
                  </a:ext>
                </a:extLst>
              </p:cNvPr>
              <p:cNvSpPr txBox="1"/>
              <p:nvPr/>
            </p:nvSpPr>
            <p:spPr>
              <a:xfrm>
                <a:off x="2455032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spcBef>
                    <a:spcPct val="0"/>
                  </a:spcBef>
                  <a:buNone/>
                </a:pPr>
                <a:r>
                  <a:rPr lang="en-US" sz="1500" kern="1200" dirty="0"/>
                  <a:t>TB_TURMA</a:t>
                </a:r>
              </a:p>
              <a:p>
                <a:pPr marL="0" lvl="0" indent="0" algn="ctr" defTabSz="666750">
                  <a:spcBef>
                    <a:spcPct val="0"/>
                  </a:spcBef>
                  <a:buNone/>
                </a:pPr>
                <a:r>
                  <a:rPr lang="en-US" sz="1000" dirty="0">
                    <a:solidFill>
                      <a:srgbClr val="FFFF00"/>
                    </a:solidFill>
                  </a:rPr>
                  <a:t>FAZ(tb_aluno x tb_curso)</a:t>
                </a:r>
                <a:endParaRPr lang="pt-BR" sz="1000" kern="12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913E6418-0AFC-61FC-BBD6-DDD5FCF7188B}"/>
                </a:ext>
              </a:extLst>
            </p:cNvPr>
            <p:cNvGrpSpPr/>
            <p:nvPr/>
          </p:nvGrpSpPr>
          <p:grpSpPr>
            <a:xfrm>
              <a:off x="4803705" y="4135357"/>
              <a:ext cx="2543358" cy="900805"/>
              <a:chOff x="2455032" y="1816509"/>
              <a:chExt cx="2309118" cy="1152900"/>
            </a:xfrm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7FFCAEE7-0DA0-BE40-1D7F-1D9E2BAD9410}"/>
                  </a:ext>
                </a:extLst>
              </p:cNvPr>
              <p:cNvSpPr/>
              <p:nvPr/>
            </p:nvSpPr>
            <p:spPr>
              <a:xfrm>
                <a:off x="2455032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5BD508B-433C-A50C-61C0-504336025C56}"/>
                  </a:ext>
                </a:extLst>
              </p:cNvPr>
              <p:cNvSpPr txBox="1"/>
              <p:nvPr/>
            </p:nvSpPr>
            <p:spPr>
              <a:xfrm>
                <a:off x="2455032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>
                    <a:solidFill>
                      <a:schemeClr val="accent5"/>
                    </a:solidFill>
                  </a:rPr>
                  <a:t>(FK)</a:t>
                </a:r>
                <a:r>
                  <a:rPr lang="en-US" sz="1100" kern="1200" dirty="0"/>
                  <a:t> id_aluno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>
                    <a:solidFill>
                      <a:schemeClr val="accent5"/>
                    </a:solidFill>
                  </a:rPr>
                  <a:t>(FK)</a:t>
                </a:r>
                <a:r>
                  <a:rPr lang="en-US" sz="1100" kern="1200" dirty="0"/>
                  <a:t> </a:t>
                </a:r>
                <a:r>
                  <a:rPr lang="en-US" sz="1100" dirty="0"/>
                  <a:t>i</a:t>
                </a:r>
                <a:r>
                  <a:rPr lang="en-US" sz="1100" kern="1200" dirty="0"/>
                  <a:t>d_curso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ano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INT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semestre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SMALLINT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A28499DD-EA88-589E-DC31-F62D16856B61}"/>
                </a:ext>
              </a:extLst>
            </p:cNvPr>
            <p:cNvGrpSpPr/>
            <p:nvPr/>
          </p:nvGrpSpPr>
          <p:grpSpPr>
            <a:xfrm>
              <a:off x="8037689" y="3724296"/>
              <a:ext cx="2151601" cy="432000"/>
              <a:chOff x="4907857" y="1384508"/>
              <a:chExt cx="2151601" cy="432000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324EB7CC-8FA2-ED10-8388-2610BEFD3B7E}"/>
                  </a:ext>
                </a:extLst>
              </p:cNvPr>
              <p:cNvSpPr/>
              <p:nvPr/>
            </p:nvSpPr>
            <p:spPr>
              <a:xfrm>
                <a:off x="4907857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EB0FE5D-9E87-21C9-7D11-06E8479BF72A}"/>
                  </a:ext>
                </a:extLst>
              </p:cNvPr>
              <p:cNvSpPr txBox="1"/>
              <p:nvPr/>
            </p:nvSpPr>
            <p:spPr>
              <a:xfrm>
                <a:off x="4907857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TB_CURSO</a:t>
                </a:r>
                <a:endParaRPr lang="pt-BR" sz="1500" kern="1200" dirty="0"/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82EA197-2118-F78A-C086-AD3FF7EE4C8D}"/>
                </a:ext>
              </a:extLst>
            </p:cNvPr>
            <p:cNvGrpSpPr/>
            <p:nvPr/>
          </p:nvGrpSpPr>
          <p:grpSpPr>
            <a:xfrm>
              <a:off x="8037689" y="4156297"/>
              <a:ext cx="2220735" cy="900805"/>
              <a:chOff x="4907857" y="1816509"/>
              <a:chExt cx="2220735" cy="1152900"/>
            </a:xfrm>
          </p:grpSpPr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BE9C1151-3901-E1D4-6811-5EB229791D3C}"/>
                  </a:ext>
                </a:extLst>
              </p:cNvPr>
              <p:cNvSpPr/>
              <p:nvPr/>
            </p:nvSpPr>
            <p:spPr>
              <a:xfrm>
                <a:off x="4907857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5D6E01C-4EAC-A35D-F486-9ED2C8418C0D}"/>
                  </a:ext>
                </a:extLst>
              </p:cNvPr>
              <p:cNvSpPr txBox="1"/>
              <p:nvPr/>
            </p:nvSpPr>
            <p:spPr>
              <a:xfrm>
                <a:off x="4907857" y="1816509"/>
                <a:ext cx="2220735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>
                    <a:solidFill>
                      <a:schemeClr val="accent5"/>
                    </a:solidFill>
                  </a:rPr>
                  <a:t>(PK)</a:t>
                </a:r>
                <a:r>
                  <a:rPr lang="en-US" sz="1100" kern="1200" dirty="0"/>
                  <a:t> id_curso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1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nome_curso </a:t>
                </a:r>
                <a:r>
                  <a:rPr lang="en-US" sz="1100" dirty="0">
                    <a:solidFill>
                      <a:srgbClr val="0070C0"/>
                    </a:solidFill>
                  </a:rPr>
                  <a:t>VARCHAR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(100)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78CECC68-581B-09EB-B78B-D9CB6FC7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542" y="4279582"/>
              <a:ext cx="828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97300A93-BC4A-2308-0565-43C9E47D4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4419" y="4279582"/>
              <a:ext cx="1085819" cy="1593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479C7AA8-2E7F-A7E0-6C90-56BD867A2ECE}"/>
                </a:ext>
              </a:extLst>
            </p:cNvPr>
            <p:cNvSpPr txBox="1"/>
            <p:nvPr/>
          </p:nvSpPr>
          <p:spPr>
            <a:xfrm>
              <a:off x="4536894" y="4036694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  <a:endParaRPr lang="pt-BR" sz="1100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A4E7F2EC-FD02-C09A-84B1-93C7FF232ECC}"/>
                </a:ext>
              </a:extLst>
            </p:cNvPr>
            <p:cNvSpPr txBox="1"/>
            <p:nvPr/>
          </p:nvSpPr>
          <p:spPr>
            <a:xfrm>
              <a:off x="7115083" y="4192628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  <a:endParaRPr lang="pt-BR" sz="1100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AF8563F0-BD8C-248D-86AC-A3C51D777D40}"/>
                </a:ext>
              </a:extLst>
            </p:cNvPr>
            <p:cNvSpPr txBox="1"/>
            <p:nvPr/>
          </p:nvSpPr>
          <p:spPr>
            <a:xfrm>
              <a:off x="3927898" y="4006923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endParaRPr lang="pt-BR" sz="11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B96E2934-1B43-2985-BB4F-38EFCF9154BD}"/>
                </a:ext>
              </a:extLst>
            </p:cNvPr>
            <p:cNvSpPr txBox="1"/>
            <p:nvPr/>
          </p:nvSpPr>
          <p:spPr>
            <a:xfrm>
              <a:off x="7796636" y="4048455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endParaRPr lang="pt-BR" sz="1100" dirty="0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D4F89838-D315-E91E-C46D-389CD25F1273}"/>
                </a:ext>
              </a:extLst>
            </p:cNvPr>
            <p:cNvSpPr/>
            <p:nvPr/>
          </p:nvSpPr>
          <p:spPr>
            <a:xfrm>
              <a:off x="4533221" y="4051264"/>
              <a:ext cx="290464" cy="239057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DB1395E8-0639-B23A-0625-2D8D19E4503C}"/>
                </a:ext>
              </a:extLst>
            </p:cNvPr>
            <p:cNvSpPr/>
            <p:nvPr/>
          </p:nvSpPr>
          <p:spPr>
            <a:xfrm>
              <a:off x="7126597" y="4187260"/>
              <a:ext cx="290464" cy="239057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8972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F222FA4-CF83-2F79-0A3A-20989577D196}"/>
              </a:ext>
            </a:extLst>
          </p:cNvPr>
          <p:cNvSpPr txBox="1">
            <a:spLocks/>
          </p:cNvSpPr>
          <p:nvPr/>
        </p:nvSpPr>
        <p:spPr>
          <a:xfrm>
            <a:off x="552412" y="1159192"/>
            <a:ext cx="3384471" cy="11211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31141"/>
                </a:solidFill>
              </a:rPr>
              <a:t>Atividade 2 </a:t>
            </a:r>
            <a:endParaRPr lang="pt-BR" sz="4000" dirty="0">
              <a:solidFill>
                <a:srgbClr val="F3114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0C3C99-800A-12CF-7256-227ECA78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492B365-AD70-0C0C-3B65-86B6743415EF}"/>
              </a:ext>
            </a:extLst>
          </p:cNvPr>
          <p:cNvSpPr txBox="1"/>
          <p:nvPr/>
        </p:nvSpPr>
        <p:spPr>
          <a:xfrm>
            <a:off x="1249960" y="2116270"/>
            <a:ext cx="10008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Com base no exercício anterior, criar os relacionamentos entre as Entidades e definir a Cardinalidade</a:t>
            </a:r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4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2C771A-00C1-C4A0-EFDF-D35A183A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DF96C9E-9ACD-FEDD-879C-3E323D69CB23}"/>
              </a:ext>
            </a:extLst>
          </p:cNvPr>
          <p:cNvSpPr txBox="1">
            <a:spLocks/>
          </p:cNvSpPr>
          <p:nvPr/>
        </p:nvSpPr>
        <p:spPr>
          <a:xfrm>
            <a:off x="1019294" y="1037788"/>
            <a:ext cx="4701998" cy="4953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Constraints - Chaves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AD78E6-3414-6224-1B57-4162CD2E3B9B}"/>
              </a:ext>
            </a:extLst>
          </p:cNvPr>
          <p:cNvSpPr txBox="1"/>
          <p:nvPr/>
        </p:nvSpPr>
        <p:spPr>
          <a:xfrm>
            <a:off x="1115735" y="1740448"/>
            <a:ext cx="10768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 restrições(constraints) que garantem a unicidade e/ou integridade referencial dos dados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2BA6E67-42D4-B0D1-6909-DF81F0266DCD}"/>
              </a:ext>
            </a:extLst>
          </p:cNvPr>
          <p:cNvSpPr txBox="1">
            <a:spLocks/>
          </p:cNvSpPr>
          <p:nvPr/>
        </p:nvSpPr>
        <p:spPr>
          <a:xfrm>
            <a:off x="1115735" y="2340729"/>
            <a:ext cx="2822954" cy="49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PK – Primary Key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C123518A-5E53-589C-48C4-61D67525F2EC}"/>
              </a:ext>
            </a:extLst>
          </p:cNvPr>
          <p:cNvGrpSpPr/>
          <p:nvPr/>
        </p:nvGrpSpPr>
        <p:grpSpPr>
          <a:xfrm>
            <a:off x="9400704" y="260346"/>
            <a:ext cx="2309118" cy="1279931"/>
            <a:chOff x="1227635" y="5115365"/>
            <a:chExt cx="2309118" cy="1279931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413FD1BD-D98F-4539-3E4B-C81BB58845DD}"/>
                </a:ext>
              </a:extLst>
            </p:cNvPr>
            <p:cNvGrpSpPr/>
            <p:nvPr/>
          </p:nvGrpSpPr>
          <p:grpSpPr>
            <a:xfrm>
              <a:off x="1227635" y="5115365"/>
              <a:ext cx="2151601" cy="432000"/>
              <a:chOff x="2206" y="1384508"/>
              <a:chExt cx="2151601" cy="432000"/>
            </a:xfrm>
          </p:grpSpPr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06C24976-0F71-83EB-9FE9-2BC2E2353FBA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5C85DA60-9E7A-48E2-6629-15AA446215B1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TB_ALUNO</a:t>
                </a:r>
                <a:endParaRPr lang="pt-BR" sz="1500" kern="1200" dirty="0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919DBD6-128A-458C-22A9-124068D00EC0}"/>
                </a:ext>
              </a:extLst>
            </p:cNvPr>
            <p:cNvGrpSpPr/>
            <p:nvPr/>
          </p:nvGrpSpPr>
          <p:grpSpPr>
            <a:xfrm>
              <a:off x="1227635" y="5547366"/>
              <a:ext cx="2309118" cy="847930"/>
              <a:chOff x="2206" y="1816509"/>
              <a:chExt cx="2309118" cy="1152900"/>
            </a:xfrm>
          </p:grpSpPr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A8BE79AB-2CE2-EDCF-7D53-8993D27D6369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3EC1151-DA0F-31AA-EC8E-90D2F192B7D7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>
                    <a:solidFill>
                      <a:schemeClr val="accent5"/>
                    </a:solidFill>
                  </a:rPr>
                  <a:t>(PK)</a:t>
                </a:r>
                <a:r>
                  <a:rPr lang="en-US" sz="1100" kern="1200" dirty="0"/>
                  <a:t> id_aluno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nome_aluno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VARCHAR(100)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idade_aluno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VARCHAR(100)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pt-BR" sz="1100" kern="1200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1A5497-59A6-6775-A1A5-6A684D59E60A}"/>
              </a:ext>
            </a:extLst>
          </p:cNvPr>
          <p:cNvSpPr txBox="1"/>
          <p:nvPr/>
        </p:nvSpPr>
        <p:spPr>
          <a:xfrm>
            <a:off x="1218501" y="2723830"/>
            <a:ext cx="107681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A chave primária é o conceito mais básico relacionado à organização em um banco de dados. Toda tabela possuirá uma, e somente uma, chave primária. Essa chave é utilizada como identificador único da tabela, sendo representada por aquele campo (ou campos) que não receberá valores repetidos.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945E07-6433-B9E2-EF6C-E53EB75CD33D}"/>
              </a:ext>
            </a:extLst>
          </p:cNvPr>
          <p:cNvSpPr txBox="1"/>
          <p:nvPr/>
        </p:nvSpPr>
        <p:spPr>
          <a:xfrm>
            <a:off x="1218501" y="3900288"/>
            <a:ext cx="112055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00B0F0"/>
                </a:solidFill>
              </a:rPr>
              <a:t>Características que deve ser levada em consideração ao definir uma chave PK</a:t>
            </a:r>
            <a:r>
              <a:rPr lang="pt-BR" dirty="0"/>
              <a:t>:</a:t>
            </a:r>
          </a:p>
          <a:p>
            <a:endParaRPr lang="pt-BR" dirty="0"/>
          </a:p>
          <a:p>
            <a:pPr marL="342900" indent="-342900">
              <a:buFont typeface="+mj-lt"/>
              <a:buAutoNum type="arabicParenR"/>
            </a:pPr>
            <a:r>
              <a:rPr lang="pt-BR" dirty="0"/>
              <a:t>Cada tabela possui somente uma chave primária;</a:t>
            </a:r>
          </a:p>
          <a:p>
            <a:pPr marL="342900" indent="-342900">
              <a:buFont typeface="+mj-lt"/>
              <a:buAutoNum type="arabicParenR"/>
            </a:pPr>
            <a:r>
              <a:rPr lang="pt-BR" dirty="0"/>
              <a:t>Chaves primárias não podem ser nulas(ou seja, precisa que o(s) campo(s) seja(m) preenchidos com algum valor);</a:t>
            </a:r>
          </a:p>
          <a:p>
            <a:pPr marL="342900" indent="-342900">
              <a:buFont typeface="+mj-lt"/>
              <a:buAutoNum type="arabicParenR"/>
            </a:pPr>
            <a:r>
              <a:rPr lang="pt-BR" dirty="0"/>
              <a:t>Normalmente, chaves primárias são incrementadas automaticamente, ou seja, não há necessidade de passarmos esse valor em um </a:t>
            </a:r>
            <a:r>
              <a:rPr lang="pt-BR" dirty="0">
                <a:hlinkClick r:id="rId3" tooltip="Comandos básicos em SQL"/>
              </a:rPr>
              <a:t>INSERT</a:t>
            </a:r>
            <a:r>
              <a:rPr lang="pt-BR" dirty="0"/>
              <a:t>. </a:t>
            </a:r>
          </a:p>
          <a:p>
            <a:pPr marL="342900" indent="-342900">
              <a:buFont typeface="+mj-lt"/>
              <a:buAutoNum type="arabicParenR"/>
            </a:pPr>
            <a:r>
              <a:rPr lang="pt-BR" dirty="0"/>
              <a:t>É a chave de referência para outras tabelas num 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181772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747CB-980A-4B88-118D-5322078F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6176"/>
            <a:ext cx="9144000" cy="1263649"/>
          </a:xfrm>
        </p:spPr>
        <p:txBody>
          <a:bodyPr/>
          <a:lstStyle/>
          <a:p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é um Banco de Dados?</a:t>
            </a:r>
            <a:endParaRPr lang="pt-BR" dirty="0">
              <a:solidFill>
                <a:srgbClr val="F31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1B6024-50DB-1F4F-BD0F-1748945E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28825"/>
            <a:ext cx="10823196" cy="5175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Local(dispositivo) para armazenar diferentes tipos de dados / informações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54F5D50-845F-1D63-5554-F1518812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23819958-0919-C6E5-263F-3957F8212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3687435"/>
            <a:ext cx="6838950" cy="3305175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378B23C-90CE-AFEB-39AB-4BF11CE94FAA}"/>
              </a:ext>
            </a:extLst>
          </p:cNvPr>
          <p:cNvSpPr txBox="1">
            <a:spLocks/>
          </p:cNvSpPr>
          <p:nvPr/>
        </p:nvSpPr>
        <p:spPr>
          <a:xfrm>
            <a:off x="762000" y="2751407"/>
            <a:ext cx="10823196" cy="93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Basicamente é uma coleção de informações organizadas de modo que possam ser entendidas e facilmente acessadas, gerenciadas e atualizadas</a:t>
            </a:r>
          </a:p>
        </p:txBody>
      </p:sp>
    </p:spTree>
    <p:extLst>
      <p:ext uri="{BB962C8B-B14F-4D97-AF65-F5344CB8AC3E}">
        <p14:creationId xmlns:p14="http://schemas.microsoft.com/office/powerpoint/2010/main" val="22911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2C771A-00C1-C4A0-EFDF-D35A183A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DF96C9E-9ACD-FEDD-879C-3E323D69CB23}"/>
              </a:ext>
            </a:extLst>
          </p:cNvPr>
          <p:cNvSpPr txBox="1">
            <a:spLocks/>
          </p:cNvSpPr>
          <p:nvPr/>
        </p:nvSpPr>
        <p:spPr>
          <a:xfrm>
            <a:off x="1019294" y="1037788"/>
            <a:ext cx="4701998" cy="4953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Constraints - Chaves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AD78E6-3414-6224-1B57-4162CD2E3B9B}"/>
              </a:ext>
            </a:extLst>
          </p:cNvPr>
          <p:cNvSpPr txBox="1"/>
          <p:nvPr/>
        </p:nvSpPr>
        <p:spPr>
          <a:xfrm>
            <a:off x="1115735" y="1740448"/>
            <a:ext cx="10768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 restrições(constraints) que garantem a unicidade e/ou integridade referencial dos dados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2BA6E67-42D4-B0D1-6909-DF81F0266DCD}"/>
              </a:ext>
            </a:extLst>
          </p:cNvPr>
          <p:cNvSpPr txBox="1">
            <a:spLocks/>
          </p:cNvSpPr>
          <p:nvPr/>
        </p:nvSpPr>
        <p:spPr>
          <a:xfrm>
            <a:off x="1115735" y="2340729"/>
            <a:ext cx="2822954" cy="49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FK – Foreign Key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C123518A-5E53-589C-48C4-61D67525F2EC}"/>
              </a:ext>
            </a:extLst>
          </p:cNvPr>
          <p:cNvGrpSpPr/>
          <p:nvPr/>
        </p:nvGrpSpPr>
        <p:grpSpPr>
          <a:xfrm>
            <a:off x="6298203" y="253158"/>
            <a:ext cx="2309118" cy="1279931"/>
            <a:chOff x="1227635" y="5115365"/>
            <a:chExt cx="2309118" cy="1279931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413FD1BD-D98F-4539-3E4B-C81BB58845DD}"/>
                </a:ext>
              </a:extLst>
            </p:cNvPr>
            <p:cNvGrpSpPr/>
            <p:nvPr/>
          </p:nvGrpSpPr>
          <p:grpSpPr>
            <a:xfrm>
              <a:off x="1227635" y="5115365"/>
              <a:ext cx="2151601" cy="432000"/>
              <a:chOff x="2206" y="1384508"/>
              <a:chExt cx="2151601" cy="432000"/>
            </a:xfrm>
          </p:grpSpPr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06C24976-0F71-83EB-9FE9-2BC2E2353FBA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5C85DA60-9E7A-48E2-6629-15AA446215B1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TB_ALUNO</a:t>
                </a:r>
                <a:endParaRPr lang="pt-BR" sz="1500" kern="1200" dirty="0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919DBD6-128A-458C-22A9-124068D00EC0}"/>
                </a:ext>
              </a:extLst>
            </p:cNvPr>
            <p:cNvGrpSpPr/>
            <p:nvPr/>
          </p:nvGrpSpPr>
          <p:grpSpPr>
            <a:xfrm>
              <a:off x="1227635" y="5547366"/>
              <a:ext cx="2309118" cy="847930"/>
              <a:chOff x="2206" y="1816509"/>
              <a:chExt cx="2309118" cy="1152900"/>
            </a:xfrm>
          </p:grpSpPr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A8BE79AB-2CE2-EDCF-7D53-8993D27D6369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3EC1151-DA0F-31AA-EC8E-90D2F192B7D7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>
                    <a:solidFill>
                      <a:schemeClr val="accent5"/>
                    </a:solidFill>
                  </a:rPr>
                  <a:t>(PK)</a:t>
                </a:r>
                <a:r>
                  <a:rPr lang="en-US" sz="1100" kern="1200" dirty="0"/>
                  <a:t> id_aluno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nome_aluno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VARCHAR(100)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idade_aluno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VARCHAR(100)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pt-BR" sz="1100" kern="12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C9A4C13D-D81B-66F4-EFAC-3C15016FA42B}"/>
              </a:ext>
            </a:extLst>
          </p:cNvPr>
          <p:cNvGrpSpPr/>
          <p:nvPr/>
        </p:nvGrpSpPr>
        <p:grpSpPr>
          <a:xfrm>
            <a:off x="9400704" y="253158"/>
            <a:ext cx="2309118" cy="1279931"/>
            <a:chOff x="3880642" y="5379413"/>
            <a:chExt cx="2309118" cy="1279931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3E44B6B8-3735-18E2-88B3-547F890D45BF}"/>
                </a:ext>
              </a:extLst>
            </p:cNvPr>
            <p:cNvGrpSpPr/>
            <p:nvPr/>
          </p:nvGrpSpPr>
          <p:grpSpPr>
            <a:xfrm>
              <a:off x="3880642" y="5379413"/>
              <a:ext cx="2151601" cy="432000"/>
              <a:chOff x="2206" y="1384508"/>
              <a:chExt cx="2151601" cy="432000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DCEC506-B92E-3830-4299-4C5C884F96F7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382C5CDF-24FF-5B16-EC83-1BF444618B02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TB_CONTATO</a:t>
                </a:r>
                <a:endParaRPr lang="pt-BR" sz="1500" kern="1200" dirty="0"/>
              </a:p>
            </p:txBody>
          </p: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6154541F-E005-FD85-E399-B2A54B881B99}"/>
                </a:ext>
              </a:extLst>
            </p:cNvPr>
            <p:cNvGrpSpPr/>
            <p:nvPr/>
          </p:nvGrpSpPr>
          <p:grpSpPr>
            <a:xfrm>
              <a:off x="3880642" y="5811414"/>
              <a:ext cx="2309118" cy="847930"/>
              <a:chOff x="2206" y="1816509"/>
              <a:chExt cx="2309118" cy="1152900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D73F097E-2D52-322B-00F6-5C62335FF018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4324EBA8-1AD5-D4C7-4188-5B2CA04E84F9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>
                    <a:solidFill>
                      <a:schemeClr val="accent5"/>
                    </a:solidFill>
                  </a:rPr>
                  <a:t>(FK)</a:t>
                </a:r>
                <a:r>
                  <a:rPr lang="en-US" sz="1100" kern="1200" dirty="0"/>
                  <a:t> id_aluno </a:t>
                </a:r>
                <a:r>
                  <a:rPr lang="en-US" sz="11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telefone </a:t>
                </a:r>
                <a:r>
                  <a:rPr lang="en-US" sz="1100" dirty="0">
                    <a:solidFill>
                      <a:srgbClr val="0070C0"/>
                    </a:solidFill>
                  </a:rPr>
                  <a:t>INT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email </a:t>
                </a:r>
                <a:r>
                  <a:rPr lang="en-US" sz="1100" dirty="0">
                    <a:solidFill>
                      <a:srgbClr val="0070C0"/>
                    </a:solidFill>
                  </a:rPr>
                  <a:t>VARCHAR(50)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</p:txBody>
          </p:sp>
        </p:grpSp>
      </p:grp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B8E417DA-AF6C-994F-63AB-3C4B0DBF6029}"/>
              </a:ext>
            </a:extLst>
          </p:cNvPr>
          <p:cNvCxnSpPr>
            <a:cxnSpLocks/>
          </p:cNvCxnSpPr>
          <p:nvPr/>
        </p:nvCxnSpPr>
        <p:spPr>
          <a:xfrm flipH="1">
            <a:off x="8449804" y="827643"/>
            <a:ext cx="95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1A5497-59A6-6775-A1A5-6A684D59E60A}"/>
              </a:ext>
            </a:extLst>
          </p:cNvPr>
          <p:cNvSpPr txBox="1"/>
          <p:nvPr/>
        </p:nvSpPr>
        <p:spPr>
          <a:xfrm>
            <a:off x="1218502" y="2723830"/>
            <a:ext cx="10274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Chave estrangeira (foreign key) é o campo que estabelece o relacionamento entre duas tabelas. Assim, uma coluna corresponde à mesma coluna que é a chave primária de outra tabela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945E07-6433-B9E2-EF6C-E53EB75CD33D}"/>
              </a:ext>
            </a:extLst>
          </p:cNvPr>
          <p:cNvSpPr txBox="1"/>
          <p:nvPr/>
        </p:nvSpPr>
        <p:spPr>
          <a:xfrm>
            <a:off x="1218501" y="3519969"/>
            <a:ext cx="103338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00B0F0"/>
                </a:solidFill>
              </a:rPr>
              <a:t>Características:</a:t>
            </a:r>
          </a:p>
          <a:p>
            <a:endParaRPr lang="pt-BR" dirty="0"/>
          </a:p>
          <a:p>
            <a:pPr marL="342900" indent="-342900">
              <a:buFont typeface="+mj-lt"/>
              <a:buAutoNum type="arabicParenR"/>
            </a:pPr>
            <a:r>
              <a:rPr lang="pt-BR" dirty="0"/>
              <a:t>É possível ter mais de uma (ou nenhuma) FK em uma tabela</a:t>
            </a:r>
          </a:p>
          <a:p>
            <a:pPr marL="342900" indent="-342900">
              <a:buFont typeface="+mj-lt"/>
              <a:buAutoNum type="arabicParenR"/>
            </a:pPr>
            <a:r>
              <a:rPr lang="pt-BR" dirty="0"/>
              <a:t>Pode-se definir como obrigatório o preenchimento da coluna com FK, ou seja, evita registros órfãos, garantindo assim a integridade das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99165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2C771A-00C1-C4A0-EFDF-D35A183A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DF96C9E-9ACD-FEDD-879C-3E323D69CB23}"/>
              </a:ext>
            </a:extLst>
          </p:cNvPr>
          <p:cNvSpPr txBox="1">
            <a:spLocks/>
          </p:cNvSpPr>
          <p:nvPr/>
        </p:nvSpPr>
        <p:spPr>
          <a:xfrm>
            <a:off x="1652854" y="489273"/>
            <a:ext cx="4701998" cy="4953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Importância das Chaves - 1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9660AA-D26C-5257-A819-401278B6F42E}"/>
              </a:ext>
            </a:extLst>
          </p:cNvPr>
          <p:cNvSpPr txBox="1">
            <a:spLocks/>
          </p:cNvSpPr>
          <p:nvPr/>
        </p:nvSpPr>
        <p:spPr>
          <a:xfrm>
            <a:off x="259782" y="1504950"/>
            <a:ext cx="2009132" cy="49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 Chaves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5951B38-5AD5-D220-8E93-CDEBD55AD8DA}"/>
              </a:ext>
            </a:extLst>
          </p:cNvPr>
          <p:cNvSpPr txBox="1">
            <a:spLocks/>
          </p:cNvSpPr>
          <p:nvPr/>
        </p:nvSpPr>
        <p:spPr>
          <a:xfrm>
            <a:off x="259782" y="4273710"/>
            <a:ext cx="6043584" cy="17623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Ex.: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Quero casdastrar  um contato para o João dos Santos que tem 33 anos.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Como garantir que o contato que estou cadastrando do João dos Santos pertence ao que tem 33 anos como requerido?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8B6B1EC-BB9C-B845-5F3F-2596C6C5151D}"/>
              </a:ext>
            </a:extLst>
          </p:cNvPr>
          <p:cNvSpPr txBox="1">
            <a:spLocks/>
          </p:cNvSpPr>
          <p:nvPr/>
        </p:nvSpPr>
        <p:spPr>
          <a:xfrm>
            <a:off x="6386937" y="1488619"/>
            <a:ext cx="1881972" cy="49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Chaves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63CB6BC-A0CB-7E1B-8D84-F2171861ECEF}"/>
              </a:ext>
            </a:extLst>
          </p:cNvPr>
          <p:cNvSpPr txBox="1">
            <a:spLocks/>
          </p:cNvSpPr>
          <p:nvPr/>
        </p:nvSpPr>
        <p:spPr>
          <a:xfrm>
            <a:off x="6386936" y="4365945"/>
            <a:ext cx="5668043" cy="11569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Dessa maneira conseguimos garantir que o contato cadastrado pertence ao aluno que queríamos, pois não há outro registro igual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7EFDEF8-5E7F-1282-3619-7DE249DA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731" y="3118155"/>
            <a:ext cx="2676525" cy="1019175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E1B1467-C5E6-1C57-10D7-82FD02CD2246}"/>
              </a:ext>
            </a:extLst>
          </p:cNvPr>
          <p:cNvGrpSpPr/>
          <p:nvPr/>
        </p:nvGrpSpPr>
        <p:grpSpPr>
          <a:xfrm>
            <a:off x="6451731" y="2014569"/>
            <a:ext cx="2373469" cy="874971"/>
            <a:chOff x="1227635" y="5115365"/>
            <a:chExt cx="2309118" cy="127993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14B5B58C-A3CA-ECC8-4C0D-49B3C522205F}"/>
                </a:ext>
              </a:extLst>
            </p:cNvPr>
            <p:cNvGrpSpPr/>
            <p:nvPr/>
          </p:nvGrpSpPr>
          <p:grpSpPr>
            <a:xfrm>
              <a:off x="1227635" y="5115365"/>
              <a:ext cx="2151601" cy="432000"/>
              <a:chOff x="2206" y="1384508"/>
              <a:chExt cx="2151601" cy="432000"/>
            </a:xfrm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57E289F-EE02-4B79-5935-B9CD39C4F07F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53B566C-3F4E-B2AE-988E-D6F89D510129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TB_ALUNO</a:t>
                </a:r>
                <a:endParaRPr lang="pt-BR" sz="1200" kern="1200" dirty="0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75EA7A8-1FA9-A785-C7D1-8CB453980EE2}"/>
                </a:ext>
              </a:extLst>
            </p:cNvPr>
            <p:cNvGrpSpPr/>
            <p:nvPr/>
          </p:nvGrpSpPr>
          <p:grpSpPr>
            <a:xfrm>
              <a:off x="1227635" y="5547366"/>
              <a:ext cx="2309118" cy="847930"/>
              <a:chOff x="2206" y="1816509"/>
              <a:chExt cx="2309118" cy="115290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B0BB30A-78CF-18A5-7255-D1D2E8886E51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C52F237-4B5E-56C3-EAF6-7D0D1E2EC467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>
                    <a:solidFill>
                      <a:schemeClr val="accent5"/>
                    </a:solidFill>
                  </a:rPr>
                  <a:t>(PK)</a:t>
                </a:r>
                <a:r>
                  <a:rPr lang="en-US" sz="1000" kern="1200" dirty="0"/>
                  <a:t> id_aluno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nome_aluno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VARCHAR(100)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idade_aluno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VARCHAR(100)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pt-BR" sz="1000" kern="12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24795C-D5E9-C367-C322-189B8DCF50F4}"/>
              </a:ext>
            </a:extLst>
          </p:cNvPr>
          <p:cNvGrpSpPr/>
          <p:nvPr/>
        </p:nvGrpSpPr>
        <p:grpSpPr>
          <a:xfrm>
            <a:off x="9170842" y="2014569"/>
            <a:ext cx="2043463" cy="874971"/>
            <a:chOff x="3880642" y="5379413"/>
            <a:chExt cx="2309118" cy="127993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6A93FEB0-C45D-929E-0C68-A81E6C451E51}"/>
                </a:ext>
              </a:extLst>
            </p:cNvPr>
            <p:cNvGrpSpPr/>
            <p:nvPr/>
          </p:nvGrpSpPr>
          <p:grpSpPr>
            <a:xfrm>
              <a:off x="3880642" y="5379413"/>
              <a:ext cx="2151601" cy="432000"/>
              <a:chOff x="2206" y="1384508"/>
              <a:chExt cx="2151601" cy="432000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50370C7-7C14-4BDA-9E54-DF57087237D3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4E8A332-4EB3-0510-41E7-F44E2D4EFB9C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TB_CONTATO</a:t>
                </a:r>
                <a:endParaRPr lang="pt-BR" sz="1200" kern="1200" dirty="0"/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F622431-8C15-1E1E-858F-92640F18B3FA}"/>
                </a:ext>
              </a:extLst>
            </p:cNvPr>
            <p:cNvGrpSpPr/>
            <p:nvPr/>
          </p:nvGrpSpPr>
          <p:grpSpPr>
            <a:xfrm>
              <a:off x="3880642" y="5811414"/>
              <a:ext cx="2309118" cy="847930"/>
              <a:chOff x="2206" y="1816509"/>
              <a:chExt cx="2309118" cy="1152900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8579CB0-5770-3C0A-C1EE-A71300C2A966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F8D0A7E-1C4A-3629-AB63-EF57C275E8B8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>
                    <a:solidFill>
                      <a:schemeClr val="accent5"/>
                    </a:solidFill>
                  </a:rPr>
                  <a:t>(FK)</a:t>
                </a:r>
                <a:r>
                  <a:rPr lang="en-US" sz="1000" kern="1200" dirty="0"/>
                  <a:t> id_aluno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telefone </a:t>
                </a:r>
                <a:r>
                  <a:rPr lang="en-US" sz="1000" dirty="0">
                    <a:solidFill>
                      <a:srgbClr val="0070C0"/>
                    </a:solidFill>
                  </a:rPr>
                  <a:t>INT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email </a:t>
                </a:r>
                <a:r>
                  <a:rPr lang="en-US" sz="1000" dirty="0">
                    <a:solidFill>
                      <a:srgbClr val="0070C0"/>
                    </a:solidFill>
                  </a:rPr>
                  <a:t>VARCHAR(50)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383CBA9-EEDC-527C-E538-842C4CCEFF5F}"/>
              </a:ext>
            </a:extLst>
          </p:cNvPr>
          <p:cNvGrpSpPr/>
          <p:nvPr/>
        </p:nvGrpSpPr>
        <p:grpSpPr>
          <a:xfrm>
            <a:off x="347928" y="2152426"/>
            <a:ext cx="2816114" cy="832193"/>
            <a:chOff x="1227635" y="5115365"/>
            <a:chExt cx="2309118" cy="1279931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7C92B377-A21C-3181-5256-0298ADEBAAB4}"/>
                </a:ext>
              </a:extLst>
            </p:cNvPr>
            <p:cNvGrpSpPr/>
            <p:nvPr/>
          </p:nvGrpSpPr>
          <p:grpSpPr>
            <a:xfrm>
              <a:off x="1227635" y="5115365"/>
              <a:ext cx="2151601" cy="432000"/>
              <a:chOff x="2206" y="1384508"/>
              <a:chExt cx="2151601" cy="432000"/>
            </a:xfrm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B7B9324B-0643-6952-5C6A-8B3EB0A7D409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C7875E8-E9FC-7097-7CD4-AA285D544BAF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TB_ALUNO</a:t>
                </a:r>
                <a:endParaRPr lang="pt-BR" sz="1200" kern="1200" dirty="0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2316928-5BA7-528B-4331-C13CC13E722A}"/>
                </a:ext>
              </a:extLst>
            </p:cNvPr>
            <p:cNvGrpSpPr/>
            <p:nvPr/>
          </p:nvGrpSpPr>
          <p:grpSpPr>
            <a:xfrm>
              <a:off x="1227635" y="5547366"/>
              <a:ext cx="2309118" cy="847930"/>
              <a:chOff x="2206" y="1816509"/>
              <a:chExt cx="2309118" cy="1152900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3300B8DE-636A-99FF-B33A-02B541A95FBC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0A00B4C-F869-B796-6A8C-A047E8DED7F9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id_aluno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nome_aluno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VARCHAR(100)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idade_aluno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VARCHAR(100)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pt-BR" sz="1000" kern="12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35AB189-E322-6DBF-FD50-38D361FB6035}"/>
              </a:ext>
            </a:extLst>
          </p:cNvPr>
          <p:cNvGrpSpPr/>
          <p:nvPr/>
        </p:nvGrpSpPr>
        <p:grpSpPr>
          <a:xfrm>
            <a:off x="3149478" y="2152426"/>
            <a:ext cx="1850520" cy="832193"/>
            <a:chOff x="3880642" y="5379413"/>
            <a:chExt cx="2309118" cy="1279931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2AEE81D0-72DA-6200-62A4-0768FCE42564}"/>
                </a:ext>
              </a:extLst>
            </p:cNvPr>
            <p:cNvGrpSpPr/>
            <p:nvPr/>
          </p:nvGrpSpPr>
          <p:grpSpPr>
            <a:xfrm>
              <a:off x="3880642" y="5379413"/>
              <a:ext cx="2151601" cy="432000"/>
              <a:chOff x="2206" y="1384508"/>
              <a:chExt cx="2151601" cy="432000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AE6B7780-DD47-CBF0-71FB-3DA02D8C921A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DBBCF21-4C55-8BF7-1D2A-4095C3BBFE29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TB_CONTATO</a:t>
                </a:r>
                <a:endParaRPr lang="pt-BR" sz="1200" kern="1200" dirty="0"/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E683BA17-9031-831F-EA6F-8567AEC13ED8}"/>
                </a:ext>
              </a:extLst>
            </p:cNvPr>
            <p:cNvGrpSpPr/>
            <p:nvPr/>
          </p:nvGrpSpPr>
          <p:grpSpPr>
            <a:xfrm>
              <a:off x="3880642" y="5811414"/>
              <a:ext cx="2309118" cy="847930"/>
              <a:chOff x="2206" y="1816509"/>
              <a:chExt cx="2309118" cy="1152900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8D06FAD9-10A9-3D9B-C877-FE31194B9292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42D08823-B3CA-32FB-448A-59CCB0ECCC6B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id_aluno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telefone </a:t>
                </a:r>
                <a:r>
                  <a:rPr lang="en-US" sz="1000" dirty="0">
                    <a:solidFill>
                      <a:srgbClr val="0070C0"/>
                    </a:solidFill>
                  </a:rPr>
                  <a:t>INT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email </a:t>
                </a:r>
                <a:r>
                  <a:rPr lang="en-US" sz="1000" dirty="0">
                    <a:solidFill>
                      <a:srgbClr val="0070C0"/>
                    </a:solidFill>
                  </a:rPr>
                  <a:t>VARCHAR(50)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</p:txBody>
          </p:sp>
        </p:grpSp>
      </p:grpSp>
      <p:pic>
        <p:nvPicPr>
          <p:cNvPr id="60" name="Imagem 59">
            <a:extLst>
              <a:ext uri="{FF2B5EF4-FFF2-40B4-BE49-F238E27FC236}">
                <a16:creationId xmlns:a16="http://schemas.microsoft.com/office/drawing/2014/main" id="{CD65D354-CEF6-6D32-45D7-0E4BB07B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256" y="3137205"/>
            <a:ext cx="2971800" cy="409575"/>
          </a:xfrm>
          <a:prstGeom prst="rect">
            <a:avLst/>
          </a:prstGeom>
        </p:spPr>
      </p:pic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D72C6803-EAF1-950E-ED2B-6DE1143FFFC3}"/>
              </a:ext>
            </a:extLst>
          </p:cNvPr>
          <p:cNvCxnSpPr>
            <a:cxnSpLocks/>
          </p:cNvCxnSpPr>
          <p:nvPr/>
        </p:nvCxnSpPr>
        <p:spPr>
          <a:xfrm flipH="1">
            <a:off x="8437260" y="2433306"/>
            <a:ext cx="77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54C96651-672D-2D8B-DA53-EE6F6F63EE40}"/>
              </a:ext>
            </a:extLst>
          </p:cNvPr>
          <p:cNvCxnSpPr>
            <a:cxnSpLocks/>
          </p:cNvCxnSpPr>
          <p:nvPr/>
        </p:nvCxnSpPr>
        <p:spPr>
          <a:xfrm>
            <a:off x="6252058" y="1245899"/>
            <a:ext cx="0" cy="528073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72732B9B-F1CB-C839-7AF6-0C9809958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960" y="3122918"/>
            <a:ext cx="2865854" cy="388277"/>
          </a:xfrm>
          <a:prstGeom prst="rect">
            <a:avLst/>
          </a:prstGeom>
        </p:spPr>
      </p:pic>
      <p:sp>
        <p:nvSpPr>
          <p:cNvPr id="81" name="Título 1">
            <a:extLst>
              <a:ext uri="{FF2B5EF4-FFF2-40B4-BE49-F238E27FC236}">
                <a16:creationId xmlns:a16="http://schemas.microsoft.com/office/drawing/2014/main" id="{890E848D-435D-6188-FB28-C32CDE5DC491}"/>
              </a:ext>
            </a:extLst>
          </p:cNvPr>
          <p:cNvSpPr txBox="1">
            <a:spLocks/>
          </p:cNvSpPr>
          <p:nvPr/>
        </p:nvSpPr>
        <p:spPr>
          <a:xfrm>
            <a:off x="6386883" y="5457558"/>
            <a:ext cx="5805117" cy="11569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Aqui vemos a importância do Identificador único, desse modo, sempre iremos conseguir referenciar/relacionar ao registro correto.</a:t>
            </a:r>
          </a:p>
        </p:txBody>
      </p:sp>
      <p:pic>
        <p:nvPicPr>
          <p:cNvPr id="84" name="Imagem 83">
            <a:extLst>
              <a:ext uri="{FF2B5EF4-FFF2-40B4-BE49-F238E27FC236}">
                <a16:creationId xmlns:a16="http://schemas.microsoft.com/office/drawing/2014/main" id="{93397660-2564-5616-2EA6-26168FAC7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09" y="3137205"/>
            <a:ext cx="2609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6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2C771A-00C1-C4A0-EFDF-D35A183A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DF96C9E-9ACD-FEDD-879C-3E323D69CB23}"/>
              </a:ext>
            </a:extLst>
          </p:cNvPr>
          <p:cNvSpPr txBox="1">
            <a:spLocks/>
          </p:cNvSpPr>
          <p:nvPr/>
        </p:nvSpPr>
        <p:spPr>
          <a:xfrm>
            <a:off x="1652854" y="489273"/>
            <a:ext cx="4701998" cy="4953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F3114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Importância das Chaves - 2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9660AA-D26C-5257-A819-401278B6F42E}"/>
              </a:ext>
            </a:extLst>
          </p:cNvPr>
          <p:cNvSpPr txBox="1">
            <a:spLocks/>
          </p:cNvSpPr>
          <p:nvPr/>
        </p:nvSpPr>
        <p:spPr>
          <a:xfrm>
            <a:off x="259782" y="1504950"/>
            <a:ext cx="2009132" cy="49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 Chaves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5951B38-5AD5-D220-8E93-CDEBD55AD8DA}"/>
              </a:ext>
            </a:extLst>
          </p:cNvPr>
          <p:cNvSpPr txBox="1">
            <a:spLocks/>
          </p:cNvSpPr>
          <p:nvPr/>
        </p:nvSpPr>
        <p:spPr>
          <a:xfrm>
            <a:off x="259782" y="4365945"/>
            <a:ext cx="5310506" cy="17623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U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Não é possível garantir a unicidade na TB_ALUNO, ou seja, temos registros duplicados/redundantes.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Posso ter registros órfãos na TB_CONTATO, veja, foi cadastrado um contato para o aluno ID_ALUNO 10 que não existe na TB_ALUNO.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8B6B1EC-BB9C-B845-5F3F-2596C6C5151D}"/>
              </a:ext>
            </a:extLst>
          </p:cNvPr>
          <p:cNvSpPr txBox="1">
            <a:spLocks/>
          </p:cNvSpPr>
          <p:nvPr/>
        </p:nvSpPr>
        <p:spPr>
          <a:xfrm>
            <a:off x="6175063" y="1547757"/>
            <a:ext cx="1881972" cy="49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Chaves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63CB6BC-A0CB-7E1B-8D84-F2171861ECEF}"/>
              </a:ext>
            </a:extLst>
          </p:cNvPr>
          <p:cNvSpPr txBox="1">
            <a:spLocks/>
          </p:cNvSpPr>
          <p:nvPr/>
        </p:nvSpPr>
        <p:spPr>
          <a:xfrm>
            <a:off x="6233356" y="3137206"/>
            <a:ext cx="5958644" cy="7656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 tentarmos inserir um registro que já existe na TB_ALUNO, tomamos um erro, garantindo assim a unicidade: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E1B1467-C5E6-1C57-10D7-82FD02CD2246}"/>
              </a:ext>
            </a:extLst>
          </p:cNvPr>
          <p:cNvGrpSpPr/>
          <p:nvPr/>
        </p:nvGrpSpPr>
        <p:grpSpPr>
          <a:xfrm>
            <a:off x="6294386" y="2025761"/>
            <a:ext cx="2373469" cy="874971"/>
            <a:chOff x="1227635" y="5115365"/>
            <a:chExt cx="2309118" cy="127993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14B5B58C-A3CA-ECC8-4C0D-49B3C522205F}"/>
                </a:ext>
              </a:extLst>
            </p:cNvPr>
            <p:cNvGrpSpPr/>
            <p:nvPr/>
          </p:nvGrpSpPr>
          <p:grpSpPr>
            <a:xfrm>
              <a:off x="1227635" y="5115365"/>
              <a:ext cx="2151601" cy="432000"/>
              <a:chOff x="2206" y="1384508"/>
              <a:chExt cx="2151601" cy="432000"/>
            </a:xfrm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57E289F-EE02-4B79-5935-B9CD39C4F07F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53B566C-3F4E-B2AE-988E-D6F89D510129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TB_ALUNO</a:t>
                </a:r>
                <a:endParaRPr lang="pt-BR" sz="1200" kern="1200" dirty="0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75EA7A8-1FA9-A785-C7D1-8CB453980EE2}"/>
                </a:ext>
              </a:extLst>
            </p:cNvPr>
            <p:cNvGrpSpPr/>
            <p:nvPr/>
          </p:nvGrpSpPr>
          <p:grpSpPr>
            <a:xfrm>
              <a:off x="1227635" y="5547366"/>
              <a:ext cx="2309118" cy="847930"/>
              <a:chOff x="2206" y="1816509"/>
              <a:chExt cx="2309118" cy="115290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B0BB30A-78CF-18A5-7255-D1D2E8886E51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C52F237-4B5E-56C3-EAF6-7D0D1E2EC467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>
                    <a:solidFill>
                      <a:schemeClr val="accent5"/>
                    </a:solidFill>
                  </a:rPr>
                  <a:t>(PK)</a:t>
                </a:r>
                <a:r>
                  <a:rPr lang="en-US" sz="1000" kern="1200" dirty="0"/>
                  <a:t> id_aluno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nome_aluno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VARCHAR(100)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idade_aluno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VARCHAR(100)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pt-BR" sz="1000" kern="12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24795C-D5E9-C367-C322-189B8DCF50F4}"/>
              </a:ext>
            </a:extLst>
          </p:cNvPr>
          <p:cNvGrpSpPr/>
          <p:nvPr/>
        </p:nvGrpSpPr>
        <p:grpSpPr>
          <a:xfrm>
            <a:off x="9013497" y="2025761"/>
            <a:ext cx="2043463" cy="874971"/>
            <a:chOff x="3880642" y="5379413"/>
            <a:chExt cx="2309118" cy="127993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6A93FEB0-C45D-929E-0C68-A81E6C451E51}"/>
                </a:ext>
              </a:extLst>
            </p:cNvPr>
            <p:cNvGrpSpPr/>
            <p:nvPr/>
          </p:nvGrpSpPr>
          <p:grpSpPr>
            <a:xfrm>
              <a:off x="3880642" y="5379413"/>
              <a:ext cx="2151601" cy="432000"/>
              <a:chOff x="2206" y="1384508"/>
              <a:chExt cx="2151601" cy="432000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50370C7-7C14-4BDA-9E54-DF57087237D3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4E8A332-4EB3-0510-41E7-F44E2D4EFB9C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TB_CONTATO</a:t>
                </a:r>
                <a:endParaRPr lang="pt-BR" sz="1200" kern="1200" dirty="0"/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F622431-8C15-1E1E-858F-92640F18B3FA}"/>
                </a:ext>
              </a:extLst>
            </p:cNvPr>
            <p:cNvGrpSpPr/>
            <p:nvPr/>
          </p:nvGrpSpPr>
          <p:grpSpPr>
            <a:xfrm>
              <a:off x="3880642" y="5811414"/>
              <a:ext cx="2309118" cy="847930"/>
              <a:chOff x="2206" y="1816509"/>
              <a:chExt cx="2309118" cy="1152900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8579CB0-5770-3C0A-C1EE-A71300C2A966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F8D0A7E-1C4A-3629-AB63-EF57C275E8B8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>
                    <a:solidFill>
                      <a:schemeClr val="accent5"/>
                    </a:solidFill>
                  </a:rPr>
                  <a:t>(FK)</a:t>
                </a:r>
                <a:r>
                  <a:rPr lang="en-US" sz="1000" kern="1200" dirty="0"/>
                  <a:t> id_aluno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telefone </a:t>
                </a:r>
                <a:r>
                  <a:rPr lang="en-US" sz="1000" dirty="0">
                    <a:solidFill>
                      <a:srgbClr val="0070C0"/>
                    </a:solidFill>
                  </a:rPr>
                  <a:t>INT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email </a:t>
                </a:r>
                <a:r>
                  <a:rPr lang="en-US" sz="1000" dirty="0">
                    <a:solidFill>
                      <a:srgbClr val="0070C0"/>
                    </a:solidFill>
                  </a:rPr>
                  <a:t>VARCHAR(50)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383CBA9-EEDC-527C-E538-842C4CCEFF5F}"/>
              </a:ext>
            </a:extLst>
          </p:cNvPr>
          <p:cNvGrpSpPr/>
          <p:nvPr/>
        </p:nvGrpSpPr>
        <p:grpSpPr>
          <a:xfrm>
            <a:off x="347928" y="2152426"/>
            <a:ext cx="2597111" cy="832193"/>
            <a:chOff x="1227635" y="5115365"/>
            <a:chExt cx="2309118" cy="1279931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7C92B377-A21C-3181-5256-0298ADEBAAB4}"/>
                </a:ext>
              </a:extLst>
            </p:cNvPr>
            <p:cNvGrpSpPr/>
            <p:nvPr/>
          </p:nvGrpSpPr>
          <p:grpSpPr>
            <a:xfrm>
              <a:off x="1227635" y="5115365"/>
              <a:ext cx="2151601" cy="432000"/>
              <a:chOff x="2206" y="1384508"/>
              <a:chExt cx="2151601" cy="432000"/>
            </a:xfrm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B7B9324B-0643-6952-5C6A-8B3EB0A7D409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C7875E8-E9FC-7097-7CD4-AA285D544BAF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TB_ALUNO</a:t>
                </a:r>
                <a:endParaRPr lang="pt-BR" sz="1200" kern="1200" dirty="0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2316928-5BA7-528B-4331-C13CC13E722A}"/>
                </a:ext>
              </a:extLst>
            </p:cNvPr>
            <p:cNvGrpSpPr/>
            <p:nvPr/>
          </p:nvGrpSpPr>
          <p:grpSpPr>
            <a:xfrm>
              <a:off x="1227635" y="5547366"/>
              <a:ext cx="2309118" cy="847930"/>
              <a:chOff x="2206" y="1816509"/>
              <a:chExt cx="2309118" cy="1152900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3300B8DE-636A-99FF-B33A-02B541A95FBC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0A00B4C-F869-B796-6A8C-A047E8DED7F9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id_aluno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nome_aluno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VARCHAR(100)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idade_aluno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VARCHAR(100)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pt-BR" sz="1000" kern="12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35AB189-E322-6DBF-FD50-38D361FB6035}"/>
              </a:ext>
            </a:extLst>
          </p:cNvPr>
          <p:cNvGrpSpPr/>
          <p:nvPr/>
        </p:nvGrpSpPr>
        <p:grpSpPr>
          <a:xfrm>
            <a:off x="2902883" y="2158229"/>
            <a:ext cx="1850522" cy="832193"/>
            <a:chOff x="3880641" y="5379413"/>
            <a:chExt cx="2309120" cy="1279931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2AEE81D0-72DA-6200-62A4-0768FCE42564}"/>
                </a:ext>
              </a:extLst>
            </p:cNvPr>
            <p:cNvGrpSpPr/>
            <p:nvPr/>
          </p:nvGrpSpPr>
          <p:grpSpPr>
            <a:xfrm>
              <a:off x="3880641" y="5379413"/>
              <a:ext cx="2151602" cy="432000"/>
              <a:chOff x="2205" y="1384508"/>
              <a:chExt cx="2151602" cy="432000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AE6B7780-DD47-CBF0-71FB-3DA02D8C921A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DBBCF21-4C55-8BF7-1D2A-4095C3BBFE29}"/>
                  </a:ext>
                </a:extLst>
              </p:cNvPr>
              <p:cNvSpPr txBox="1"/>
              <p:nvPr/>
            </p:nvSpPr>
            <p:spPr>
              <a:xfrm>
                <a:off x="2205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TB_CONTATO</a:t>
                </a:r>
                <a:endParaRPr lang="pt-BR" sz="1200" kern="1200" dirty="0"/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E683BA17-9031-831F-EA6F-8567AEC13ED8}"/>
                </a:ext>
              </a:extLst>
            </p:cNvPr>
            <p:cNvGrpSpPr/>
            <p:nvPr/>
          </p:nvGrpSpPr>
          <p:grpSpPr>
            <a:xfrm>
              <a:off x="3880642" y="5811414"/>
              <a:ext cx="2309119" cy="847930"/>
              <a:chOff x="2206" y="1816509"/>
              <a:chExt cx="2309119" cy="1152900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8D06FAD9-10A9-3D9B-C877-FE31194B9292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42D08823-B3CA-32FB-448A-59CCB0ECCC6B}"/>
                  </a:ext>
                </a:extLst>
              </p:cNvPr>
              <p:cNvSpPr txBox="1"/>
              <p:nvPr/>
            </p:nvSpPr>
            <p:spPr>
              <a:xfrm>
                <a:off x="2207" y="1816509"/>
                <a:ext cx="2309118" cy="115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id_aluno </a:t>
                </a:r>
                <a:r>
                  <a:rPr lang="en-US" sz="1000" kern="1200" dirty="0">
                    <a:solidFill>
                      <a:srgbClr val="0070C0"/>
                    </a:solidFill>
                  </a:rPr>
                  <a:t>INT NOT NULL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telefone </a:t>
                </a:r>
                <a:r>
                  <a:rPr lang="en-US" sz="1000" dirty="0">
                    <a:solidFill>
                      <a:srgbClr val="0070C0"/>
                    </a:solidFill>
                  </a:rPr>
                  <a:t>INT</a:t>
                </a:r>
              </a:p>
              <a:p>
                <a:pPr marL="0" lvl="1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000" kern="1200" dirty="0"/>
                  <a:t>email </a:t>
                </a:r>
                <a:r>
                  <a:rPr lang="en-US" sz="1000" dirty="0">
                    <a:solidFill>
                      <a:srgbClr val="0070C0"/>
                    </a:solidFill>
                  </a:rPr>
                  <a:t>VARCHAR(50)</a:t>
                </a:r>
                <a:endParaRPr lang="pt-BR" sz="1000" kern="1200" dirty="0">
                  <a:solidFill>
                    <a:srgbClr val="0070C0"/>
                  </a:solidFill>
                </a:endParaRPr>
              </a:p>
            </p:txBody>
          </p:sp>
        </p:grpSp>
      </p:grp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D72C6803-EAF1-950E-ED2B-6DE1143FFFC3}"/>
              </a:ext>
            </a:extLst>
          </p:cNvPr>
          <p:cNvCxnSpPr>
            <a:cxnSpLocks/>
          </p:cNvCxnSpPr>
          <p:nvPr/>
        </p:nvCxnSpPr>
        <p:spPr>
          <a:xfrm flipH="1">
            <a:off x="8279915" y="2444498"/>
            <a:ext cx="77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54C96651-672D-2D8B-DA53-EE6F6F63EE40}"/>
              </a:ext>
            </a:extLst>
          </p:cNvPr>
          <p:cNvCxnSpPr>
            <a:cxnSpLocks/>
          </p:cNvCxnSpPr>
          <p:nvPr/>
        </p:nvCxnSpPr>
        <p:spPr>
          <a:xfrm>
            <a:off x="6106649" y="1274169"/>
            <a:ext cx="0" cy="528073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4" name="Imagem 83">
            <a:extLst>
              <a:ext uri="{FF2B5EF4-FFF2-40B4-BE49-F238E27FC236}">
                <a16:creationId xmlns:a16="http://schemas.microsoft.com/office/drawing/2014/main" id="{93397660-2564-5616-2EA6-26168FAC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9" y="3137206"/>
            <a:ext cx="2398643" cy="9191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ABE0C23-40D1-CD6D-DB85-1AB1DC22F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092" y="3145198"/>
            <a:ext cx="3143250" cy="61912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EBC0C6-0ED6-1E37-23C1-AA9A37E04AF6}"/>
              </a:ext>
            </a:extLst>
          </p:cNvPr>
          <p:cNvSpPr txBox="1">
            <a:spLocks/>
          </p:cNvSpPr>
          <p:nvPr/>
        </p:nvSpPr>
        <p:spPr>
          <a:xfrm>
            <a:off x="6251211" y="4856763"/>
            <a:ext cx="5738359" cy="9069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 tentarmos inserir um registro na TB_CONTATO onde o ID_ALUNO não exista na TB_ALUNO, tomamos um erro, garantindo assim a Integridade Referencial: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C0E3C94-3345-D3CF-6B10-ED84DE680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028" y="3805714"/>
            <a:ext cx="5829300" cy="752475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829A37D-86B8-8B1C-CCB9-2C7BD6480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852" y="5813989"/>
            <a:ext cx="5772476" cy="5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EA9D3C6-92B2-1BAF-BA12-8AA4FF82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EBAB608-1C78-E922-5622-A7D0E46ECE59}"/>
              </a:ext>
            </a:extLst>
          </p:cNvPr>
          <p:cNvSpPr txBox="1">
            <a:spLocks/>
          </p:cNvSpPr>
          <p:nvPr/>
        </p:nvSpPr>
        <p:spPr>
          <a:xfrm>
            <a:off x="1071738" y="1049051"/>
            <a:ext cx="5314393" cy="7406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31141"/>
                </a:solidFill>
              </a:rPr>
              <a:t>Data Types</a:t>
            </a:r>
          </a:p>
          <a:p>
            <a:endParaRPr lang="en-US" sz="2800" dirty="0">
              <a:solidFill>
                <a:srgbClr val="F31141"/>
              </a:solidFill>
            </a:endParaRPr>
          </a:p>
          <a:p>
            <a:endParaRPr lang="en-US" sz="2800" dirty="0">
              <a:solidFill>
                <a:srgbClr val="F3114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885114-DFDD-9907-138F-26F360BC4EF0}"/>
              </a:ext>
            </a:extLst>
          </p:cNvPr>
          <p:cNvSpPr txBox="1"/>
          <p:nvPr/>
        </p:nvSpPr>
        <p:spPr>
          <a:xfrm>
            <a:off x="1398876" y="1617673"/>
            <a:ext cx="9974510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Tipos de dados são estruturas que cada SGBD utiliza para definir como os dados serão armazenados internamente.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	A ANSI (American National Standards Institute) determina os tipos de dados que todos os SGBD´s devem possuir, porém cada SGBD pode utilizar o nome que achar apropriado/necessário ao tipo de dado e referenciá-lo ao tipo de dado determinado pela ANSI.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	Os tipos de dados podem variar conforme a versão do SGBD.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	O limite (tamanho/abrangência) de cada tipo de dado em cada SGBD pode variar conforme a determinação do fabricante e versão utilizada.</a:t>
            </a:r>
          </a:p>
        </p:txBody>
      </p:sp>
    </p:spTree>
    <p:extLst>
      <p:ext uri="{BB962C8B-B14F-4D97-AF65-F5344CB8AC3E}">
        <p14:creationId xmlns:p14="http://schemas.microsoft.com/office/powerpoint/2010/main" val="2399807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EA9D3C6-92B2-1BAF-BA12-8AA4FF82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EBAB608-1C78-E922-5622-A7D0E46ECE59}"/>
              </a:ext>
            </a:extLst>
          </p:cNvPr>
          <p:cNvSpPr txBox="1">
            <a:spLocks/>
          </p:cNvSpPr>
          <p:nvPr/>
        </p:nvSpPr>
        <p:spPr>
          <a:xfrm>
            <a:off x="1071738" y="1049051"/>
            <a:ext cx="5314393" cy="7406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31141"/>
                </a:solidFill>
              </a:rPr>
              <a:t>Data Types Oracle</a:t>
            </a:r>
          </a:p>
          <a:p>
            <a:endParaRPr lang="en-US" sz="2800" dirty="0">
              <a:solidFill>
                <a:srgbClr val="F31141"/>
              </a:solidFill>
            </a:endParaRPr>
          </a:p>
          <a:p>
            <a:endParaRPr lang="en-US" sz="2800" dirty="0">
              <a:solidFill>
                <a:srgbClr val="F3114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317F4F-6F7E-EAFE-AB35-CDC3DD6D5F65}"/>
              </a:ext>
            </a:extLst>
          </p:cNvPr>
          <p:cNvSpPr txBox="1"/>
          <p:nvPr/>
        </p:nvSpPr>
        <p:spPr>
          <a:xfrm>
            <a:off x="7806296" y="977799"/>
            <a:ext cx="3208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</a:rPr>
              <a:t>CREATE TABLE </a:t>
            </a:r>
            <a:r>
              <a:rPr lang="pt-BR" sz="1200" dirty="0"/>
              <a:t>tb_aluno </a:t>
            </a:r>
          </a:p>
          <a:p>
            <a:r>
              <a:rPr lang="pt-BR" sz="1200" dirty="0"/>
              <a:t>(</a:t>
            </a:r>
          </a:p>
          <a:p>
            <a:r>
              <a:rPr lang="pt-BR" sz="1200" dirty="0"/>
              <a:t>    id_aluno </a:t>
            </a:r>
            <a:r>
              <a:rPr lang="pt-BR" sz="1200" dirty="0">
                <a:solidFill>
                  <a:srgbClr val="00B0F0"/>
                </a:solidFill>
                <a:highlight>
                  <a:srgbClr val="FFFF00"/>
                </a:highlight>
              </a:rPr>
              <a:t>NUMBER</a:t>
            </a:r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200" dirty="0">
                <a:solidFill>
                  <a:srgbClr val="00B0F0"/>
                </a:solidFill>
              </a:rPr>
              <a:t>NOT NULL</a:t>
            </a:r>
            <a:r>
              <a:rPr lang="pt-BR" sz="1200" dirty="0"/>
              <a:t>,</a:t>
            </a:r>
          </a:p>
          <a:p>
            <a:r>
              <a:rPr lang="pt-BR" sz="1200" dirty="0"/>
              <a:t>    nome_aluno  </a:t>
            </a:r>
            <a:r>
              <a:rPr lang="pt-BR" sz="1200" dirty="0">
                <a:solidFill>
                  <a:srgbClr val="00B0F0"/>
                </a:solidFill>
                <a:highlight>
                  <a:srgbClr val="FFFF00"/>
                </a:highlight>
              </a:rPr>
              <a:t>VARCHAR2</a:t>
            </a:r>
            <a:r>
              <a:rPr lang="pt-BR" sz="1200" dirty="0">
                <a:solidFill>
                  <a:srgbClr val="00B0F0"/>
                </a:solidFill>
              </a:rPr>
              <a:t> (50) </a:t>
            </a:r>
            <a:r>
              <a:rPr lang="pt-BR" sz="1200" dirty="0"/>
              <a:t>,</a:t>
            </a:r>
          </a:p>
          <a:p>
            <a:r>
              <a:rPr lang="pt-BR" sz="1200" dirty="0"/>
              <a:t>    data_matricula</a:t>
            </a:r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200" dirty="0">
                <a:solidFill>
                  <a:srgbClr val="00B0F0"/>
                </a:solidFill>
                <a:highlight>
                  <a:srgbClr val="FFFF00"/>
                </a:highlight>
              </a:rPr>
              <a:t>DATE</a:t>
            </a:r>
          </a:p>
          <a:p>
            <a:r>
              <a:rPr lang="pt-BR" sz="1200" dirty="0"/>
              <a:t>);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9F75578-970A-B9AA-7A40-33FD8A3B62C3}"/>
              </a:ext>
            </a:extLst>
          </p:cNvPr>
          <p:cNvSpPr txBox="1">
            <a:spLocks/>
          </p:cNvSpPr>
          <p:nvPr/>
        </p:nvSpPr>
        <p:spPr>
          <a:xfrm>
            <a:off x="2001458" y="2510710"/>
            <a:ext cx="1990245" cy="3456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Tipos String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A7563E4-B739-F5A0-3B15-FA6DDA61C343}"/>
              </a:ext>
            </a:extLst>
          </p:cNvPr>
          <p:cNvSpPr txBox="1">
            <a:spLocks/>
          </p:cNvSpPr>
          <p:nvPr/>
        </p:nvSpPr>
        <p:spPr>
          <a:xfrm>
            <a:off x="2049355" y="2865238"/>
            <a:ext cx="2299238" cy="999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CHAR(4000)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VARCHAR2(4000)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6CC7177-FFCC-BBB5-DEF4-9B49EC5DDEA8}"/>
              </a:ext>
            </a:extLst>
          </p:cNvPr>
          <p:cNvSpPr txBox="1">
            <a:spLocks/>
          </p:cNvSpPr>
          <p:nvPr/>
        </p:nvSpPr>
        <p:spPr>
          <a:xfrm>
            <a:off x="5221220" y="2522746"/>
            <a:ext cx="2299238" cy="3456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Tipos Numéricos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B5FE87E-0430-FDE3-797A-7721F768D456}"/>
              </a:ext>
            </a:extLst>
          </p:cNvPr>
          <p:cNvSpPr txBox="1">
            <a:spLocks/>
          </p:cNvSpPr>
          <p:nvPr/>
        </p:nvSpPr>
        <p:spPr>
          <a:xfrm>
            <a:off x="5282725" y="2884446"/>
            <a:ext cx="1987229" cy="7389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NUMBER(38)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NUMBER(p,s)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E62BF4D-F66F-EB27-3BDA-2732CAB808DF}"/>
              </a:ext>
            </a:extLst>
          </p:cNvPr>
          <p:cNvSpPr txBox="1">
            <a:spLocks/>
          </p:cNvSpPr>
          <p:nvPr/>
        </p:nvSpPr>
        <p:spPr>
          <a:xfrm>
            <a:off x="8457951" y="2525727"/>
            <a:ext cx="1990245" cy="3456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Tipos Data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A4A6A7B-AF52-56F5-C11E-1269DD23392D}"/>
              </a:ext>
            </a:extLst>
          </p:cNvPr>
          <p:cNvSpPr txBox="1">
            <a:spLocks/>
          </p:cNvSpPr>
          <p:nvPr/>
        </p:nvSpPr>
        <p:spPr>
          <a:xfrm>
            <a:off x="8538610" y="2865238"/>
            <a:ext cx="2299238" cy="7228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TIMESTAMP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8E1C24-BCF8-7689-6FD1-3418BBE91654}"/>
              </a:ext>
            </a:extLst>
          </p:cNvPr>
          <p:cNvSpPr txBox="1"/>
          <p:nvPr/>
        </p:nvSpPr>
        <p:spPr>
          <a:xfrm>
            <a:off x="1071738" y="182913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Resumo dos mais utilizados:</a:t>
            </a: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F6C6982-9009-F06D-CF0E-A886A2CEC4EA}"/>
              </a:ext>
            </a:extLst>
          </p:cNvPr>
          <p:cNvCxnSpPr>
            <a:cxnSpLocks/>
          </p:cNvCxnSpPr>
          <p:nvPr/>
        </p:nvCxnSpPr>
        <p:spPr>
          <a:xfrm>
            <a:off x="1176528" y="2368339"/>
            <a:ext cx="983848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C89C062-69D0-CDFE-E8E2-BF0689C76EB6}"/>
              </a:ext>
            </a:extLst>
          </p:cNvPr>
          <p:cNvCxnSpPr>
            <a:cxnSpLocks/>
          </p:cNvCxnSpPr>
          <p:nvPr/>
        </p:nvCxnSpPr>
        <p:spPr>
          <a:xfrm>
            <a:off x="1176528" y="3864925"/>
            <a:ext cx="983848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436CB12-D8F5-7955-510B-5350556D9BC7}"/>
              </a:ext>
            </a:extLst>
          </p:cNvPr>
          <p:cNvCxnSpPr/>
          <p:nvPr/>
        </p:nvCxnSpPr>
        <p:spPr>
          <a:xfrm>
            <a:off x="1176528" y="2368339"/>
            <a:ext cx="0" cy="149658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95DB562-6462-9748-A89C-EF24DDBC2CF7}"/>
              </a:ext>
            </a:extLst>
          </p:cNvPr>
          <p:cNvCxnSpPr/>
          <p:nvPr/>
        </p:nvCxnSpPr>
        <p:spPr>
          <a:xfrm>
            <a:off x="4606461" y="2373690"/>
            <a:ext cx="0" cy="149658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3DA2658-D9EB-FD66-E330-5D6DE3267374}"/>
              </a:ext>
            </a:extLst>
          </p:cNvPr>
          <p:cNvCxnSpPr/>
          <p:nvPr/>
        </p:nvCxnSpPr>
        <p:spPr>
          <a:xfrm>
            <a:off x="7863952" y="2368339"/>
            <a:ext cx="0" cy="149658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05848F6-CF7F-3671-0D13-64CD13D1AD6D}"/>
              </a:ext>
            </a:extLst>
          </p:cNvPr>
          <p:cNvCxnSpPr/>
          <p:nvPr/>
        </p:nvCxnSpPr>
        <p:spPr>
          <a:xfrm>
            <a:off x="11015013" y="2368339"/>
            <a:ext cx="0" cy="149658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A3A49777-71E3-235B-5185-8A6C49763292}"/>
              </a:ext>
            </a:extLst>
          </p:cNvPr>
          <p:cNvSpPr txBox="1">
            <a:spLocks/>
          </p:cNvSpPr>
          <p:nvPr/>
        </p:nvSpPr>
        <p:spPr>
          <a:xfrm>
            <a:off x="1176527" y="3873832"/>
            <a:ext cx="3429933" cy="22752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Armazena Letras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CHAR(XXX)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Armazena conjunto de caracteres de tamanho fixo, ou seja, vai sempre deixar alocado o espaço XXX de caracteres/bytes, mesmo se não for todo utilizado.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VARCHAR(XXX)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 Vai alocar o espaço conforme a necessidade até o valor máximo definido(XXX).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 caractere = 1 byte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Ex.: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CHAR(10)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vai alocar 10 caracteres, utilizando ou não.</a:t>
            </a: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VARCHAR(10)  vai alocar até 10 caracteres.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3D7C9085-506F-0732-5BF4-A011E9A23249}"/>
              </a:ext>
            </a:extLst>
          </p:cNvPr>
          <p:cNvSpPr txBox="1">
            <a:spLocks/>
          </p:cNvSpPr>
          <p:nvPr/>
        </p:nvSpPr>
        <p:spPr>
          <a:xfrm>
            <a:off x="4606460" y="3893799"/>
            <a:ext cx="3199840" cy="22552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Armazena Números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NUMBER(p,s)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</a:t>
            </a:r>
            <a:r>
              <a:rPr lang="pt-BR" sz="1050" dirty="0">
                <a:latin typeface="Calibri" panose="020F0502020204030204" pitchFamily="34" charset="0"/>
                <a:cs typeface="Calibri" panose="020F0502020204030204" pitchFamily="34" charset="0"/>
              </a:rPr>
              <a:t>recisão (p) e escala(s). </a:t>
            </a:r>
          </a:p>
          <a:p>
            <a:r>
              <a:rPr lang="pt-BR" sz="1050" dirty="0">
                <a:latin typeface="Calibri" panose="020F0502020204030204" pitchFamily="34" charset="0"/>
                <a:cs typeface="Calibri" panose="020F0502020204030204" pitchFamily="34" charset="0"/>
              </a:rPr>
              <a:t>A precisão varia de 1 a 38 e a escala pode ser -84 a 127.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Ex.: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1000000</a:t>
            </a: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NUMBER(7,2)  55555.22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79A78308-5280-3BFE-8AE8-444610465B32}"/>
              </a:ext>
            </a:extLst>
          </p:cNvPr>
          <p:cNvSpPr txBox="1">
            <a:spLocks/>
          </p:cNvSpPr>
          <p:nvPr/>
        </p:nvSpPr>
        <p:spPr>
          <a:xfrm>
            <a:off x="7842475" y="3878573"/>
            <a:ext cx="3208715" cy="22552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50" dirty="0">
                <a:latin typeface="Calibri" panose="020F0502020204030204" pitchFamily="34" charset="0"/>
                <a:cs typeface="Calibri" panose="020F0502020204030204" pitchFamily="34" charset="0"/>
              </a:rPr>
              <a:t>Armazena Datas</a:t>
            </a:r>
          </a:p>
          <a:p>
            <a:endParaRPr lang="pt-B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050" dirty="0">
                <a:latin typeface="Calibri" panose="020F0502020204030204" pitchFamily="34" charset="0"/>
                <a:cs typeface="Calibri" panose="020F0502020204030204" pitchFamily="34" charset="0"/>
              </a:rPr>
              <a:t>Suporta valores de data de 1º</a:t>
            </a:r>
            <a:r>
              <a:rPr lang="pt-BR" sz="1050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050" dirty="0">
                <a:latin typeface="Calibri" panose="020F0502020204030204" pitchFamily="34" charset="0"/>
                <a:cs typeface="Calibri" panose="020F0502020204030204" pitchFamily="34" charset="0"/>
              </a:rPr>
              <a:t>janeiro de 4712 A.C. a 31 dezembro de 9999 A.D.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Ex.: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03-AUG-22</a:t>
            </a: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TIMESTAMP  03-AUG-22 10.53.16.000000000 AM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B2256D7-C52C-C18D-A548-FF14C12C9821}"/>
              </a:ext>
            </a:extLst>
          </p:cNvPr>
          <p:cNvCxnSpPr>
            <a:cxnSpLocks/>
          </p:cNvCxnSpPr>
          <p:nvPr/>
        </p:nvCxnSpPr>
        <p:spPr>
          <a:xfrm flipH="1">
            <a:off x="1176527" y="3864925"/>
            <a:ext cx="1" cy="231302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B3BA45F-0782-C7F3-5C53-A64FA627EF1E}"/>
              </a:ext>
            </a:extLst>
          </p:cNvPr>
          <p:cNvCxnSpPr>
            <a:cxnSpLocks/>
          </p:cNvCxnSpPr>
          <p:nvPr/>
        </p:nvCxnSpPr>
        <p:spPr>
          <a:xfrm>
            <a:off x="4606461" y="3893799"/>
            <a:ext cx="0" cy="228414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84A6177-90D3-FFFF-F87F-B9BCD3ACCD21}"/>
              </a:ext>
            </a:extLst>
          </p:cNvPr>
          <p:cNvCxnSpPr>
            <a:cxnSpLocks/>
          </p:cNvCxnSpPr>
          <p:nvPr/>
        </p:nvCxnSpPr>
        <p:spPr>
          <a:xfrm>
            <a:off x="7863952" y="3893799"/>
            <a:ext cx="0" cy="228414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BB288FA-23D4-C012-027E-D1109DC936A9}"/>
              </a:ext>
            </a:extLst>
          </p:cNvPr>
          <p:cNvCxnSpPr>
            <a:cxnSpLocks/>
          </p:cNvCxnSpPr>
          <p:nvPr/>
        </p:nvCxnSpPr>
        <p:spPr>
          <a:xfrm flipH="1">
            <a:off x="11015012" y="3893799"/>
            <a:ext cx="1" cy="228414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E8A26C1-2FFE-FA57-7119-E7F20AAF8BCA}"/>
              </a:ext>
            </a:extLst>
          </p:cNvPr>
          <p:cNvCxnSpPr>
            <a:cxnSpLocks/>
          </p:cNvCxnSpPr>
          <p:nvPr/>
        </p:nvCxnSpPr>
        <p:spPr>
          <a:xfrm>
            <a:off x="1176527" y="6177948"/>
            <a:ext cx="983848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7D93C81F-3BA1-824A-2A8A-911CD60906CB}"/>
              </a:ext>
            </a:extLst>
          </p:cNvPr>
          <p:cNvSpPr txBox="1">
            <a:spLocks/>
          </p:cNvSpPr>
          <p:nvPr/>
        </p:nvSpPr>
        <p:spPr>
          <a:xfrm>
            <a:off x="1176527" y="6351982"/>
            <a:ext cx="4647307" cy="3020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Outros: NCHAR, NVARCHAR, FLOAT, BLOB, CLOB etc…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56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52E001D5-DBCD-4AED-E64A-30DF6BBBE5E9}"/>
              </a:ext>
            </a:extLst>
          </p:cNvPr>
          <p:cNvSpPr txBox="1">
            <a:spLocks/>
          </p:cNvSpPr>
          <p:nvPr/>
        </p:nvSpPr>
        <p:spPr>
          <a:xfrm>
            <a:off x="459342" y="228534"/>
            <a:ext cx="6956526" cy="7406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31141"/>
                </a:solidFill>
              </a:rPr>
              <a:t>Desafio 1: Informatizar Pizzaria </a:t>
            </a:r>
          </a:p>
          <a:p>
            <a:endParaRPr lang="en-US" sz="2800" dirty="0">
              <a:solidFill>
                <a:srgbClr val="F31141"/>
              </a:solidFill>
            </a:endParaRPr>
          </a:p>
          <a:p>
            <a:endParaRPr lang="en-US" sz="2800" dirty="0">
              <a:solidFill>
                <a:srgbClr val="F3114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3D9AAF-C867-AEEF-DA42-9C7AB4CE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52475"/>
            <a:ext cx="11734800" cy="53530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F9CB8A9-E6EA-6CDC-A519-95D66AF44354}"/>
              </a:ext>
            </a:extLst>
          </p:cNvPr>
          <p:cNvSpPr txBox="1"/>
          <p:nvPr/>
        </p:nvSpPr>
        <p:spPr>
          <a:xfrm>
            <a:off x="4320209" y="5539409"/>
            <a:ext cx="56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Fazer a Modelagem Conceitual e Lógica</a:t>
            </a:r>
            <a:endParaRPr lang="pt-BR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6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747CB-980A-4B88-118D-5322078F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6176"/>
            <a:ext cx="9144000" cy="12636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que serve um Banco de Dados?</a:t>
            </a:r>
            <a:endParaRPr lang="pt-BR" sz="4000" dirty="0">
              <a:solidFill>
                <a:srgbClr val="F31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1B6024-50DB-1F4F-BD0F-1748945E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845114"/>
            <a:ext cx="11098697" cy="862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Um banco de dados serve, justamente, para que as informações possam ser registradas e armazenadas de maneira persistente, segura, organizada e padronizada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54F5D50-845F-1D63-5554-F1518812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EEFC0F-9E52-0C6B-A4CA-CF88F5F43349}"/>
              </a:ext>
            </a:extLst>
          </p:cNvPr>
          <p:cNvSpPr txBox="1">
            <a:spLocks/>
          </p:cNvSpPr>
          <p:nvPr/>
        </p:nvSpPr>
        <p:spPr>
          <a:xfrm>
            <a:off x="761998" y="2771981"/>
            <a:ext cx="2501317" cy="51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Vantagens</a:t>
            </a:r>
            <a:endParaRPr lang="pt-BR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D80F35-C3F1-0098-D9C0-45489A79AC58}"/>
              </a:ext>
            </a:extLst>
          </p:cNvPr>
          <p:cNvSpPr txBox="1">
            <a:spLocks/>
          </p:cNvSpPr>
          <p:nvPr/>
        </p:nvSpPr>
        <p:spPr>
          <a:xfrm>
            <a:off x="1010815" y="3871101"/>
            <a:ext cx="4483974" cy="51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Reduz a Redundância 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E125641-D635-64F5-4EEE-C6CEBF18A620}"/>
              </a:ext>
            </a:extLst>
          </p:cNvPr>
          <p:cNvSpPr txBox="1">
            <a:spLocks/>
          </p:cNvSpPr>
          <p:nvPr/>
        </p:nvSpPr>
        <p:spPr>
          <a:xfrm>
            <a:off x="1010815" y="4452695"/>
            <a:ext cx="4483974" cy="51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Evita Inconsistências 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AF845EB-84C3-CA25-8571-A81939531CE8}"/>
              </a:ext>
            </a:extLst>
          </p:cNvPr>
          <p:cNvSpPr txBox="1">
            <a:spLocks/>
          </p:cNvSpPr>
          <p:nvPr/>
        </p:nvSpPr>
        <p:spPr>
          <a:xfrm>
            <a:off x="1010815" y="3289507"/>
            <a:ext cx="4483974" cy="51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Agiliza o Acesso às Informações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E2B844C-EBD6-7A61-CC76-4A5CC69B187B}"/>
              </a:ext>
            </a:extLst>
          </p:cNvPr>
          <p:cNvSpPr txBox="1">
            <a:spLocks/>
          </p:cNvSpPr>
          <p:nvPr/>
        </p:nvSpPr>
        <p:spPr>
          <a:xfrm>
            <a:off x="1010815" y="5034289"/>
            <a:ext cx="4483974" cy="51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Garantem mais Segurança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A7BB79D4-3BDB-9321-2B71-E9D5E16631D4}"/>
              </a:ext>
            </a:extLst>
          </p:cNvPr>
          <p:cNvSpPr txBox="1">
            <a:spLocks/>
          </p:cNvSpPr>
          <p:nvPr/>
        </p:nvSpPr>
        <p:spPr>
          <a:xfrm>
            <a:off x="1021330" y="5615883"/>
            <a:ext cx="4483974" cy="51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Facilita o Gerenciamento</a:t>
            </a:r>
          </a:p>
        </p:txBody>
      </p:sp>
    </p:spTree>
    <p:extLst>
      <p:ext uri="{BB962C8B-B14F-4D97-AF65-F5344CB8AC3E}">
        <p14:creationId xmlns:p14="http://schemas.microsoft.com/office/powerpoint/2010/main" val="5634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7" grpId="0" build="p"/>
      <p:bldP spid="8" grpId="0" build="p"/>
      <p:bldP spid="9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Logo | tshirtgeek">
            <a:extLst>
              <a:ext uri="{FF2B5EF4-FFF2-40B4-BE49-F238E27FC236}">
                <a16:creationId xmlns:a16="http://schemas.microsoft.com/office/drawing/2014/main" id="{65F9BCBC-4DCC-7B2C-DA48-CC12C7567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82" y="71703"/>
            <a:ext cx="1741935" cy="174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A747CB-980A-4B88-118D-5322078F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6176"/>
            <a:ext cx="9144000" cy="1263649"/>
          </a:xfrm>
        </p:spPr>
        <p:txBody>
          <a:bodyPr/>
          <a:lstStyle/>
          <a:p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significa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BR" dirty="0">
              <a:solidFill>
                <a:srgbClr val="F31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54F5D50-845F-1D63-5554-F1518812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997C67E-6A62-3EF0-B0CE-D30F6CA9CBD5}"/>
              </a:ext>
            </a:extLst>
          </p:cNvPr>
          <p:cNvSpPr txBox="1"/>
          <p:nvPr/>
        </p:nvSpPr>
        <p:spPr>
          <a:xfrm>
            <a:off x="834647" y="2084123"/>
            <a:ext cx="10331100" cy="286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Significa </a:t>
            </a:r>
            <a:r>
              <a:rPr lang="pt-BR" dirty="0">
                <a:solidFill>
                  <a:schemeClr val="accent1"/>
                </a:solidFill>
              </a:rPr>
              <a:t>S</a:t>
            </a:r>
            <a:r>
              <a:rPr lang="pt-BR" dirty="0"/>
              <a:t>tructure </a:t>
            </a:r>
            <a:r>
              <a:rPr lang="pt-BR" dirty="0">
                <a:solidFill>
                  <a:schemeClr val="accent1"/>
                </a:solidFill>
              </a:rPr>
              <a:t>Q</a:t>
            </a:r>
            <a:r>
              <a:rPr lang="pt-BR" dirty="0"/>
              <a:t>uery </a:t>
            </a:r>
            <a:r>
              <a:rPr lang="pt-BR" dirty="0">
                <a:solidFill>
                  <a:schemeClr val="accent1"/>
                </a:solidFill>
              </a:rPr>
              <a:t>L</a:t>
            </a:r>
            <a:r>
              <a:rPr lang="pt-BR" dirty="0"/>
              <a:t>anguage; É um tipo de linguagem de consulta que é amplamente utilizada para executar operações usando bancos de dados relacionais. </a:t>
            </a:r>
          </a:p>
        </p:txBody>
      </p:sp>
    </p:spTree>
    <p:extLst>
      <p:ext uri="{BB962C8B-B14F-4D97-AF65-F5344CB8AC3E}">
        <p14:creationId xmlns:p14="http://schemas.microsoft.com/office/powerpoint/2010/main" val="4194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449E5-A9B5-B424-A154-EB874644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61894"/>
            <a:ext cx="10974198" cy="7925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é um SGDB(</a:t>
            </a:r>
            <a:r>
              <a:rPr lang="en-US" sz="3200" i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Gerenciador de Banco de Dados</a:t>
            </a:r>
            <a:r>
              <a:rPr lang="en-US" sz="3200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3200" dirty="0">
              <a:solidFill>
                <a:srgbClr val="F31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C09CE-63C8-6125-9EB0-D669BB9B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4421"/>
            <a:ext cx="10668000" cy="9619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 / Interface que utilizamos para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criar, editar, armazenar e recuperar dados em tabelas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CC4503-FAD1-941F-C1C1-14B369D8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9C857DE-3A7D-BF0F-39C2-D75149AC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15" y="3283353"/>
            <a:ext cx="2333625" cy="13620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063441B-1B13-EE9A-6D36-B1F9404FF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11" y="3283356"/>
            <a:ext cx="2213589" cy="13620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706CEE6-28F2-A395-BCFD-EDCE5A17F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805" y="3283355"/>
            <a:ext cx="2629192" cy="13620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B0FB3E4-BBDF-0018-37E2-1DE05A366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010" y="3283353"/>
            <a:ext cx="2780231" cy="1362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7C5B60-1895-ADA8-8A21-A51F59D500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718" y="5111835"/>
            <a:ext cx="2131963" cy="96853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DF3131-735A-C4CD-4FB5-69C80D59D67B}"/>
              </a:ext>
            </a:extLst>
          </p:cNvPr>
          <p:cNvSpPr txBox="1"/>
          <p:nvPr/>
        </p:nvSpPr>
        <p:spPr>
          <a:xfrm>
            <a:off x="9572109" y="4972376"/>
            <a:ext cx="7801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pt-BR" sz="6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8F38C05-69DD-9B16-C3AA-E3EB92CCA680}"/>
              </a:ext>
            </a:extLst>
          </p:cNvPr>
          <p:cNvSpPr txBox="1"/>
          <p:nvPr/>
        </p:nvSpPr>
        <p:spPr>
          <a:xfrm>
            <a:off x="1866850" y="5272939"/>
            <a:ext cx="42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Qual o melhor ?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F7BEA49-7F5A-C9AE-C01D-CC9A95B5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16D798C-0B3F-C38C-B5AA-8DB344BAEEDC}"/>
              </a:ext>
            </a:extLst>
          </p:cNvPr>
          <p:cNvSpPr txBox="1">
            <a:spLocks/>
          </p:cNvSpPr>
          <p:nvPr/>
        </p:nvSpPr>
        <p:spPr>
          <a:xfrm>
            <a:off x="1019293" y="1037788"/>
            <a:ext cx="4248993" cy="11211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Entidade </a:t>
            </a:r>
            <a:r>
              <a:rPr lang="en-US" sz="43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Tabela</a:t>
            </a:r>
            <a:endParaRPr lang="en-US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A3C528-AADA-AF23-C820-7469DBDEF5E7}"/>
              </a:ext>
            </a:extLst>
          </p:cNvPr>
          <p:cNvSpPr txBox="1"/>
          <p:nvPr/>
        </p:nvSpPr>
        <p:spPr>
          <a:xfrm>
            <a:off x="1013788" y="1748266"/>
            <a:ext cx="50822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Entidade é aquele objeto existente no mundo real, com uma identificação distinta e significado próprio. São as coisas que existem no negócio, ou ainda, que descrevem o negócio em si. Se algo existe e proporciona algum interesse em manter dados sobre ele, isto caracteriza como uma Entidade do negócio.</a:t>
            </a:r>
          </a:p>
          <a:p>
            <a:pPr algn="l"/>
            <a:endParaRPr lang="pt-BR" sz="1400" b="0" i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Desta forma, podemos dizer que uma </a:t>
            </a:r>
            <a:r>
              <a:rPr lang="pt-BR" sz="14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entidade</a:t>
            </a:r>
            <a:r>
              <a:rPr lang="pt-BR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será uma tabela em nosso banco de dados. Na verdade quando identificamos todas as entidades, estaremos definindo quais serão as tabelas que teremos que criar em nosso banco de dados.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D36A245-EC76-97F4-723E-D32AB034E0BA}"/>
              </a:ext>
            </a:extLst>
          </p:cNvPr>
          <p:cNvSpPr txBox="1">
            <a:spLocks/>
          </p:cNvSpPr>
          <p:nvPr/>
        </p:nvSpPr>
        <p:spPr>
          <a:xfrm>
            <a:off x="6621010" y="1009650"/>
            <a:ext cx="5088811" cy="11211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Atributos </a:t>
            </a:r>
            <a:r>
              <a:rPr lang="en-US" sz="40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Colunas</a:t>
            </a:r>
            <a:endParaRPr lang="en-US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B472EC0-A29B-829D-6AB7-2C9204D7E23E}"/>
              </a:ext>
            </a:extLst>
          </p:cNvPr>
          <p:cNvSpPr txBox="1"/>
          <p:nvPr/>
        </p:nvSpPr>
        <p:spPr>
          <a:xfrm>
            <a:off x="6621011" y="1748266"/>
            <a:ext cx="46537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São propriedades (características) que identificam as entidades. Uma entidade é representada por um conjunto de atributos</a:t>
            </a:r>
          </a:p>
          <a:p>
            <a:endParaRPr lang="pt-BR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i="1" dirty="0">
                <a:latin typeface="Calibri" panose="020F0502020204030204" pitchFamily="34" charset="0"/>
                <a:cs typeface="Calibri" panose="020F0502020204030204" pitchFamily="34" charset="0"/>
              </a:rPr>
              <a:t>Ex.: </a:t>
            </a:r>
            <a:r>
              <a:rPr lang="pt-BR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Nome, endereço, telefone e cidade, por exemplo, são atributos da entidade </a:t>
            </a:r>
            <a:r>
              <a:rPr lang="pt-BR" sz="1400" b="0" i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  <a:r>
              <a:rPr lang="pt-BR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Enquanto que salário, cargo e departamento são atributos da entidade </a:t>
            </a:r>
            <a:r>
              <a:rPr lang="pt-BR" sz="1400" b="0" i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funcionários</a:t>
            </a:r>
            <a:r>
              <a:rPr lang="pt-BR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5F2DDD1-7F67-FBAA-525B-F5A40A634A91}"/>
              </a:ext>
            </a:extLst>
          </p:cNvPr>
          <p:cNvCxnSpPr>
            <a:cxnSpLocks/>
          </p:cNvCxnSpPr>
          <p:nvPr/>
        </p:nvCxnSpPr>
        <p:spPr>
          <a:xfrm>
            <a:off x="6216242" y="822121"/>
            <a:ext cx="0" cy="546962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CE0559-560B-3189-98BF-8DD1A68CE1D6}"/>
              </a:ext>
            </a:extLst>
          </p:cNvPr>
          <p:cNvSpPr txBox="1"/>
          <p:nvPr/>
        </p:nvSpPr>
        <p:spPr>
          <a:xfrm>
            <a:off x="1019295" y="4106430"/>
            <a:ext cx="519694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Resumindo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o objeto o qual você quer guardar algum tipo de informação</a:t>
            </a:r>
          </a:p>
          <a:p>
            <a:pPr algn="l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Ex.: 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Funcionário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Departamento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etc...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8D50AC-BB14-551E-82E7-9C7F26814B11}"/>
              </a:ext>
            </a:extLst>
          </p:cNvPr>
          <p:cNvSpPr txBox="1"/>
          <p:nvPr/>
        </p:nvSpPr>
        <p:spPr>
          <a:xfrm>
            <a:off x="6635343" y="4106430"/>
            <a:ext cx="53609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Resumindo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o tipo de informação que você quer guardar daquele objeto(Entidade)</a:t>
            </a:r>
          </a:p>
          <a:p>
            <a:pPr algn="l"/>
            <a:endParaRPr lang="pt-BR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Ex.: 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Aluno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Matricula, Nome, CPF...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Funcionário  Nome, CPF, Estado Civil...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Departamento  Nome Depto, Andar...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etc...</a:t>
            </a:r>
          </a:p>
          <a:p>
            <a:pPr algn="l"/>
            <a:endParaRPr lang="pt-BR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9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F7BEA49-7F5A-C9AE-C01D-CC9A95B5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16D798C-0B3F-C38C-B5AA-8DB344BAEEDC}"/>
              </a:ext>
            </a:extLst>
          </p:cNvPr>
          <p:cNvSpPr txBox="1">
            <a:spLocks/>
          </p:cNvSpPr>
          <p:nvPr/>
        </p:nvSpPr>
        <p:spPr>
          <a:xfrm>
            <a:off x="1086405" y="939344"/>
            <a:ext cx="7663313" cy="6759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 Entidade e Atributos</a:t>
            </a:r>
            <a:endParaRPr lang="en-US" sz="40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0D2679C-A8A2-EA1C-C925-2FE30EB06E23}"/>
              </a:ext>
            </a:extLst>
          </p:cNvPr>
          <p:cNvGrpSpPr/>
          <p:nvPr/>
        </p:nvGrpSpPr>
        <p:grpSpPr>
          <a:xfrm>
            <a:off x="1696733" y="2608060"/>
            <a:ext cx="2309118" cy="2157868"/>
            <a:chOff x="1461842" y="2766470"/>
            <a:chExt cx="2309118" cy="2157868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E72729B-CC46-2A9E-53ED-485FF4156B2E}"/>
                </a:ext>
              </a:extLst>
            </p:cNvPr>
            <p:cNvGrpSpPr/>
            <p:nvPr/>
          </p:nvGrpSpPr>
          <p:grpSpPr>
            <a:xfrm>
              <a:off x="1461842" y="2766470"/>
              <a:ext cx="2151601" cy="432000"/>
              <a:chOff x="2206" y="1384508"/>
              <a:chExt cx="2151601" cy="432000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1CB6C334-C3AF-FC78-3926-2BDD87195BA2}"/>
                  </a:ext>
                </a:extLst>
              </p:cNvPr>
              <p:cNvSpPr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8E50037-8EA6-8357-018B-A47248F2D5C7}"/>
                  </a:ext>
                </a:extLst>
              </p:cNvPr>
              <p:cNvSpPr txBox="1"/>
              <p:nvPr/>
            </p:nvSpPr>
            <p:spPr>
              <a:xfrm>
                <a:off x="2206" y="1384508"/>
                <a:ext cx="2151601" cy="432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TB_ALUNO</a:t>
                </a:r>
                <a:endParaRPr lang="pt-BR" sz="1500" kern="1200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1A2AFCE-E0E1-5E88-5806-939162F49FC8}"/>
                </a:ext>
              </a:extLst>
            </p:cNvPr>
            <p:cNvGrpSpPr/>
            <p:nvPr/>
          </p:nvGrpSpPr>
          <p:grpSpPr>
            <a:xfrm>
              <a:off x="1461842" y="3198470"/>
              <a:ext cx="2309118" cy="1725868"/>
              <a:chOff x="2206" y="1816509"/>
              <a:chExt cx="2309118" cy="1152900"/>
            </a:xfrm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3E4966-5C09-4FC6-C94F-6819ABE27C47}"/>
                  </a:ext>
                </a:extLst>
              </p:cNvPr>
              <p:cNvSpPr/>
              <p:nvPr/>
            </p:nvSpPr>
            <p:spPr>
              <a:xfrm>
                <a:off x="2206" y="1816509"/>
                <a:ext cx="2151601" cy="115290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379FA24-5492-168E-DFD5-B9E58E4E5012}"/>
                  </a:ext>
                </a:extLst>
              </p:cNvPr>
              <p:cNvSpPr txBox="1"/>
              <p:nvPr/>
            </p:nvSpPr>
            <p:spPr>
              <a:xfrm>
                <a:off x="2206" y="1816509"/>
                <a:ext cx="2309118" cy="7584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dirty="0"/>
                  <a:t>matricula</a:t>
                </a:r>
                <a:endParaRPr lang="pt-BR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kern="1200" dirty="0"/>
                  <a:t>nome</a:t>
                </a:r>
                <a:endParaRPr lang="en-US" sz="1100" kern="1200" dirty="0">
                  <a:solidFill>
                    <a:srgbClr val="0070C0"/>
                  </a:solidFill>
                </a:endParaRP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100" dirty="0"/>
                  <a:t>sobrenome</a:t>
                </a: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pt-BR" sz="1100" dirty="0"/>
                  <a:t>sexo</a:t>
                </a: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pt-BR" sz="1100" dirty="0"/>
                  <a:t>telefone</a:t>
                </a: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pt-BR" sz="1100" dirty="0"/>
                  <a:t>endereco</a:t>
                </a: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pt-BR" sz="1100" dirty="0"/>
                  <a:t>cidade</a:t>
                </a: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pt-BR" sz="1100" dirty="0"/>
                  <a:t>estado</a:t>
                </a:r>
              </a:p>
              <a:p>
                <a:pPr marL="0" lvl="1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pt-BR" sz="1100" dirty="0"/>
                  <a:t>cep</a:t>
                </a:r>
              </a:p>
            </p:txBody>
          </p:sp>
        </p:grpSp>
      </p:grp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E99EE927-9D42-7235-43CD-74864050A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8712"/>
              </p:ext>
            </p:extLst>
          </p:nvPr>
        </p:nvGraphicFramePr>
        <p:xfrm>
          <a:off x="4918061" y="3172644"/>
          <a:ext cx="5940571" cy="1028700"/>
        </p:xfrm>
        <a:graphic>
          <a:graphicData uri="http://schemas.openxmlformats.org/drawingml/2006/table">
            <a:tbl>
              <a:tblPr/>
              <a:tblGrid>
                <a:gridCol w="719064">
                  <a:extLst>
                    <a:ext uri="{9D8B030D-6E8A-4147-A177-3AD203B41FA5}">
                      <a16:colId xmlns:a16="http://schemas.microsoft.com/office/drawing/2014/main" val="160725481"/>
                    </a:ext>
                  </a:extLst>
                </a:gridCol>
                <a:gridCol w="475688">
                  <a:extLst>
                    <a:ext uri="{9D8B030D-6E8A-4147-A177-3AD203B41FA5}">
                      <a16:colId xmlns:a16="http://schemas.microsoft.com/office/drawing/2014/main" val="2144893089"/>
                    </a:ext>
                  </a:extLst>
                </a:gridCol>
                <a:gridCol w="862876">
                  <a:extLst>
                    <a:ext uri="{9D8B030D-6E8A-4147-A177-3AD203B41FA5}">
                      <a16:colId xmlns:a16="http://schemas.microsoft.com/office/drawing/2014/main" val="1196554594"/>
                    </a:ext>
                  </a:extLst>
                </a:gridCol>
                <a:gridCol w="398250">
                  <a:extLst>
                    <a:ext uri="{9D8B030D-6E8A-4147-A177-3AD203B41FA5}">
                      <a16:colId xmlns:a16="http://schemas.microsoft.com/office/drawing/2014/main" val="2665401444"/>
                    </a:ext>
                  </a:extLst>
                </a:gridCol>
                <a:gridCol w="929251">
                  <a:extLst>
                    <a:ext uri="{9D8B030D-6E8A-4147-A177-3AD203B41FA5}">
                      <a16:colId xmlns:a16="http://schemas.microsoft.com/office/drawing/2014/main" val="1155202510"/>
                    </a:ext>
                  </a:extLst>
                </a:gridCol>
                <a:gridCol w="730126">
                  <a:extLst>
                    <a:ext uri="{9D8B030D-6E8A-4147-A177-3AD203B41FA5}">
                      <a16:colId xmlns:a16="http://schemas.microsoft.com/office/drawing/2014/main" val="2029931246"/>
                    </a:ext>
                  </a:extLst>
                </a:gridCol>
                <a:gridCol w="531001">
                  <a:extLst>
                    <a:ext uri="{9D8B030D-6E8A-4147-A177-3AD203B41FA5}">
                      <a16:colId xmlns:a16="http://schemas.microsoft.com/office/drawing/2014/main" val="1901585563"/>
                    </a:ext>
                  </a:extLst>
                </a:gridCol>
                <a:gridCol w="542064">
                  <a:extLst>
                    <a:ext uri="{9D8B030D-6E8A-4147-A177-3AD203B41FA5}">
                      <a16:colId xmlns:a16="http://schemas.microsoft.com/office/drawing/2014/main" val="390531709"/>
                    </a:ext>
                  </a:extLst>
                </a:gridCol>
                <a:gridCol w="752251">
                  <a:extLst>
                    <a:ext uri="{9D8B030D-6E8A-4147-A177-3AD203B41FA5}">
                      <a16:colId xmlns:a16="http://schemas.microsoft.com/office/drawing/2014/main" val="1496739967"/>
                    </a:ext>
                  </a:extLst>
                </a:gridCol>
              </a:tblGrid>
              <a:tr h="2667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TB_ALUNO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60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matricula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sobrenome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telefone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endereco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3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Joao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Souza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11911111111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Rua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00000-001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1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11922222222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Rua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00000-002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67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Andrade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Rua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00000-003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968033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CEBD487B-9D95-CE99-34F7-E924A19649D7}"/>
              </a:ext>
            </a:extLst>
          </p:cNvPr>
          <p:cNvSpPr txBox="1"/>
          <p:nvPr/>
        </p:nvSpPr>
        <p:spPr>
          <a:xfrm>
            <a:off x="1419896" y="2182596"/>
            <a:ext cx="324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Representação Gráfica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08247E5-6C5C-4843-43E1-FCFF2A770A4E}"/>
              </a:ext>
            </a:extLst>
          </p:cNvPr>
          <p:cNvSpPr txBox="1"/>
          <p:nvPr/>
        </p:nvSpPr>
        <p:spPr>
          <a:xfrm>
            <a:off x="4664277" y="2718612"/>
            <a:ext cx="688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Representação consultando a tabela no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57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635CD-8DC8-5E0C-465E-1964C5D7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045686"/>
            <a:ext cx="9144000" cy="1263649"/>
          </a:xfrm>
        </p:spPr>
        <p:txBody>
          <a:bodyPr/>
          <a:lstStyle/>
          <a:p>
            <a:r>
              <a:rPr lang="en-US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Modelagem</a:t>
            </a:r>
            <a:endParaRPr lang="pt-BR" dirty="0">
              <a:solidFill>
                <a:srgbClr val="F31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4035-1758-592B-C7B7-8EE7ACB5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5380132"/>
            <a:ext cx="10605083" cy="7078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regra de ouro que devemos observar no projeto de um banco de dados baseado no Modelo Relacional de Dados é a de "não misturar assuntos em uma mesma Tabela"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CBAA07-9C1A-3497-D81B-D86EAE660696}"/>
              </a:ext>
            </a:extLst>
          </p:cNvPr>
          <p:cNvSpPr txBox="1"/>
          <p:nvPr/>
        </p:nvSpPr>
        <p:spPr>
          <a:xfrm>
            <a:off x="761999" y="1847670"/>
            <a:ext cx="10982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 modelos de dados são ferramentas que permitem demonstrar como serão construídas as estruturas de dados que darão suporte aos processos de negócio, como esses dados estarão organizados e quais os relacionamentos que pretendemos estabelecer entre eles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862DF9-0CB9-0CBB-F3B2-40E095AD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4DE061-6EFD-B7C8-2850-ED300BC10DD6}"/>
              </a:ext>
            </a:extLst>
          </p:cNvPr>
          <p:cNvSpPr txBox="1"/>
          <p:nvPr/>
        </p:nvSpPr>
        <p:spPr>
          <a:xfrm>
            <a:off x="761999" y="3028890"/>
            <a:ext cx="10982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Resumindo: </a:t>
            </a:r>
            <a:r>
              <a:rPr lang="pt-BR" sz="2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desenhar a estrutura de como as informações do seu sistema será armazenado no banco</a:t>
            </a:r>
            <a:endParaRPr lang="pt-BR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15C124-D2B9-6E94-8F5D-86A12CB33F6B}"/>
              </a:ext>
            </a:extLst>
          </p:cNvPr>
          <p:cNvSpPr txBox="1"/>
          <p:nvPr/>
        </p:nvSpPr>
        <p:spPr>
          <a:xfrm>
            <a:off x="697684" y="4250796"/>
            <a:ext cx="10796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000" b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pt-BR" dirty="0"/>
              <a:t>A principal ferramenta do modelo é sua representação gráfica, o Diagrama Entidade Relacionamento.</a:t>
            </a:r>
          </a:p>
          <a:p>
            <a:pPr algn="ctr"/>
            <a:r>
              <a:rPr lang="pt-BR" dirty="0"/>
              <a:t>Normalmente o modelo e o diagrama são conhecidos por suas siglas: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MER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DER</a:t>
            </a:r>
          </a:p>
        </p:txBody>
      </p:sp>
    </p:spTree>
    <p:extLst>
      <p:ext uri="{BB962C8B-B14F-4D97-AF65-F5344CB8AC3E}">
        <p14:creationId xmlns:p14="http://schemas.microsoft.com/office/powerpoint/2010/main" val="336346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635CD-8DC8-5E0C-465E-1964C5D7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41" y="924362"/>
            <a:ext cx="9144000" cy="12636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3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Modelagem</a:t>
            </a:r>
            <a:endParaRPr lang="pt-BR" sz="3600" dirty="0">
              <a:solidFill>
                <a:srgbClr val="F31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4035-1758-592B-C7B7-8EE7ACB5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465976"/>
            <a:ext cx="11150368" cy="539202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Modelo Conceitual</a:t>
            </a:r>
            <a:r>
              <a:rPr lang="pt-BR" sz="20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 modelagem conceitual é a forma mais natural dos fatos e estão mais próximas da realidade do ambiente do cliente. No modelo conceitual o cliente deverá ser envolvido a fim de obter o levantamento de dados que darão suporte à construção de todo o modelo.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É construído através de um diagrama em blocos que demonstra as relações entre as entidades e seus atributos.</a:t>
            </a:r>
          </a:p>
          <a:p>
            <a:pPr marL="0" indent="0">
              <a:buNone/>
            </a:pPr>
            <a:endParaRPr lang="pt-BR" sz="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Lógico</a:t>
            </a:r>
            <a:r>
              <a:rPr lang="pt-BR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modelagem lógica consiste em determinar as Tabelas, seus atributos e ainda as Chaves Primárias e Estrangerias bem como seus relacionamentos.</a:t>
            </a:r>
          </a:p>
          <a:p>
            <a:pPr marL="0" indent="0">
              <a:buNone/>
            </a:pPr>
            <a:endParaRPr lang="pt-BR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Físico</a:t>
            </a:r>
            <a:r>
              <a:rPr lang="pt-BR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modelagem Física consiste na escolha de um SGBD para a criação do projeto (Modelagem Lógica) do sistema.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É o script para se criar toda a estrutura de objetos que vai armazenar os dados do seu sistema no SGBD escolhido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862DF9-0CB9-0CBB-F3B2-40E095AD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" y="514350"/>
            <a:ext cx="1057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10674</TotalTime>
  <Words>2800</Words>
  <Application>Microsoft Office PowerPoint</Application>
  <PresentationFormat>Widescreen</PresentationFormat>
  <Paragraphs>427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 Pro</vt:lpstr>
      <vt:lpstr>Verdana Pro Cond SemiBold</vt:lpstr>
      <vt:lpstr>TornVTI</vt:lpstr>
      <vt:lpstr>Análise e Desenvolvimento de Sistemas </vt:lpstr>
      <vt:lpstr>O que é um Banco de Dados?</vt:lpstr>
      <vt:lpstr>Para que serve um Banco de Dados?</vt:lpstr>
      <vt:lpstr>O que significa SQL?</vt:lpstr>
      <vt:lpstr>O que é um SGDB(Sistema Gerenciador de Banco de Dados)</vt:lpstr>
      <vt:lpstr>Apresentação do PowerPoint</vt:lpstr>
      <vt:lpstr>Apresentação do PowerPoint</vt:lpstr>
      <vt:lpstr>Modelagem</vt:lpstr>
      <vt:lpstr>Tipos de Modelagem</vt:lpstr>
      <vt:lpstr>Modelagem Conceitual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Desenvolvimento de Sistemas </dc:title>
  <dc:creator>Silvio Hirayama</dc:creator>
  <cp:lastModifiedBy>Silvio Hirayama</cp:lastModifiedBy>
  <cp:revision>447</cp:revision>
  <dcterms:created xsi:type="dcterms:W3CDTF">2022-08-02T13:33:59Z</dcterms:created>
  <dcterms:modified xsi:type="dcterms:W3CDTF">2023-03-15T19:30:29Z</dcterms:modified>
</cp:coreProperties>
</file>