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05"/>
  </p:notesMasterIdLst>
  <p:sldIdLst>
    <p:sldId id="256" r:id="rId5"/>
    <p:sldId id="265" r:id="rId6"/>
    <p:sldId id="311" r:id="rId7"/>
    <p:sldId id="308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264" r:id="rId16"/>
    <p:sldId id="281" r:id="rId17"/>
    <p:sldId id="309" r:id="rId18"/>
    <p:sldId id="320" r:id="rId19"/>
    <p:sldId id="321" r:id="rId20"/>
    <p:sldId id="307" r:id="rId21"/>
    <p:sldId id="304" r:id="rId22"/>
    <p:sldId id="301" r:id="rId23"/>
    <p:sldId id="267" r:id="rId24"/>
    <p:sldId id="270" r:id="rId25"/>
    <p:sldId id="271" r:id="rId26"/>
    <p:sldId id="323" r:id="rId27"/>
    <p:sldId id="322" r:id="rId28"/>
    <p:sldId id="325" r:id="rId29"/>
    <p:sldId id="326" r:id="rId30"/>
    <p:sldId id="327" r:id="rId31"/>
    <p:sldId id="328" r:id="rId32"/>
    <p:sldId id="329" r:id="rId33"/>
    <p:sldId id="330" r:id="rId34"/>
    <p:sldId id="284" r:id="rId35"/>
    <p:sldId id="340" r:id="rId36"/>
    <p:sldId id="272" r:id="rId37"/>
    <p:sldId id="273" r:id="rId38"/>
    <p:sldId id="276" r:id="rId39"/>
    <p:sldId id="293" r:id="rId40"/>
    <p:sldId id="294" r:id="rId41"/>
    <p:sldId id="295" r:id="rId42"/>
    <p:sldId id="297" r:id="rId43"/>
    <p:sldId id="298" r:id="rId44"/>
    <p:sldId id="296" r:id="rId45"/>
    <p:sldId id="331" r:id="rId46"/>
    <p:sldId id="332" r:id="rId47"/>
    <p:sldId id="334" r:id="rId48"/>
    <p:sldId id="335" r:id="rId49"/>
    <p:sldId id="336" r:id="rId50"/>
    <p:sldId id="337" r:id="rId51"/>
    <p:sldId id="338" r:id="rId52"/>
    <p:sldId id="339" r:id="rId53"/>
    <p:sldId id="274" r:id="rId54"/>
    <p:sldId id="277" r:id="rId55"/>
    <p:sldId id="279" r:id="rId56"/>
    <p:sldId id="280" r:id="rId57"/>
    <p:sldId id="341" r:id="rId58"/>
    <p:sldId id="282" r:id="rId59"/>
    <p:sldId id="283" r:id="rId60"/>
    <p:sldId id="286" r:id="rId61"/>
    <p:sldId id="285" r:id="rId62"/>
    <p:sldId id="287" r:id="rId63"/>
    <p:sldId id="288" r:id="rId64"/>
    <p:sldId id="289" r:id="rId65"/>
    <p:sldId id="346" r:id="rId66"/>
    <p:sldId id="290" r:id="rId67"/>
    <p:sldId id="348" r:id="rId68"/>
    <p:sldId id="349" r:id="rId69"/>
    <p:sldId id="345" r:id="rId70"/>
    <p:sldId id="347" r:id="rId71"/>
    <p:sldId id="342" r:id="rId72"/>
    <p:sldId id="343" r:id="rId73"/>
    <p:sldId id="350" r:id="rId74"/>
    <p:sldId id="305" r:id="rId75"/>
    <p:sldId id="306" r:id="rId76"/>
    <p:sldId id="351" r:id="rId77"/>
    <p:sldId id="354" r:id="rId78"/>
    <p:sldId id="352" r:id="rId79"/>
    <p:sldId id="353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4" r:id="rId97"/>
    <p:sldId id="371" r:id="rId98"/>
    <p:sldId id="372" r:id="rId99"/>
    <p:sldId id="373" r:id="rId100"/>
    <p:sldId id="375" r:id="rId101"/>
    <p:sldId id="376" r:id="rId102"/>
    <p:sldId id="378" r:id="rId103"/>
    <p:sldId id="377" r:id="rId10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141"/>
    <a:srgbClr val="FF6600"/>
    <a:srgbClr val="FFFF8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CBC3E-A833-41C5-8EAC-EA873649165A}" v="1" dt="2023-09-25T16:31:11.918"/>
    <p1510:client id="{5681C895-B4AE-4019-9997-4DD6BE14F272}" v="1" dt="2023-09-27T18:28:13.131"/>
    <p1510:client id="{5C7A3ECA-7267-4E92-A3A1-87E966DB4809}" v="1" dt="2023-09-27T13:39:29.508"/>
    <p1510:client id="{69F0DC54-4FAE-42E4-A421-1FD73143B57A}" v="52" dt="2023-09-06T18:06:20.174"/>
    <p1510:client id="{9AFC26C8-7E98-4A79-AF5B-2C9DC78579A1}" v="1" dt="2023-09-14T00:28:37.009"/>
    <p1510:client id="{D9F0B2F0-9050-42E7-BBF2-4A7F4CD03C50}" v="2" dt="2023-09-14T01:15:52.208"/>
    <p1510:client id="{E03D686B-E07F-4D1C-9C85-92B33CDDBA49}" v="1" dt="2023-09-27T20:06:43.625"/>
    <p1510:client id="{E72A4D88-23E9-4FE0-BA5A-207CBBB05276}" v="1" dt="2023-09-14T03:11:22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azzaro" userId="S::rm551201@fiap.com.br::e6fe20bc-48f4-468b-8229-550f7b23ab8f" providerId="AD" clId="Web-{5681C895-B4AE-4019-9997-4DD6BE14F272}"/>
    <pc:docChg chg="sldOrd">
      <pc:chgData name="Lucas Cazzaro" userId="S::rm551201@fiap.com.br::e6fe20bc-48f4-468b-8229-550f7b23ab8f" providerId="AD" clId="Web-{5681C895-B4AE-4019-9997-4DD6BE14F272}" dt="2023-09-27T18:28:13.131" v="0"/>
      <pc:docMkLst>
        <pc:docMk/>
      </pc:docMkLst>
      <pc:sldChg chg="ord">
        <pc:chgData name="Lucas Cazzaro" userId="S::rm551201@fiap.com.br::e6fe20bc-48f4-468b-8229-550f7b23ab8f" providerId="AD" clId="Web-{5681C895-B4AE-4019-9997-4DD6BE14F272}" dt="2023-09-27T18:28:13.131" v="0"/>
        <pc:sldMkLst>
          <pc:docMk/>
          <pc:sldMk cId="1662799959" sldId="308"/>
        </pc:sldMkLst>
      </pc:sldChg>
    </pc:docChg>
  </pc:docChgLst>
  <pc:docChgLst>
    <pc:chgData name="Ezequiel Bispo de Jesus" userId="S::rm99573@fiap.com.br::6b0951c9-eb1f-46e4-bdab-b782124cb19e" providerId="AD" clId="Web-{D9F0B2F0-9050-42E7-BBF2-4A7F4CD03C50}"/>
    <pc:docChg chg="addSld delSld">
      <pc:chgData name="Ezequiel Bispo de Jesus" userId="S::rm99573@fiap.com.br::6b0951c9-eb1f-46e4-bdab-b782124cb19e" providerId="AD" clId="Web-{D9F0B2F0-9050-42E7-BBF2-4A7F4CD03C50}" dt="2023-09-14T01:15:52.208" v="1"/>
      <pc:docMkLst>
        <pc:docMk/>
      </pc:docMkLst>
      <pc:sldChg chg="new del">
        <pc:chgData name="Ezequiel Bispo de Jesus" userId="S::rm99573@fiap.com.br::6b0951c9-eb1f-46e4-bdab-b782124cb19e" providerId="AD" clId="Web-{D9F0B2F0-9050-42E7-BBF2-4A7F4CD03C50}" dt="2023-09-14T01:15:52.208" v="1"/>
        <pc:sldMkLst>
          <pc:docMk/>
          <pc:sldMk cId="1673455558" sldId="352"/>
        </pc:sldMkLst>
      </pc:sldChg>
    </pc:docChg>
  </pc:docChgLst>
  <pc:docChgLst>
    <pc:chgData name="João Victor Leite Firmino" userId="S::rm97714@fiap.com.br::0dc7cb59-68c2-44e1-b9f6-f08528c69c77" providerId="AD" clId="Web-{9AFC26C8-7E98-4A79-AF5B-2C9DC78579A1}"/>
    <pc:docChg chg="sldOrd">
      <pc:chgData name="João Victor Leite Firmino" userId="S::rm97714@fiap.com.br::0dc7cb59-68c2-44e1-b9f6-f08528c69c77" providerId="AD" clId="Web-{9AFC26C8-7E98-4A79-AF5B-2C9DC78579A1}" dt="2023-09-14T00:28:37.009" v="0"/>
      <pc:docMkLst>
        <pc:docMk/>
      </pc:docMkLst>
      <pc:sldChg chg="ord">
        <pc:chgData name="João Victor Leite Firmino" userId="S::rm97714@fiap.com.br::0dc7cb59-68c2-44e1-b9f6-f08528c69c77" providerId="AD" clId="Web-{9AFC26C8-7E98-4A79-AF5B-2C9DC78579A1}" dt="2023-09-14T00:28:37.009" v="0"/>
        <pc:sldMkLst>
          <pc:docMk/>
          <pc:sldMk cId="4188403050" sldId="290"/>
        </pc:sldMkLst>
      </pc:sldChg>
    </pc:docChg>
  </pc:docChgLst>
  <pc:docChgLst>
    <pc:chgData name="Silvio Hirayama" userId="df5f3e18-c983-44a7-afb5-e785fc5bde77" providerId="ADAL" clId="{69F0DC54-4FAE-42E4-A421-1FD73143B57A}"/>
    <pc:docChg chg="undo custSel addSld delSld modSld sldOrd">
      <pc:chgData name="Silvio Hirayama" userId="df5f3e18-c983-44a7-afb5-e785fc5bde77" providerId="ADAL" clId="{69F0DC54-4FAE-42E4-A421-1FD73143B57A}" dt="2023-09-06T18:19:20.839" v="1153" actId="20577"/>
      <pc:docMkLst>
        <pc:docMk/>
      </pc:docMkLst>
      <pc:sldChg chg="add">
        <pc:chgData name="Silvio Hirayama" userId="df5f3e18-c983-44a7-afb5-e785fc5bde77" providerId="ADAL" clId="{69F0DC54-4FAE-42E4-A421-1FD73143B57A}" dt="2023-09-06T12:57:41.203" v="0"/>
        <pc:sldMkLst>
          <pc:docMk/>
          <pc:sldMk cId="698022843" sldId="274"/>
        </pc:sldMkLst>
      </pc:sldChg>
      <pc:sldChg chg="add ord">
        <pc:chgData name="Silvio Hirayama" userId="df5f3e18-c983-44a7-afb5-e785fc5bde77" providerId="ADAL" clId="{69F0DC54-4FAE-42E4-A421-1FD73143B57A}" dt="2023-09-06T13:35:08.208" v="18"/>
        <pc:sldMkLst>
          <pc:docMk/>
          <pc:sldMk cId="1838125528" sldId="277"/>
        </pc:sldMkLst>
      </pc:sldChg>
      <pc:sldChg chg="add">
        <pc:chgData name="Silvio Hirayama" userId="df5f3e18-c983-44a7-afb5-e785fc5bde77" providerId="ADAL" clId="{69F0DC54-4FAE-42E4-A421-1FD73143B57A}" dt="2023-09-06T12:58:33.280" v="7"/>
        <pc:sldMkLst>
          <pc:docMk/>
          <pc:sldMk cId="203699470" sldId="279"/>
        </pc:sldMkLst>
      </pc:sldChg>
      <pc:sldChg chg="add">
        <pc:chgData name="Silvio Hirayama" userId="df5f3e18-c983-44a7-afb5-e785fc5bde77" providerId="ADAL" clId="{69F0DC54-4FAE-42E4-A421-1FD73143B57A}" dt="2023-09-06T12:58:44.374" v="8"/>
        <pc:sldMkLst>
          <pc:docMk/>
          <pc:sldMk cId="592740301" sldId="280"/>
        </pc:sldMkLst>
      </pc:sldChg>
      <pc:sldChg chg="add del">
        <pc:chgData name="Silvio Hirayama" userId="df5f3e18-c983-44a7-afb5-e785fc5bde77" providerId="ADAL" clId="{69F0DC54-4FAE-42E4-A421-1FD73143B57A}" dt="2023-09-06T13:36:05.066" v="21"/>
        <pc:sldMkLst>
          <pc:docMk/>
          <pc:sldMk cId="3854533924" sldId="282"/>
        </pc:sldMkLst>
      </pc:sldChg>
      <pc:sldChg chg="add">
        <pc:chgData name="Silvio Hirayama" userId="df5f3e18-c983-44a7-afb5-e785fc5bde77" providerId="ADAL" clId="{69F0DC54-4FAE-42E4-A421-1FD73143B57A}" dt="2023-09-06T12:59:02.664" v="10"/>
        <pc:sldMkLst>
          <pc:docMk/>
          <pc:sldMk cId="2040288365" sldId="283"/>
        </pc:sldMkLst>
      </pc:sldChg>
      <pc:sldChg chg="add">
        <pc:chgData name="Silvio Hirayama" userId="df5f3e18-c983-44a7-afb5-e785fc5bde77" providerId="ADAL" clId="{69F0DC54-4FAE-42E4-A421-1FD73143B57A}" dt="2023-09-06T12:59:15.904" v="12"/>
        <pc:sldMkLst>
          <pc:docMk/>
          <pc:sldMk cId="2813478327" sldId="285"/>
        </pc:sldMkLst>
      </pc:sldChg>
      <pc:sldChg chg="add">
        <pc:chgData name="Silvio Hirayama" userId="df5f3e18-c983-44a7-afb5-e785fc5bde77" providerId="ADAL" clId="{69F0DC54-4FAE-42E4-A421-1FD73143B57A}" dt="2023-09-06T12:59:06.300" v="11"/>
        <pc:sldMkLst>
          <pc:docMk/>
          <pc:sldMk cId="2282155846" sldId="286"/>
        </pc:sldMkLst>
      </pc:sldChg>
      <pc:sldChg chg="add">
        <pc:chgData name="Silvio Hirayama" userId="df5f3e18-c983-44a7-afb5-e785fc5bde77" providerId="ADAL" clId="{69F0DC54-4FAE-42E4-A421-1FD73143B57A}" dt="2023-09-06T12:59:20.144" v="13"/>
        <pc:sldMkLst>
          <pc:docMk/>
          <pc:sldMk cId="3079808991" sldId="287"/>
        </pc:sldMkLst>
      </pc:sldChg>
      <pc:sldChg chg="add">
        <pc:chgData name="Silvio Hirayama" userId="df5f3e18-c983-44a7-afb5-e785fc5bde77" providerId="ADAL" clId="{69F0DC54-4FAE-42E4-A421-1FD73143B57A}" dt="2023-09-06T12:59:24.501" v="14"/>
        <pc:sldMkLst>
          <pc:docMk/>
          <pc:sldMk cId="3670177253" sldId="289"/>
        </pc:sldMkLst>
      </pc:sldChg>
      <pc:sldChg chg="add">
        <pc:chgData name="Silvio Hirayama" userId="df5f3e18-c983-44a7-afb5-e785fc5bde77" providerId="ADAL" clId="{69F0DC54-4FAE-42E4-A421-1FD73143B57A}" dt="2023-09-06T12:59:28.527" v="15"/>
        <pc:sldMkLst>
          <pc:docMk/>
          <pc:sldMk cId="4188403050" sldId="290"/>
        </pc:sldMkLst>
      </pc:sldChg>
      <pc:sldChg chg="add del">
        <pc:chgData name="Silvio Hirayama" userId="df5f3e18-c983-44a7-afb5-e785fc5bde77" providerId="ADAL" clId="{69F0DC54-4FAE-42E4-A421-1FD73143B57A}" dt="2023-09-06T12:58:20.382" v="4" actId="47"/>
        <pc:sldMkLst>
          <pc:docMk/>
          <pc:sldMk cId="2316108027" sldId="341"/>
        </pc:sldMkLst>
      </pc:sldChg>
      <pc:sldChg chg="add">
        <pc:chgData name="Silvio Hirayama" userId="df5f3e18-c983-44a7-afb5-e785fc5bde77" providerId="ADAL" clId="{69F0DC54-4FAE-42E4-A421-1FD73143B57A}" dt="2023-09-06T12:58:50.546" v="9"/>
        <pc:sldMkLst>
          <pc:docMk/>
          <pc:sldMk cId="3435722753" sldId="341"/>
        </pc:sldMkLst>
      </pc:sldChg>
      <pc:sldChg chg="add del">
        <pc:chgData name="Silvio Hirayama" userId="df5f3e18-c983-44a7-afb5-e785fc5bde77" providerId="ADAL" clId="{69F0DC54-4FAE-42E4-A421-1FD73143B57A}" dt="2023-09-06T12:58:25.488" v="6" actId="47"/>
        <pc:sldMkLst>
          <pc:docMk/>
          <pc:sldMk cId="1788073759" sldId="342"/>
        </pc:sldMkLst>
      </pc:sldChg>
      <pc:sldChg chg="addSp delSp modSp add mod">
        <pc:chgData name="Silvio Hirayama" userId="df5f3e18-c983-44a7-afb5-e785fc5bde77" providerId="ADAL" clId="{69F0DC54-4FAE-42E4-A421-1FD73143B57A}" dt="2023-09-06T18:09:26.680" v="1082" actId="207"/>
        <pc:sldMkLst>
          <pc:docMk/>
          <pc:sldMk cId="3733238820" sldId="342"/>
        </pc:sldMkLst>
        <pc:spChg chg="add del mod">
          <ac:chgData name="Silvio Hirayama" userId="df5f3e18-c983-44a7-afb5-e785fc5bde77" providerId="ADAL" clId="{69F0DC54-4FAE-42E4-A421-1FD73143B57A}" dt="2023-09-06T18:06:09.377" v="1030" actId="21"/>
          <ac:spMkLst>
            <pc:docMk/>
            <pc:sldMk cId="3733238820" sldId="342"/>
            <ac:spMk id="2" creationId="{79B1D54C-7FD7-F992-101C-13AE7500C81A}"/>
          </ac:spMkLst>
        </pc:spChg>
        <pc:spChg chg="mod">
          <ac:chgData name="Silvio Hirayama" userId="df5f3e18-c983-44a7-afb5-e785fc5bde77" providerId="ADAL" clId="{69F0DC54-4FAE-42E4-A421-1FD73143B57A}" dt="2023-09-06T15:47:22.083" v="29" actId="20577"/>
          <ac:spMkLst>
            <pc:docMk/>
            <pc:sldMk cId="3733238820" sldId="342"/>
            <ac:spMk id="5" creationId="{857A1FAA-F790-6BF7-1C8F-0CDD22C0C6AD}"/>
          </ac:spMkLst>
        </pc:spChg>
        <pc:spChg chg="mod">
          <ac:chgData name="Silvio Hirayama" userId="df5f3e18-c983-44a7-afb5-e785fc5bde77" providerId="ADAL" clId="{69F0DC54-4FAE-42E4-A421-1FD73143B57A}" dt="2023-09-06T18:09:26.680" v="1082" actId="207"/>
          <ac:spMkLst>
            <pc:docMk/>
            <pc:sldMk cId="3733238820" sldId="342"/>
            <ac:spMk id="7" creationId="{9E029C43-E1AA-AAB8-2843-349A0852DAB4}"/>
          </ac:spMkLst>
        </pc:spChg>
        <pc:spChg chg="add del mod">
          <ac:chgData name="Silvio Hirayama" userId="df5f3e18-c983-44a7-afb5-e785fc5bde77" providerId="ADAL" clId="{69F0DC54-4FAE-42E4-A421-1FD73143B57A}" dt="2023-09-06T18:06:09.377" v="1030" actId="21"/>
          <ac:spMkLst>
            <pc:docMk/>
            <pc:sldMk cId="3733238820" sldId="342"/>
            <ac:spMk id="9" creationId="{D20649A5-75D0-EBB1-DFAE-F462851A11F7}"/>
          </ac:spMkLst>
        </pc:spChg>
        <pc:spChg chg="add mod">
          <ac:chgData name="Silvio Hirayama" userId="df5f3e18-c983-44a7-afb5-e785fc5bde77" providerId="ADAL" clId="{69F0DC54-4FAE-42E4-A421-1FD73143B57A}" dt="2023-09-06T18:08:14.176" v="1059" actId="1076"/>
          <ac:spMkLst>
            <pc:docMk/>
            <pc:sldMk cId="3733238820" sldId="342"/>
            <ac:spMk id="18" creationId="{C35F7CE5-5BB7-F220-199A-E6C8B499E415}"/>
          </ac:spMkLst>
        </pc:spChg>
        <pc:spChg chg="add mod">
          <ac:chgData name="Silvio Hirayama" userId="df5f3e18-c983-44a7-afb5-e785fc5bde77" providerId="ADAL" clId="{69F0DC54-4FAE-42E4-A421-1FD73143B57A}" dt="2023-09-06T18:08:14.176" v="1059" actId="1076"/>
          <ac:spMkLst>
            <pc:docMk/>
            <pc:sldMk cId="3733238820" sldId="342"/>
            <ac:spMk id="19" creationId="{8AEBDAD0-B316-3204-D16C-9F98F21B5DA1}"/>
          </ac:spMkLst>
        </pc:spChg>
        <pc:spChg chg="add mod">
          <ac:chgData name="Silvio Hirayama" userId="df5f3e18-c983-44a7-afb5-e785fc5bde77" providerId="ADAL" clId="{69F0DC54-4FAE-42E4-A421-1FD73143B57A}" dt="2023-09-06T18:08:14.176" v="1059" actId="1076"/>
          <ac:spMkLst>
            <pc:docMk/>
            <pc:sldMk cId="3733238820" sldId="342"/>
            <ac:spMk id="20" creationId="{4F8EA059-6950-2D1F-0DC6-82624516AD70}"/>
          </ac:spMkLst>
        </pc:spChg>
        <pc:spChg chg="add mod">
          <ac:chgData name="Silvio Hirayama" userId="df5f3e18-c983-44a7-afb5-e785fc5bde77" providerId="ADAL" clId="{69F0DC54-4FAE-42E4-A421-1FD73143B57A}" dt="2023-09-06T18:08:17.242" v="1060" actId="14100"/>
          <ac:spMkLst>
            <pc:docMk/>
            <pc:sldMk cId="3733238820" sldId="342"/>
            <ac:spMk id="24" creationId="{B68DFC38-FD44-0DC5-D30E-29247A890C56}"/>
          </ac:spMkLst>
        </pc:spChg>
        <pc:picChg chg="del">
          <ac:chgData name="Silvio Hirayama" userId="df5f3e18-c983-44a7-afb5-e785fc5bde77" providerId="ADAL" clId="{69F0DC54-4FAE-42E4-A421-1FD73143B57A}" dt="2023-09-06T15:49:11.568" v="114" actId="478"/>
          <ac:picMkLst>
            <pc:docMk/>
            <pc:sldMk cId="3733238820" sldId="342"/>
            <ac:picMk id="6" creationId="{756E1208-A361-8B5A-21DF-94E8DB4337B5}"/>
          </ac:picMkLst>
        </pc:picChg>
        <pc:picChg chg="add del mod">
          <ac:chgData name="Silvio Hirayama" userId="df5f3e18-c983-44a7-afb5-e785fc5bde77" providerId="ADAL" clId="{69F0DC54-4FAE-42E4-A421-1FD73143B57A}" dt="2023-09-06T16:09:27.108" v="381" actId="478"/>
          <ac:picMkLst>
            <pc:docMk/>
            <pc:sldMk cId="3733238820" sldId="342"/>
            <ac:picMk id="8" creationId="{541E258C-0A64-81B7-0414-F7E365669C93}"/>
          </ac:picMkLst>
        </pc:picChg>
        <pc:picChg chg="add del mod">
          <ac:chgData name="Silvio Hirayama" userId="df5f3e18-c983-44a7-afb5-e785fc5bde77" providerId="ADAL" clId="{69F0DC54-4FAE-42E4-A421-1FD73143B57A}" dt="2023-09-06T16:15:34.524" v="384" actId="478"/>
          <ac:picMkLst>
            <pc:docMk/>
            <pc:sldMk cId="3733238820" sldId="342"/>
            <ac:picMk id="11" creationId="{9A533AF4-4694-7814-A36F-A22449B4CA0A}"/>
          </ac:picMkLst>
        </pc:picChg>
        <pc:picChg chg="add del mod">
          <ac:chgData name="Silvio Hirayama" userId="df5f3e18-c983-44a7-afb5-e785fc5bde77" providerId="ADAL" clId="{69F0DC54-4FAE-42E4-A421-1FD73143B57A}" dt="2023-09-06T18:06:09.377" v="1030" actId="21"/>
          <ac:picMkLst>
            <pc:docMk/>
            <pc:sldMk cId="3733238820" sldId="342"/>
            <ac:picMk id="13" creationId="{890FB000-96B0-2070-E94C-01D4F61CD066}"/>
          </ac:picMkLst>
        </pc:picChg>
        <pc:picChg chg="add del mod">
          <ac:chgData name="Silvio Hirayama" userId="df5f3e18-c983-44a7-afb5-e785fc5bde77" providerId="ADAL" clId="{69F0DC54-4FAE-42E4-A421-1FD73143B57A}" dt="2023-09-06T16:16:02.141" v="387" actId="478"/>
          <ac:picMkLst>
            <pc:docMk/>
            <pc:sldMk cId="3733238820" sldId="342"/>
            <ac:picMk id="15" creationId="{1FADB56B-43FD-9BA9-3555-9EBACDF8575C}"/>
          </ac:picMkLst>
        </pc:picChg>
        <pc:picChg chg="add del mod">
          <ac:chgData name="Silvio Hirayama" userId="df5f3e18-c983-44a7-afb5-e785fc5bde77" providerId="ADAL" clId="{69F0DC54-4FAE-42E4-A421-1FD73143B57A}" dt="2023-09-06T18:06:09.377" v="1030" actId="21"/>
          <ac:picMkLst>
            <pc:docMk/>
            <pc:sldMk cId="3733238820" sldId="342"/>
            <ac:picMk id="17" creationId="{6A74A7F0-1C82-F961-A394-990F411B50BE}"/>
          </ac:picMkLst>
        </pc:picChg>
        <pc:picChg chg="add mod">
          <ac:chgData name="Silvio Hirayama" userId="df5f3e18-c983-44a7-afb5-e785fc5bde77" providerId="ADAL" clId="{69F0DC54-4FAE-42E4-A421-1FD73143B57A}" dt="2023-09-06T18:08:14.176" v="1059" actId="1076"/>
          <ac:picMkLst>
            <pc:docMk/>
            <pc:sldMk cId="3733238820" sldId="342"/>
            <ac:picMk id="21" creationId="{26DE284A-676D-22AA-B98C-B702F31E57FE}"/>
          </ac:picMkLst>
        </pc:picChg>
        <pc:picChg chg="add mod">
          <ac:chgData name="Silvio Hirayama" userId="df5f3e18-c983-44a7-afb5-e785fc5bde77" providerId="ADAL" clId="{69F0DC54-4FAE-42E4-A421-1FD73143B57A}" dt="2023-09-06T18:08:14.176" v="1059" actId="1076"/>
          <ac:picMkLst>
            <pc:docMk/>
            <pc:sldMk cId="3733238820" sldId="342"/>
            <ac:picMk id="22" creationId="{81B24D05-4F08-8680-7124-0C8057ABEE28}"/>
          </ac:picMkLst>
        </pc:picChg>
        <pc:picChg chg="add mod">
          <ac:chgData name="Silvio Hirayama" userId="df5f3e18-c983-44a7-afb5-e785fc5bde77" providerId="ADAL" clId="{69F0DC54-4FAE-42E4-A421-1FD73143B57A}" dt="2023-09-06T18:08:14.176" v="1059" actId="1076"/>
          <ac:picMkLst>
            <pc:docMk/>
            <pc:sldMk cId="3733238820" sldId="342"/>
            <ac:picMk id="23" creationId="{5CD0F553-F9AB-36AA-6787-F8528EA49E3D}"/>
          </ac:picMkLst>
        </pc:picChg>
        <pc:picChg chg="add mod">
          <ac:chgData name="Silvio Hirayama" userId="df5f3e18-c983-44a7-afb5-e785fc5bde77" providerId="ADAL" clId="{69F0DC54-4FAE-42E4-A421-1FD73143B57A}" dt="2023-09-06T18:08:14.176" v="1059" actId="1076"/>
          <ac:picMkLst>
            <pc:docMk/>
            <pc:sldMk cId="3733238820" sldId="342"/>
            <ac:picMk id="25" creationId="{DEC0E1FE-BF32-AF7C-1957-4544612111C4}"/>
          </ac:picMkLst>
        </pc:picChg>
      </pc:sldChg>
      <pc:sldChg chg="addSp delSp modSp add mod">
        <pc:chgData name="Silvio Hirayama" userId="df5f3e18-c983-44a7-afb5-e785fc5bde77" providerId="ADAL" clId="{69F0DC54-4FAE-42E4-A421-1FD73143B57A}" dt="2023-09-06T18:14:40.946" v="1093" actId="1076"/>
        <pc:sldMkLst>
          <pc:docMk/>
          <pc:sldMk cId="1796660285" sldId="343"/>
        </pc:sldMkLst>
        <pc:spChg chg="mod">
          <ac:chgData name="Silvio Hirayama" userId="df5f3e18-c983-44a7-afb5-e785fc5bde77" providerId="ADAL" clId="{69F0DC54-4FAE-42E4-A421-1FD73143B57A}" dt="2023-09-06T18:07:17.236" v="1046" actId="207"/>
          <ac:spMkLst>
            <pc:docMk/>
            <pc:sldMk cId="1796660285" sldId="343"/>
            <ac:spMk id="2" creationId="{79B1D54C-7FD7-F992-101C-13AE7500C81A}"/>
          </ac:spMkLst>
        </pc:spChg>
        <pc:spChg chg="del">
          <ac:chgData name="Silvio Hirayama" userId="df5f3e18-c983-44a7-afb5-e785fc5bde77" providerId="ADAL" clId="{69F0DC54-4FAE-42E4-A421-1FD73143B57A}" dt="2023-09-06T16:20:18.736" v="393" actId="478"/>
          <ac:spMkLst>
            <pc:docMk/>
            <pc:sldMk cId="1796660285" sldId="343"/>
            <ac:spMk id="7" creationId="{9E029C43-E1AA-AAB8-2843-349A0852DAB4}"/>
          </ac:spMkLst>
        </pc:spChg>
        <pc:spChg chg="del mod">
          <ac:chgData name="Silvio Hirayama" userId="df5f3e18-c983-44a7-afb5-e785fc5bde77" providerId="ADAL" clId="{69F0DC54-4FAE-42E4-A421-1FD73143B57A}" dt="2023-09-06T18:05:23.515" v="1023" actId="21"/>
          <ac:spMkLst>
            <pc:docMk/>
            <pc:sldMk cId="1796660285" sldId="343"/>
            <ac:spMk id="9" creationId="{D20649A5-75D0-EBB1-DFAE-F462851A11F7}"/>
          </ac:spMkLst>
        </pc:spChg>
        <pc:spChg chg="add del mod">
          <ac:chgData name="Silvio Hirayama" userId="df5f3e18-c983-44a7-afb5-e785fc5bde77" providerId="ADAL" clId="{69F0DC54-4FAE-42E4-A421-1FD73143B57A}" dt="2023-09-06T18:05:55.751" v="1029" actId="478"/>
          <ac:spMkLst>
            <pc:docMk/>
            <pc:sldMk cId="1796660285" sldId="343"/>
            <ac:spMk id="15" creationId="{7214AA42-5399-9E0C-0EE0-004BABA713A7}"/>
          </ac:spMkLst>
        </pc:spChg>
        <pc:spChg chg="add mod">
          <ac:chgData name="Silvio Hirayama" userId="df5f3e18-c983-44a7-afb5-e785fc5bde77" providerId="ADAL" clId="{69F0DC54-4FAE-42E4-A421-1FD73143B57A}" dt="2023-09-06T18:10:06.442" v="1086" actId="20577"/>
          <ac:spMkLst>
            <pc:docMk/>
            <pc:sldMk cId="1796660285" sldId="343"/>
            <ac:spMk id="19" creationId="{9E32B22D-33C4-90CF-D92E-87AFBADA380C}"/>
          </ac:spMkLst>
        </pc:spChg>
        <pc:spChg chg="add mod">
          <ac:chgData name="Silvio Hirayama" userId="df5f3e18-c983-44a7-afb5-e785fc5bde77" providerId="ADAL" clId="{69F0DC54-4FAE-42E4-A421-1FD73143B57A}" dt="2023-09-06T18:08:53.975" v="1080" actId="20577"/>
          <ac:spMkLst>
            <pc:docMk/>
            <pc:sldMk cId="1796660285" sldId="343"/>
            <ac:spMk id="20" creationId="{0395F51A-3C5F-B067-826F-02C554F9BF50}"/>
          </ac:spMkLst>
        </pc:spChg>
        <pc:picChg chg="add del mod">
          <ac:chgData name="Silvio Hirayama" userId="df5f3e18-c983-44a7-afb5-e785fc5bde77" providerId="ADAL" clId="{69F0DC54-4FAE-42E4-A421-1FD73143B57A}" dt="2023-09-06T16:18:09.970" v="390" actId="478"/>
          <ac:picMkLst>
            <pc:docMk/>
            <pc:sldMk cId="1796660285" sldId="343"/>
            <ac:picMk id="6" creationId="{B6867098-25C3-0669-C6D2-034649814E17}"/>
          </ac:picMkLst>
        </pc:picChg>
        <pc:picChg chg="del mod">
          <ac:chgData name="Silvio Hirayama" userId="df5f3e18-c983-44a7-afb5-e785fc5bde77" providerId="ADAL" clId="{69F0DC54-4FAE-42E4-A421-1FD73143B57A}" dt="2023-09-06T16:07:52.296" v="378" actId="478"/>
          <ac:picMkLst>
            <pc:docMk/>
            <pc:sldMk cId="1796660285" sldId="343"/>
            <ac:picMk id="8" creationId="{541E258C-0A64-81B7-0414-F7E365669C93}"/>
          </ac:picMkLst>
        </pc:picChg>
        <pc:picChg chg="del mod">
          <ac:chgData name="Silvio Hirayama" userId="df5f3e18-c983-44a7-afb5-e785fc5bde77" providerId="ADAL" clId="{69F0DC54-4FAE-42E4-A421-1FD73143B57A}" dt="2023-09-06T15:55:02.213" v="336" actId="478"/>
          <ac:picMkLst>
            <pc:docMk/>
            <pc:sldMk cId="1796660285" sldId="343"/>
            <ac:picMk id="11" creationId="{9A533AF4-4694-7814-A36F-A22449B4CA0A}"/>
          </ac:picMkLst>
        </pc:picChg>
        <pc:picChg chg="add del mod">
          <ac:chgData name="Silvio Hirayama" userId="df5f3e18-c983-44a7-afb5-e785fc5bde77" providerId="ADAL" clId="{69F0DC54-4FAE-42E4-A421-1FD73143B57A}" dt="2023-09-06T16:21:44.887" v="466" actId="478"/>
          <ac:picMkLst>
            <pc:docMk/>
            <pc:sldMk cId="1796660285" sldId="343"/>
            <ac:picMk id="12" creationId="{CB64AA70-3FD1-CCFB-5E92-FC8A43599F51}"/>
          </ac:picMkLst>
        </pc:picChg>
        <pc:picChg chg="add mod">
          <ac:chgData name="Silvio Hirayama" userId="df5f3e18-c983-44a7-afb5-e785fc5bde77" providerId="ADAL" clId="{69F0DC54-4FAE-42E4-A421-1FD73143B57A}" dt="2023-09-06T16:20:28.813" v="394" actId="1076"/>
          <ac:picMkLst>
            <pc:docMk/>
            <pc:sldMk cId="1796660285" sldId="343"/>
            <ac:picMk id="14" creationId="{BFF7893C-2F9A-36D7-557F-F3EEE3FA3229}"/>
          </ac:picMkLst>
        </pc:picChg>
        <pc:picChg chg="add del mod">
          <ac:chgData name="Silvio Hirayama" userId="df5f3e18-c983-44a7-afb5-e785fc5bde77" providerId="ADAL" clId="{69F0DC54-4FAE-42E4-A421-1FD73143B57A}" dt="2023-09-06T18:05:52.138" v="1028" actId="478"/>
          <ac:picMkLst>
            <pc:docMk/>
            <pc:sldMk cId="1796660285" sldId="343"/>
            <ac:picMk id="16" creationId="{899CAFDF-D25A-D00F-3C01-805FD116623A}"/>
          </ac:picMkLst>
        </pc:picChg>
        <pc:picChg chg="add del mod">
          <ac:chgData name="Silvio Hirayama" userId="df5f3e18-c983-44a7-afb5-e785fc5bde77" providerId="ADAL" clId="{69F0DC54-4FAE-42E4-A421-1FD73143B57A}" dt="2023-09-06T18:05:23.515" v="1023" actId="21"/>
          <ac:picMkLst>
            <pc:docMk/>
            <pc:sldMk cId="1796660285" sldId="343"/>
            <ac:picMk id="18" creationId="{925E9626-7037-5DEA-DF98-CD326DD8ADB5}"/>
          </ac:picMkLst>
        </pc:picChg>
        <pc:picChg chg="add del mod">
          <ac:chgData name="Silvio Hirayama" userId="df5f3e18-c983-44a7-afb5-e785fc5bde77" providerId="ADAL" clId="{69F0DC54-4FAE-42E4-A421-1FD73143B57A}" dt="2023-09-06T18:14:36.576" v="1091" actId="478"/>
          <ac:picMkLst>
            <pc:docMk/>
            <pc:sldMk cId="1796660285" sldId="343"/>
            <ac:picMk id="21" creationId="{D56C2F49-8CCD-5F82-4DE8-C4FC36EF5946}"/>
          </ac:picMkLst>
        </pc:picChg>
        <pc:picChg chg="add del mod">
          <ac:chgData name="Silvio Hirayama" userId="df5f3e18-c983-44a7-afb5-e785fc5bde77" providerId="ADAL" clId="{69F0DC54-4FAE-42E4-A421-1FD73143B57A}" dt="2023-09-06T18:13:47.912" v="1087" actId="478"/>
          <ac:picMkLst>
            <pc:docMk/>
            <pc:sldMk cId="1796660285" sldId="343"/>
            <ac:picMk id="22" creationId="{2754CCBF-4C33-6FC8-4BA7-B2FFC2AEA54D}"/>
          </ac:picMkLst>
        </pc:picChg>
        <pc:picChg chg="add mod">
          <ac:chgData name="Silvio Hirayama" userId="df5f3e18-c983-44a7-afb5-e785fc5bde77" providerId="ADAL" clId="{69F0DC54-4FAE-42E4-A421-1FD73143B57A}" dt="2023-09-06T18:13:51.360" v="1089" actId="1076"/>
          <ac:picMkLst>
            <pc:docMk/>
            <pc:sldMk cId="1796660285" sldId="343"/>
            <ac:picMk id="24" creationId="{A74DFB3B-2346-FBA9-6C9D-5D2EAF0262B0}"/>
          </ac:picMkLst>
        </pc:picChg>
        <pc:picChg chg="add mod">
          <ac:chgData name="Silvio Hirayama" userId="df5f3e18-c983-44a7-afb5-e785fc5bde77" providerId="ADAL" clId="{69F0DC54-4FAE-42E4-A421-1FD73143B57A}" dt="2023-09-06T18:14:40.946" v="1093" actId="1076"/>
          <ac:picMkLst>
            <pc:docMk/>
            <pc:sldMk cId="1796660285" sldId="343"/>
            <ac:picMk id="26" creationId="{DFD701F7-23E6-B9A1-99DB-43991FAE47F4}"/>
          </ac:picMkLst>
        </pc:picChg>
      </pc:sldChg>
      <pc:sldChg chg="add del">
        <pc:chgData name="Silvio Hirayama" userId="df5f3e18-c983-44a7-afb5-e785fc5bde77" providerId="ADAL" clId="{69F0DC54-4FAE-42E4-A421-1FD73143B57A}" dt="2023-09-06T12:58:22.634" v="5" actId="47"/>
        <pc:sldMkLst>
          <pc:docMk/>
          <pc:sldMk cId="2681588997" sldId="343"/>
        </pc:sldMkLst>
      </pc:sldChg>
      <pc:sldChg chg="addSp delSp modSp add del mod">
        <pc:chgData name="Silvio Hirayama" userId="df5f3e18-c983-44a7-afb5-e785fc5bde77" providerId="ADAL" clId="{69F0DC54-4FAE-42E4-A421-1FD73143B57A}" dt="2023-09-06T18:13:55.740" v="1090" actId="47"/>
        <pc:sldMkLst>
          <pc:docMk/>
          <pc:sldMk cId="667663379" sldId="344"/>
        </pc:sldMkLst>
        <pc:spChg chg="del mod">
          <ac:chgData name="Silvio Hirayama" userId="df5f3e18-c983-44a7-afb5-e785fc5bde77" providerId="ADAL" clId="{69F0DC54-4FAE-42E4-A421-1FD73143B57A}" dt="2023-09-06T18:06:18.518" v="1033" actId="21"/>
          <ac:spMkLst>
            <pc:docMk/>
            <pc:sldMk cId="667663379" sldId="344"/>
            <ac:spMk id="2" creationId="{79B1D54C-7FD7-F992-101C-13AE7500C81A}"/>
          </ac:spMkLst>
        </pc:spChg>
        <pc:spChg chg="del mod">
          <ac:chgData name="Silvio Hirayama" userId="df5f3e18-c983-44a7-afb5-e785fc5bde77" providerId="ADAL" clId="{69F0DC54-4FAE-42E4-A421-1FD73143B57A}" dt="2023-09-06T18:06:18.518" v="1033" actId="21"/>
          <ac:spMkLst>
            <pc:docMk/>
            <pc:sldMk cId="667663379" sldId="344"/>
            <ac:spMk id="9" creationId="{D20649A5-75D0-EBB1-DFAE-F462851A11F7}"/>
          </ac:spMkLst>
        </pc:spChg>
        <pc:spChg chg="add del mod">
          <ac:chgData name="Silvio Hirayama" userId="df5f3e18-c983-44a7-afb5-e785fc5bde77" providerId="ADAL" clId="{69F0DC54-4FAE-42E4-A421-1FD73143B57A}" dt="2023-09-06T18:06:18.518" v="1033" actId="21"/>
          <ac:spMkLst>
            <pc:docMk/>
            <pc:sldMk cId="667663379" sldId="344"/>
            <ac:spMk id="12" creationId="{487391BE-8B29-B7E7-1391-4C3CB61A4F52}"/>
          </ac:spMkLst>
        </pc:spChg>
        <pc:spChg chg="del mod">
          <ac:chgData name="Silvio Hirayama" userId="df5f3e18-c983-44a7-afb5-e785fc5bde77" providerId="ADAL" clId="{69F0DC54-4FAE-42E4-A421-1FD73143B57A}" dt="2023-09-06T18:06:18.518" v="1033" actId="21"/>
          <ac:spMkLst>
            <pc:docMk/>
            <pc:sldMk cId="667663379" sldId="344"/>
            <ac:spMk id="15" creationId="{7214AA42-5399-9E0C-0EE0-004BABA713A7}"/>
          </ac:spMkLst>
        </pc:spChg>
        <pc:picChg chg="add del mod">
          <ac:chgData name="Silvio Hirayama" userId="df5f3e18-c983-44a7-afb5-e785fc5bde77" providerId="ADAL" clId="{69F0DC54-4FAE-42E4-A421-1FD73143B57A}" dt="2023-09-06T18:06:18.518" v="1033" actId="21"/>
          <ac:picMkLst>
            <pc:docMk/>
            <pc:sldMk cId="667663379" sldId="344"/>
            <ac:picMk id="6" creationId="{E275D7FF-CECB-3D3F-08E6-C0C6768FE72E}"/>
          </ac:picMkLst>
        </pc:picChg>
        <pc:picChg chg="add del mod">
          <ac:chgData name="Silvio Hirayama" userId="df5f3e18-c983-44a7-afb5-e785fc5bde77" providerId="ADAL" clId="{69F0DC54-4FAE-42E4-A421-1FD73143B57A}" dt="2023-09-06T18:06:18.518" v="1033" actId="21"/>
          <ac:picMkLst>
            <pc:docMk/>
            <pc:sldMk cId="667663379" sldId="344"/>
            <ac:picMk id="8" creationId="{2ECA35DF-C304-C8D3-31F3-B360662CCA50}"/>
          </ac:picMkLst>
        </pc:picChg>
        <pc:picChg chg="add del">
          <ac:chgData name="Silvio Hirayama" userId="df5f3e18-c983-44a7-afb5-e785fc5bde77" providerId="ADAL" clId="{69F0DC54-4FAE-42E4-A421-1FD73143B57A}" dt="2023-09-06T17:15:57.832" v="542" actId="22"/>
          <ac:picMkLst>
            <pc:docMk/>
            <pc:sldMk cId="667663379" sldId="344"/>
            <ac:picMk id="11" creationId="{95D1C7CD-E373-3DEF-E516-9E24C4E7694D}"/>
          </ac:picMkLst>
        </pc:picChg>
        <pc:picChg chg="add del mod">
          <ac:chgData name="Silvio Hirayama" userId="df5f3e18-c983-44a7-afb5-e785fc5bde77" providerId="ADAL" clId="{69F0DC54-4FAE-42E4-A421-1FD73143B57A}" dt="2023-09-06T18:06:18.518" v="1033" actId="21"/>
          <ac:picMkLst>
            <pc:docMk/>
            <pc:sldMk cId="667663379" sldId="344"/>
            <ac:picMk id="13" creationId="{BE5A2D05-1F2D-D024-BE38-09759660CFF2}"/>
          </ac:picMkLst>
        </pc:picChg>
        <pc:picChg chg="del">
          <ac:chgData name="Silvio Hirayama" userId="df5f3e18-c983-44a7-afb5-e785fc5bde77" providerId="ADAL" clId="{69F0DC54-4FAE-42E4-A421-1FD73143B57A}" dt="2023-09-06T17:14:33.768" v="535" actId="478"/>
          <ac:picMkLst>
            <pc:docMk/>
            <pc:sldMk cId="667663379" sldId="344"/>
            <ac:picMk id="14" creationId="{BFF7893C-2F9A-36D7-557F-F3EEE3FA3229}"/>
          </ac:picMkLst>
        </pc:picChg>
        <pc:picChg chg="del">
          <ac:chgData name="Silvio Hirayama" userId="df5f3e18-c983-44a7-afb5-e785fc5bde77" providerId="ADAL" clId="{69F0DC54-4FAE-42E4-A421-1FD73143B57A}" dt="2023-09-06T18:06:18.518" v="1033" actId="21"/>
          <ac:picMkLst>
            <pc:docMk/>
            <pc:sldMk cId="667663379" sldId="344"/>
            <ac:picMk id="16" creationId="{899CAFDF-D25A-D00F-3C01-805FD116623A}"/>
          </ac:picMkLst>
        </pc:picChg>
        <pc:picChg chg="del">
          <ac:chgData name="Silvio Hirayama" userId="df5f3e18-c983-44a7-afb5-e785fc5bde77" providerId="ADAL" clId="{69F0DC54-4FAE-42E4-A421-1FD73143B57A}" dt="2023-09-06T17:15:39.890" v="538" actId="478"/>
          <ac:picMkLst>
            <pc:docMk/>
            <pc:sldMk cId="667663379" sldId="344"/>
            <ac:picMk id="18" creationId="{925E9626-7037-5DEA-DF98-CD326DD8ADB5}"/>
          </ac:picMkLst>
        </pc:picChg>
      </pc:sldChg>
      <pc:sldChg chg="addSp delSp modSp add mod">
        <pc:chgData name="Silvio Hirayama" userId="df5f3e18-c983-44a7-afb5-e785fc5bde77" providerId="ADAL" clId="{69F0DC54-4FAE-42E4-A421-1FD73143B57A}" dt="2023-09-06T17:45:03.359" v="744" actId="20577"/>
        <pc:sldMkLst>
          <pc:docMk/>
          <pc:sldMk cId="2733629045" sldId="345"/>
        </pc:sldMkLst>
        <pc:spChg chg="add mod">
          <ac:chgData name="Silvio Hirayama" userId="df5f3e18-c983-44a7-afb5-e785fc5bde77" providerId="ADAL" clId="{69F0DC54-4FAE-42E4-A421-1FD73143B57A}" dt="2023-09-06T17:44:55.215" v="742" actId="20577"/>
          <ac:spMkLst>
            <pc:docMk/>
            <pc:sldMk cId="2733629045" sldId="345"/>
            <ac:spMk id="2" creationId="{68C206C7-8E62-E430-FCC7-EAE1F2A967CD}"/>
          </ac:spMkLst>
        </pc:spChg>
        <pc:spChg chg="mod">
          <ac:chgData name="Silvio Hirayama" userId="df5f3e18-c983-44a7-afb5-e785fc5bde77" providerId="ADAL" clId="{69F0DC54-4FAE-42E4-A421-1FD73143B57A}" dt="2023-09-06T17:43:16.197" v="721" actId="20577"/>
          <ac:spMkLst>
            <pc:docMk/>
            <pc:sldMk cId="2733629045" sldId="345"/>
            <ac:spMk id="5" creationId="{857A1FAA-F790-6BF7-1C8F-0CDD22C0C6AD}"/>
          </ac:spMkLst>
        </pc:spChg>
        <pc:spChg chg="mod">
          <ac:chgData name="Silvio Hirayama" userId="df5f3e18-c983-44a7-afb5-e785fc5bde77" providerId="ADAL" clId="{69F0DC54-4FAE-42E4-A421-1FD73143B57A}" dt="2023-09-06T17:45:03.359" v="744" actId="20577"/>
          <ac:spMkLst>
            <pc:docMk/>
            <pc:sldMk cId="2733629045" sldId="345"/>
            <ac:spMk id="7" creationId="{9E029C43-E1AA-AAB8-2843-349A0852DAB4}"/>
          </ac:spMkLst>
        </pc:spChg>
        <pc:picChg chg="add mod">
          <ac:chgData name="Silvio Hirayama" userId="df5f3e18-c983-44a7-afb5-e785fc5bde77" providerId="ADAL" clId="{69F0DC54-4FAE-42E4-A421-1FD73143B57A}" dt="2023-09-06T17:34:28.722" v="652" actId="1076"/>
          <ac:picMkLst>
            <pc:docMk/>
            <pc:sldMk cId="2733629045" sldId="345"/>
            <ac:picMk id="3" creationId="{E148CF99-6AA9-D742-4916-B787A93B6068}"/>
          </ac:picMkLst>
        </pc:picChg>
        <pc:picChg chg="del">
          <ac:chgData name="Silvio Hirayama" userId="df5f3e18-c983-44a7-afb5-e785fc5bde77" providerId="ADAL" clId="{69F0DC54-4FAE-42E4-A421-1FD73143B57A}" dt="2023-09-06T17:16:03.764" v="544" actId="478"/>
          <ac:picMkLst>
            <pc:docMk/>
            <pc:sldMk cId="2733629045" sldId="345"/>
            <ac:picMk id="6" creationId="{756E1208-A361-8B5A-21DF-94E8DB4337B5}"/>
          </ac:picMkLst>
        </pc:picChg>
        <pc:picChg chg="add del mod">
          <ac:chgData name="Silvio Hirayama" userId="df5f3e18-c983-44a7-afb5-e785fc5bde77" providerId="ADAL" clId="{69F0DC54-4FAE-42E4-A421-1FD73143B57A}" dt="2023-09-06T17:44:45.379" v="722" actId="478"/>
          <ac:picMkLst>
            <pc:docMk/>
            <pc:sldMk cId="2733629045" sldId="345"/>
            <ac:picMk id="9" creationId="{5604F92C-3CE2-583B-CA58-4CD9C3719799}"/>
          </ac:picMkLst>
        </pc:picChg>
        <pc:picChg chg="add del">
          <ac:chgData name="Silvio Hirayama" userId="df5f3e18-c983-44a7-afb5-e785fc5bde77" providerId="ADAL" clId="{69F0DC54-4FAE-42E4-A421-1FD73143B57A}" dt="2023-09-06T17:36:13.598" v="689" actId="22"/>
          <ac:picMkLst>
            <pc:docMk/>
            <pc:sldMk cId="2733629045" sldId="345"/>
            <ac:picMk id="11" creationId="{C56098B9-2E36-1F1E-F27E-107B0CE2DC4D}"/>
          </ac:picMkLst>
        </pc:picChg>
        <pc:picChg chg="add mod">
          <ac:chgData name="Silvio Hirayama" userId="df5f3e18-c983-44a7-afb5-e785fc5bde77" providerId="ADAL" clId="{69F0DC54-4FAE-42E4-A421-1FD73143B57A}" dt="2023-09-06T17:44:49.415" v="724" actId="1076"/>
          <ac:picMkLst>
            <pc:docMk/>
            <pc:sldMk cId="2733629045" sldId="345"/>
            <ac:picMk id="13" creationId="{9A35253F-1C3A-DD43-1B73-B48254FF3472}"/>
          </ac:picMkLst>
        </pc:picChg>
      </pc:sldChg>
      <pc:sldChg chg="addSp modSp add mod ord">
        <pc:chgData name="Silvio Hirayama" userId="df5f3e18-c983-44a7-afb5-e785fc5bde77" providerId="ADAL" clId="{69F0DC54-4FAE-42E4-A421-1FD73143B57A}" dt="2023-09-06T17:51:18.046" v="900" actId="113"/>
        <pc:sldMkLst>
          <pc:docMk/>
          <pc:sldMk cId="1270340675" sldId="346"/>
        </pc:sldMkLst>
        <pc:spChg chg="mod">
          <ac:chgData name="Silvio Hirayama" userId="df5f3e18-c983-44a7-afb5-e785fc5bde77" providerId="ADAL" clId="{69F0DC54-4FAE-42E4-A421-1FD73143B57A}" dt="2023-09-06T17:50:59.920" v="896" actId="207"/>
          <ac:spMkLst>
            <pc:docMk/>
            <pc:sldMk cId="1270340675" sldId="346"/>
            <ac:spMk id="2" creationId="{68C206C7-8E62-E430-FCC7-EAE1F2A967CD}"/>
          </ac:spMkLst>
        </pc:spChg>
        <pc:spChg chg="mod">
          <ac:chgData name="Silvio Hirayama" userId="df5f3e18-c983-44a7-afb5-e785fc5bde77" providerId="ADAL" clId="{69F0DC54-4FAE-42E4-A421-1FD73143B57A}" dt="2023-09-06T17:51:18.046" v="900" actId="113"/>
          <ac:spMkLst>
            <pc:docMk/>
            <pc:sldMk cId="1270340675" sldId="346"/>
            <ac:spMk id="5" creationId="{857A1FAA-F790-6BF7-1C8F-0CDD22C0C6AD}"/>
          </ac:spMkLst>
        </pc:spChg>
        <pc:spChg chg="add mod">
          <ac:chgData name="Silvio Hirayama" userId="df5f3e18-c983-44a7-afb5-e785fc5bde77" providerId="ADAL" clId="{69F0DC54-4FAE-42E4-A421-1FD73143B57A}" dt="2023-09-06T17:51:02.744" v="897" actId="207"/>
          <ac:spMkLst>
            <pc:docMk/>
            <pc:sldMk cId="1270340675" sldId="346"/>
            <ac:spMk id="6" creationId="{00C72F69-7CE5-44B3-D2E5-014E88D7360A}"/>
          </ac:spMkLst>
        </pc:spChg>
        <pc:picChg chg="mod">
          <ac:chgData name="Silvio Hirayama" userId="df5f3e18-c983-44a7-afb5-e785fc5bde77" providerId="ADAL" clId="{69F0DC54-4FAE-42E4-A421-1FD73143B57A}" dt="2023-09-06T17:51:10.650" v="899" actId="1076"/>
          <ac:picMkLst>
            <pc:docMk/>
            <pc:sldMk cId="1270340675" sldId="346"/>
            <ac:picMk id="9" creationId="{5604F92C-3CE2-583B-CA58-4CD9C3719799}"/>
          </ac:picMkLst>
        </pc:picChg>
      </pc:sldChg>
      <pc:sldChg chg="addSp delSp modSp add mod">
        <pc:chgData name="Silvio Hirayama" userId="df5f3e18-c983-44a7-afb5-e785fc5bde77" providerId="ADAL" clId="{69F0DC54-4FAE-42E4-A421-1FD73143B57A}" dt="2023-09-06T17:51:45.365" v="916" actId="20577"/>
        <pc:sldMkLst>
          <pc:docMk/>
          <pc:sldMk cId="822233773" sldId="347"/>
        </pc:sldMkLst>
        <pc:spChg chg="mod">
          <ac:chgData name="Silvio Hirayama" userId="df5f3e18-c983-44a7-afb5-e785fc5bde77" providerId="ADAL" clId="{69F0DC54-4FAE-42E4-A421-1FD73143B57A}" dt="2023-09-06T17:51:30.426" v="904" actId="20577"/>
          <ac:spMkLst>
            <pc:docMk/>
            <pc:sldMk cId="822233773" sldId="347"/>
            <ac:spMk id="2" creationId="{68C206C7-8E62-E430-FCC7-EAE1F2A967CD}"/>
          </ac:spMkLst>
        </pc:spChg>
        <pc:spChg chg="mod">
          <ac:chgData name="Silvio Hirayama" userId="df5f3e18-c983-44a7-afb5-e785fc5bde77" providerId="ADAL" clId="{69F0DC54-4FAE-42E4-A421-1FD73143B57A}" dt="2023-09-06T17:51:45.365" v="916" actId="20577"/>
          <ac:spMkLst>
            <pc:docMk/>
            <pc:sldMk cId="822233773" sldId="347"/>
            <ac:spMk id="5" creationId="{857A1FAA-F790-6BF7-1C8F-0CDD22C0C6AD}"/>
          </ac:spMkLst>
        </pc:spChg>
        <pc:spChg chg="mod">
          <ac:chgData name="Silvio Hirayama" userId="df5f3e18-c983-44a7-afb5-e785fc5bde77" providerId="ADAL" clId="{69F0DC54-4FAE-42E4-A421-1FD73143B57A}" dt="2023-09-06T17:46:50.254" v="779" actId="20577"/>
          <ac:spMkLst>
            <pc:docMk/>
            <pc:sldMk cId="822233773" sldId="347"/>
            <ac:spMk id="7" creationId="{9E029C43-E1AA-AAB8-2843-349A0852DAB4}"/>
          </ac:spMkLst>
        </pc:spChg>
        <pc:spChg chg="add del mod">
          <ac:chgData name="Silvio Hirayama" userId="df5f3e18-c983-44a7-afb5-e785fc5bde77" providerId="ADAL" clId="{69F0DC54-4FAE-42E4-A421-1FD73143B57A}" dt="2023-09-06T17:50:36.404" v="881" actId="478"/>
          <ac:spMkLst>
            <pc:docMk/>
            <pc:sldMk cId="822233773" sldId="347"/>
            <ac:spMk id="9" creationId="{0F75943C-E6CE-9E64-E881-A79D12A73F98}"/>
          </ac:spMkLst>
        </pc:spChg>
        <pc:picChg chg="add mod">
          <ac:chgData name="Silvio Hirayama" userId="df5f3e18-c983-44a7-afb5-e785fc5bde77" providerId="ADAL" clId="{69F0DC54-4FAE-42E4-A421-1FD73143B57A}" dt="2023-09-06T17:50:16.312" v="880" actId="1076"/>
          <ac:picMkLst>
            <pc:docMk/>
            <pc:sldMk cId="822233773" sldId="347"/>
            <ac:picMk id="8" creationId="{5C7FB43C-F0AF-A12F-A00E-42CEAD847D87}"/>
          </ac:picMkLst>
        </pc:picChg>
        <pc:picChg chg="del mod">
          <ac:chgData name="Silvio Hirayama" userId="df5f3e18-c983-44a7-afb5-e785fc5bde77" providerId="ADAL" clId="{69F0DC54-4FAE-42E4-A421-1FD73143B57A}" dt="2023-09-06T17:47:35.839" v="787" actId="478"/>
          <ac:picMkLst>
            <pc:docMk/>
            <pc:sldMk cId="822233773" sldId="347"/>
            <ac:picMk id="13" creationId="{9A35253F-1C3A-DD43-1B73-B48254FF3472}"/>
          </ac:picMkLst>
        </pc:picChg>
      </pc:sldChg>
      <pc:sldChg chg="addSp delSp modSp add mod ord">
        <pc:chgData name="Silvio Hirayama" userId="df5f3e18-c983-44a7-afb5-e785fc5bde77" providerId="ADAL" clId="{69F0DC54-4FAE-42E4-A421-1FD73143B57A}" dt="2023-09-06T18:19:20.839" v="1153" actId="20577"/>
        <pc:sldMkLst>
          <pc:docMk/>
          <pc:sldMk cId="3118179092" sldId="348"/>
        </pc:sldMkLst>
        <pc:spChg chg="mod">
          <ac:chgData name="Silvio Hirayama" userId="df5f3e18-c983-44a7-afb5-e785fc5bde77" providerId="ADAL" clId="{69F0DC54-4FAE-42E4-A421-1FD73143B57A}" dt="2023-09-06T18:02:23.776" v="973" actId="20577"/>
          <ac:spMkLst>
            <pc:docMk/>
            <pc:sldMk cId="3118179092" sldId="348"/>
            <ac:spMk id="2" creationId="{68C206C7-8E62-E430-FCC7-EAE1F2A967CD}"/>
          </ac:spMkLst>
        </pc:spChg>
        <pc:spChg chg="mod">
          <ac:chgData name="Silvio Hirayama" userId="df5f3e18-c983-44a7-afb5-e785fc5bde77" providerId="ADAL" clId="{69F0DC54-4FAE-42E4-A421-1FD73143B57A}" dt="2023-09-06T18:00:37.219" v="961" actId="20577"/>
          <ac:spMkLst>
            <pc:docMk/>
            <pc:sldMk cId="3118179092" sldId="348"/>
            <ac:spMk id="5" creationId="{857A1FAA-F790-6BF7-1C8F-0CDD22C0C6AD}"/>
          </ac:spMkLst>
        </pc:spChg>
        <pc:spChg chg="mod">
          <ac:chgData name="Silvio Hirayama" userId="df5f3e18-c983-44a7-afb5-e785fc5bde77" providerId="ADAL" clId="{69F0DC54-4FAE-42E4-A421-1FD73143B57A}" dt="2023-09-06T18:19:20.839" v="1153" actId="20577"/>
          <ac:spMkLst>
            <pc:docMk/>
            <pc:sldMk cId="3118179092" sldId="348"/>
            <ac:spMk id="7" creationId="{9E029C43-E1AA-AAB8-2843-349A0852DAB4}"/>
          </ac:spMkLst>
        </pc:spChg>
        <pc:spChg chg="add del mod">
          <ac:chgData name="Silvio Hirayama" userId="df5f3e18-c983-44a7-afb5-e785fc5bde77" providerId="ADAL" clId="{69F0DC54-4FAE-42E4-A421-1FD73143B57A}" dt="2023-09-06T18:01:03.517" v="966" actId="478"/>
          <ac:spMkLst>
            <pc:docMk/>
            <pc:sldMk cId="3118179092" sldId="348"/>
            <ac:spMk id="10" creationId="{362D8AEE-D35E-C95B-8CAC-C791FD878C66}"/>
          </ac:spMkLst>
        </pc:spChg>
        <pc:picChg chg="del">
          <ac:chgData name="Silvio Hirayama" userId="df5f3e18-c983-44a7-afb5-e785fc5bde77" providerId="ADAL" clId="{69F0DC54-4FAE-42E4-A421-1FD73143B57A}" dt="2023-09-06T17:54:43.280" v="934" actId="478"/>
          <ac:picMkLst>
            <pc:docMk/>
            <pc:sldMk cId="3118179092" sldId="348"/>
            <ac:picMk id="3" creationId="{E148CF99-6AA9-D742-4916-B787A93B6068}"/>
          </ac:picMkLst>
        </pc:picChg>
        <pc:picChg chg="del">
          <ac:chgData name="Silvio Hirayama" userId="df5f3e18-c983-44a7-afb5-e785fc5bde77" providerId="ADAL" clId="{69F0DC54-4FAE-42E4-A421-1FD73143B57A}" dt="2023-09-06T17:54:29.928" v="931" actId="478"/>
          <ac:picMkLst>
            <pc:docMk/>
            <pc:sldMk cId="3118179092" sldId="348"/>
            <ac:picMk id="8" creationId="{5C7FB43C-F0AF-A12F-A00E-42CEAD847D87}"/>
          </ac:picMkLst>
        </pc:picChg>
        <pc:picChg chg="add del mod">
          <ac:chgData name="Silvio Hirayama" userId="df5f3e18-c983-44a7-afb5-e785fc5bde77" providerId="ADAL" clId="{69F0DC54-4FAE-42E4-A421-1FD73143B57A}" dt="2023-09-06T18:03:57.048" v="1016" actId="478"/>
          <ac:picMkLst>
            <pc:docMk/>
            <pc:sldMk cId="3118179092" sldId="348"/>
            <ac:picMk id="9" creationId="{C0DEA7B7-9616-9699-302F-80A1D4FF6402}"/>
          </ac:picMkLst>
        </pc:picChg>
        <pc:picChg chg="add del mod">
          <ac:chgData name="Silvio Hirayama" userId="df5f3e18-c983-44a7-afb5-e785fc5bde77" providerId="ADAL" clId="{69F0DC54-4FAE-42E4-A421-1FD73143B57A}" dt="2023-09-06T18:01:04.247" v="967" actId="478"/>
          <ac:picMkLst>
            <pc:docMk/>
            <pc:sldMk cId="3118179092" sldId="348"/>
            <ac:picMk id="12" creationId="{485327CD-2C49-EBBA-CD42-ADB7FBD112C7}"/>
          </ac:picMkLst>
        </pc:picChg>
        <pc:picChg chg="add del mod">
          <ac:chgData name="Silvio Hirayama" userId="df5f3e18-c983-44a7-afb5-e785fc5bde77" providerId="ADAL" clId="{69F0DC54-4FAE-42E4-A421-1FD73143B57A}" dt="2023-09-06T18:02:18.809" v="970" actId="478"/>
          <ac:picMkLst>
            <pc:docMk/>
            <pc:sldMk cId="3118179092" sldId="348"/>
            <ac:picMk id="14" creationId="{8CF7D6BB-5F73-BD07-D5D6-71B4EFB65FF8}"/>
          </ac:picMkLst>
        </pc:picChg>
        <pc:picChg chg="add mod">
          <ac:chgData name="Silvio Hirayama" userId="df5f3e18-c983-44a7-afb5-e785fc5bde77" providerId="ADAL" clId="{69F0DC54-4FAE-42E4-A421-1FD73143B57A}" dt="2023-09-06T18:02:21.665" v="972" actId="1076"/>
          <ac:picMkLst>
            <pc:docMk/>
            <pc:sldMk cId="3118179092" sldId="348"/>
            <ac:picMk id="16" creationId="{7EF6B3D4-2518-195D-1B79-9AC643BD4EFD}"/>
          </ac:picMkLst>
        </pc:picChg>
        <pc:picChg chg="add mod">
          <ac:chgData name="Silvio Hirayama" userId="df5f3e18-c983-44a7-afb5-e785fc5bde77" providerId="ADAL" clId="{69F0DC54-4FAE-42E4-A421-1FD73143B57A}" dt="2023-09-06T18:04:00.767" v="1018" actId="1076"/>
          <ac:picMkLst>
            <pc:docMk/>
            <pc:sldMk cId="3118179092" sldId="348"/>
            <ac:picMk id="18" creationId="{916632BA-1BB2-D41A-5E40-54DCD4E849F2}"/>
          </ac:picMkLst>
        </pc:picChg>
      </pc:sldChg>
      <pc:sldChg chg="add">
        <pc:chgData name="Silvio Hirayama" userId="df5f3e18-c983-44a7-afb5-e785fc5bde77" providerId="ADAL" clId="{69F0DC54-4FAE-42E4-A421-1FD73143B57A}" dt="2023-09-06T18:00:27.141" v="954"/>
        <pc:sldMkLst>
          <pc:docMk/>
          <pc:sldMk cId="1372002889" sldId="349"/>
        </pc:sldMkLst>
      </pc:sldChg>
    </pc:docChg>
  </pc:docChgLst>
  <pc:docChgLst>
    <pc:chgData name="Caio Ribeiro Rodrigues" userId="S::rm99759@fiap.com.br::30ffeaa6-25ef-4094-92bd-481f23fa8f35" providerId="AD" clId="Web-{240CBC3E-A833-41C5-8EAC-EA873649165A}"/>
    <pc:docChg chg="modSld">
      <pc:chgData name="Caio Ribeiro Rodrigues" userId="S::rm99759@fiap.com.br::30ffeaa6-25ef-4094-92bd-481f23fa8f35" providerId="AD" clId="Web-{240CBC3E-A833-41C5-8EAC-EA873649165A}" dt="2023-09-25T16:31:11.918" v="0" actId="1076"/>
      <pc:docMkLst>
        <pc:docMk/>
      </pc:docMkLst>
      <pc:sldChg chg="modSp">
        <pc:chgData name="Caio Ribeiro Rodrigues" userId="S::rm99759@fiap.com.br::30ffeaa6-25ef-4094-92bd-481f23fa8f35" providerId="AD" clId="Web-{240CBC3E-A833-41C5-8EAC-EA873649165A}" dt="2023-09-25T16:31:11.918" v="0" actId="1076"/>
        <pc:sldMkLst>
          <pc:docMk/>
          <pc:sldMk cId="2548669749" sldId="340"/>
        </pc:sldMkLst>
        <pc:spChg chg="mod">
          <ac:chgData name="Caio Ribeiro Rodrigues" userId="S::rm99759@fiap.com.br::30ffeaa6-25ef-4094-92bd-481f23fa8f35" providerId="AD" clId="Web-{240CBC3E-A833-41C5-8EAC-EA873649165A}" dt="2023-09-25T16:31:11.918" v="0" actId="1076"/>
          <ac:spMkLst>
            <pc:docMk/>
            <pc:sldMk cId="2548669749" sldId="340"/>
            <ac:spMk id="6" creationId="{B79DA1D1-284D-3E2C-1881-A0CB86484D2B}"/>
          </ac:spMkLst>
        </pc:spChg>
      </pc:sldChg>
    </pc:docChg>
  </pc:docChgLst>
  <pc:docChgLst>
    <pc:chgData name="Caio Ribeiro Rodrigues" userId="S::rm99759@fiap.com.br::30ffeaa6-25ef-4094-92bd-481f23fa8f35" providerId="AD" clId="Web-{E03D686B-E07F-4D1C-9C85-92B33CDDBA49}"/>
    <pc:docChg chg="sldOrd">
      <pc:chgData name="Caio Ribeiro Rodrigues" userId="S::rm99759@fiap.com.br::30ffeaa6-25ef-4094-92bd-481f23fa8f35" providerId="AD" clId="Web-{E03D686B-E07F-4D1C-9C85-92B33CDDBA49}" dt="2023-09-27T20:06:43.625" v="0"/>
      <pc:docMkLst>
        <pc:docMk/>
      </pc:docMkLst>
      <pc:sldChg chg="ord">
        <pc:chgData name="Caio Ribeiro Rodrigues" userId="S::rm99759@fiap.com.br::30ffeaa6-25ef-4094-92bd-481f23fa8f35" providerId="AD" clId="Web-{E03D686B-E07F-4D1C-9C85-92B33CDDBA49}" dt="2023-09-27T20:06:43.625" v="0"/>
        <pc:sldMkLst>
          <pc:docMk/>
          <pc:sldMk cId="1900800670" sldId="322"/>
        </pc:sldMkLst>
      </pc:sldChg>
    </pc:docChg>
  </pc:docChgLst>
  <pc:docChgLst>
    <pc:chgData name="MARIANA BASTOS ESTEVES" userId="S::rm97510@fiap.com.br::721d28c6-b75c-4004-8107-735a014ba9c0" providerId="AD" clId="Web-{E72A4D88-23E9-4FE0-BA5A-207CBBB05276}"/>
    <pc:docChg chg="modSld">
      <pc:chgData name="MARIANA BASTOS ESTEVES" userId="S::rm97510@fiap.com.br::721d28c6-b75c-4004-8107-735a014ba9c0" providerId="AD" clId="Web-{E72A4D88-23E9-4FE0-BA5A-207CBBB05276}" dt="2023-09-14T03:11:22.165" v="0" actId="1076"/>
      <pc:docMkLst>
        <pc:docMk/>
      </pc:docMkLst>
      <pc:sldChg chg="modSp">
        <pc:chgData name="MARIANA BASTOS ESTEVES" userId="S::rm97510@fiap.com.br::721d28c6-b75c-4004-8107-735a014ba9c0" providerId="AD" clId="Web-{E72A4D88-23E9-4FE0-BA5A-207CBBB05276}" dt="2023-09-14T03:11:22.165" v="0" actId="1076"/>
        <pc:sldMkLst>
          <pc:docMk/>
          <pc:sldMk cId="1372002889" sldId="349"/>
        </pc:sldMkLst>
        <pc:spChg chg="mod">
          <ac:chgData name="MARIANA BASTOS ESTEVES" userId="S::rm97510@fiap.com.br::721d28c6-b75c-4004-8107-735a014ba9c0" providerId="AD" clId="Web-{E72A4D88-23E9-4FE0-BA5A-207CBBB05276}" dt="2023-09-14T03:11:22.165" v="0" actId="1076"/>
          <ac:spMkLst>
            <pc:docMk/>
            <pc:sldMk cId="1372002889" sldId="349"/>
            <ac:spMk id="5" creationId="{857A1FAA-F790-6BF7-1C8F-0CDD22C0C6AD}"/>
          </ac:spMkLst>
        </pc:spChg>
      </pc:sldChg>
    </pc:docChg>
  </pc:docChgLst>
  <pc:docChgLst>
    <pc:chgData name="Silvio Hirayama" userId="df5f3e18-c983-44a7-afb5-e785fc5bde77" providerId="ADAL" clId="{965B8F26-84D1-4ADF-8223-3D015BAD8F36}"/>
    <pc:docChg chg="undo custSel addSld delSld modSld sldOrd">
      <pc:chgData name="Silvio Hirayama" userId="df5f3e18-c983-44a7-afb5-e785fc5bde77" providerId="ADAL" clId="{965B8F26-84D1-4ADF-8223-3D015BAD8F36}" dt="2023-09-03T17:10:47.998" v="4431"/>
      <pc:docMkLst>
        <pc:docMk/>
      </pc:docMkLst>
      <pc:sldChg chg="setBg">
        <pc:chgData name="Silvio Hirayama" userId="df5f3e18-c983-44a7-afb5-e785fc5bde77" providerId="ADAL" clId="{965B8F26-84D1-4ADF-8223-3D015BAD8F36}" dt="2023-08-27T22:09:13.583" v="4109"/>
        <pc:sldMkLst>
          <pc:docMk/>
          <pc:sldMk cId="3055120447" sldId="256"/>
        </pc:sldMkLst>
      </pc:sldChg>
      <pc:sldChg chg="modSp add mod">
        <pc:chgData name="Silvio Hirayama" userId="df5f3e18-c983-44a7-afb5-e785fc5bde77" providerId="ADAL" clId="{965B8F26-84D1-4ADF-8223-3D015BAD8F36}" dt="2023-09-03T17:10:47.998" v="4431"/>
        <pc:sldMkLst>
          <pc:docMk/>
          <pc:sldMk cId="705712405" sldId="272"/>
        </pc:sldMkLst>
        <pc:spChg chg="mod">
          <ac:chgData name="Silvio Hirayama" userId="df5f3e18-c983-44a7-afb5-e785fc5bde77" providerId="ADAL" clId="{965B8F26-84D1-4ADF-8223-3D015BAD8F36}" dt="2023-09-03T17:10:47.998" v="4431"/>
          <ac:spMkLst>
            <pc:docMk/>
            <pc:sldMk cId="705712405" sldId="272"/>
            <ac:spMk id="9" creationId="{D1781453-5A76-0914-C338-8B2C8FF4FFBE}"/>
          </ac:spMkLst>
        </pc:spChg>
      </pc:sldChg>
      <pc:sldChg chg="add">
        <pc:chgData name="Silvio Hirayama" userId="df5f3e18-c983-44a7-afb5-e785fc5bde77" providerId="ADAL" clId="{965B8F26-84D1-4ADF-8223-3D015BAD8F36}" dt="2023-08-27T20:31:36.336" v="2943"/>
        <pc:sldMkLst>
          <pc:docMk/>
          <pc:sldMk cId="1766708074" sldId="273"/>
        </pc:sldMkLst>
      </pc:sldChg>
      <pc:sldChg chg="add">
        <pc:chgData name="Silvio Hirayama" userId="df5f3e18-c983-44a7-afb5-e785fc5bde77" providerId="ADAL" clId="{965B8F26-84D1-4ADF-8223-3D015BAD8F36}" dt="2023-08-27T20:31:43.847" v="2944"/>
        <pc:sldMkLst>
          <pc:docMk/>
          <pc:sldMk cId="3789761350" sldId="276"/>
        </pc:sldMkLst>
      </pc:sldChg>
      <pc:sldChg chg="addSp delSp modSp add mod">
        <pc:chgData name="Silvio Hirayama" userId="df5f3e18-c983-44a7-afb5-e785fc5bde77" providerId="ADAL" clId="{965B8F26-84D1-4ADF-8223-3D015BAD8F36}" dt="2023-08-27T21:40:30.116" v="3837" actId="1076"/>
        <pc:sldMkLst>
          <pc:docMk/>
          <pc:sldMk cId="2197214816" sldId="284"/>
        </pc:sldMkLst>
        <pc:spChg chg="mod">
          <ac:chgData name="Silvio Hirayama" userId="df5f3e18-c983-44a7-afb5-e785fc5bde77" providerId="ADAL" clId="{965B8F26-84D1-4ADF-8223-3D015BAD8F36}" dt="2023-08-27T21:40:24.927" v="3835" actId="1076"/>
          <ac:spMkLst>
            <pc:docMk/>
            <pc:sldMk cId="2197214816" sldId="284"/>
            <ac:spMk id="5" creationId="{BC519ADA-A1E7-C53E-2DD5-51DE1EE6BF87}"/>
          </ac:spMkLst>
        </pc:spChg>
        <pc:spChg chg="mod">
          <ac:chgData name="Silvio Hirayama" userId="df5f3e18-c983-44a7-afb5-e785fc5bde77" providerId="ADAL" clId="{965B8F26-84D1-4ADF-8223-3D015BAD8F36}" dt="2023-08-27T21:40:27.327" v="3836" actId="1076"/>
          <ac:spMkLst>
            <pc:docMk/>
            <pc:sldMk cId="2197214816" sldId="284"/>
            <ac:spMk id="6" creationId="{B79DA1D1-284D-3E2C-1881-A0CB86484D2B}"/>
          </ac:spMkLst>
        </pc:spChg>
        <pc:picChg chg="add del mod">
          <ac:chgData name="Silvio Hirayama" userId="df5f3e18-c983-44a7-afb5-e785fc5bde77" providerId="ADAL" clId="{965B8F26-84D1-4ADF-8223-3D015BAD8F36}" dt="2023-08-27T21:40:30.116" v="3837" actId="1076"/>
          <ac:picMkLst>
            <pc:docMk/>
            <pc:sldMk cId="2197214816" sldId="284"/>
            <ac:picMk id="11" creationId="{449ABD4E-C264-3007-6467-E45D5CA92B7B}"/>
          </ac:picMkLst>
        </pc:picChg>
      </pc:sldChg>
      <pc:sldChg chg="modSp add mod">
        <pc:chgData name="Silvio Hirayama" userId="df5f3e18-c983-44a7-afb5-e785fc5bde77" providerId="ADAL" clId="{965B8F26-84D1-4ADF-8223-3D015BAD8F36}" dt="2023-08-27T20:35:08.574" v="2956" actId="2711"/>
        <pc:sldMkLst>
          <pc:docMk/>
          <pc:sldMk cId="1687535418" sldId="293"/>
        </pc:sldMkLst>
        <pc:spChg chg="mod">
          <ac:chgData name="Silvio Hirayama" userId="df5f3e18-c983-44a7-afb5-e785fc5bde77" providerId="ADAL" clId="{965B8F26-84D1-4ADF-8223-3D015BAD8F36}" dt="2023-08-27T20:35:08.574" v="2956" actId="2711"/>
          <ac:spMkLst>
            <pc:docMk/>
            <pc:sldMk cId="1687535418" sldId="293"/>
            <ac:spMk id="7" creationId="{AA2D40BC-DAAF-A19F-9F07-15471D98486F}"/>
          </ac:spMkLst>
        </pc:spChg>
      </pc:sldChg>
      <pc:sldChg chg="modSp add mod">
        <pc:chgData name="Silvio Hirayama" userId="df5f3e18-c983-44a7-afb5-e785fc5bde77" providerId="ADAL" clId="{965B8F26-84D1-4ADF-8223-3D015BAD8F36}" dt="2023-08-27T20:35:16.650" v="2958" actId="404"/>
        <pc:sldMkLst>
          <pc:docMk/>
          <pc:sldMk cId="1798439498" sldId="294"/>
        </pc:sldMkLst>
        <pc:spChg chg="mod">
          <ac:chgData name="Silvio Hirayama" userId="df5f3e18-c983-44a7-afb5-e785fc5bde77" providerId="ADAL" clId="{965B8F26-84D1-4ADF-8223-3D015BAD8F36}" dt="2023-08-27T20:35:16.650" v="2958" actId="404"/>
          <ac:spMkLst>
            <pc:docMk/>
            <pc:sldMk cId="1798439498" sldId="294"/>
            <ac:spMk id="6" creationId="{CB738DE1-FDBD-114D-88D3-BB15889A0739}"/>
          </ac:spMkLst>
        </pc:spChg>
      </pc:sldChg>
      <pc:sldChg chg="modSp add mod">
        <pc:chgData name="Silvio Hirayama" userId="df5f3e18-c983-44a7-afb5-e785fc5bde77" providerId="ADAL" clId="{965B8F26-84D1-4ADF-8223-3D015BAD8F36}" dt="2023-08-27T20:35:23.475" v="2959" actId="2711"/>
        <pc:sldMkLst>
          <pc:docMk/>
          <pc:sldMk cId="920301204" sldId="295"/>
        </pc:sldMkLst>
        <pc:spChg chg="mod">
          <ac:chgData name="Silvio Hirayama" userId="df5f3e18-c983-44a7-afb5-e785fc5bde77" providerId="ADAL" clId="{965B8F26-84D1-4ADF-8223-3D015BAD8F36}" dt="2023-08-27T20:35:23.475" v="2959" actId="2711"/>
          <ac:spMkLst>
            <pc:docMk/>
            <pc:sldMk cId="920301204" sldId="295"/>
            <ac:spMk id="6" creationId="{CB738DE1-FDBD-114D-88D3-BB15889A0739}"/>
          </ac:spMkLst>
        </pc:spChg>
      </pc:sldChg>
      <pc:sldChg chg="modSp add mod ord">
        <pc:chgData name="Silvio Hirayama" userId="df5f3e18-c983-44a7-afb5-e785fc5bde77" providerId="ADAL" clId="{965B8F26-84D1-4ADF-8223-3D015BAD8F36}" dt="2023-08-27T20:41:54.449" v="2980"/>
        <pc:sldMkLst>
          <pc:docMk/>
          <pc:sldMk cId="3970310612" sldId="296"/>
        </pc:sldMkLst>
        <pc:spChg chg="mod">
          <ac:chgData name="Silvio Hirayama" userId="df5f3e18-c983-44a7-afb5-e785fc5bde77" providerId="ADAL" clId="{965B8F26-84D1-4ADF-8223-3D015BAD8F36}" dt="2023-08-27T20:37:58.730" v="2976" actId="404"/>
          <ac:spMkLst>
            <pc:docMk/>
            <pc:sldMk cId="3970310612" sldId="296"/>
            <ac:spMk id="15" creationId="{F5975C78-0A3E-C0A4-A8E3-22A51CF5B561}"/>
          </ac:spMkLst>
        </pc:spChg>
      </pc:sldChg>
      <pc:sldChg chg="modSp add mod">
        <pc:chgData name="Silvio Hirayama" userId="df5f3e18-c983-44a7-afb5-e785fc5bde77" providerId="ADAL" clId="{965B8F26-84D1-4ADF-8223-3D015BAD8F36}" dt="2023-08-27T20:36:03.515" v="2965" actId="20577"/>
        <pc:sldMkLst>
          <pc:docMk/>
          <pc:sldMk cId="4241230336" sldId="297"/>
        </pc:sldMkLst>
        <pc:spChg chg="mod">
          <ac:chgData name="Silvio Hirayama" userId="df5f3e18-c983-44a7-afb5-e785fc5bde77" providerId="ADAL" clId="{965B8F26-84D1-4ADF-8223-3D015BAD8F36}" dt="2023-08-27T20:35:38.387" v="2961" actId="2711"/>
          <ac:spMkLst>
            <pc:docMk/>
            <pc:sldMk cId="4241230336" sldId="297"/>
            <ac:spMk id="11" creationId="{92A0E18D-6D81-2E25-ABA8-D04C03C7E7A3}"/>
          </ac:spMkLst>
        </pc:spChg>
        <pc:spChg chg="mod">
          <ac:chgData name="Silvio Hirayama" userId="df5f3e18-c983-44a7-afb5-e785fc5bde77" providerId="ADAL" clId="{965B8F26-84D1-4ADF-8223-3D015BAD8F36}" dt="2023-08-27T20:36:03.515" v="2965" actId="20577"/>
          <ac:spMkLst>
            <pc:docMk/>
            <pc:sldMk cId="4241230336" sldId="297"/>
            <ac:spMk id="25" creationId="{14D1CFA9-770A-B75B-59AD-1BCC5BA88F90}"/>
          </ac:spMkLst>
        </pc:spChg>
      </pc:sldChg>
      <pc:sldChg chg="modSp add mod">
        <pc:chgData name="Silvio Hirayama" userId="df5f3e18-c983-44a7-afb5-e785fc5bde77" providerId="ADAL" clId="{965B8F26-84D1-4ADF-8223-3D015BAD8F36}" dt="2023-08-27T20:37:20.834" v="2969" actId="20577"/>
        <pc:sldMkLst>
          <pc:docMk/>
          <pc:sldMk cId="1345833362" sldId="298"/>
        </pc:sldMkLst>
        <pc:spChg chg="mod">
          <ac:chgData name="Silvio Hirayama" userId="df5f3e18-c983-44a7-afb5-e785fc5bde77" providerId="ADAL" clId="{965B8F26-84D1-4ADF-8223-3D015BAD8F36}" dt="2023-08-27T20:37:20.834" v="2969" actId="20577"/>
          <ac:spMkLst>
            <pc:docMk/>
            <pc:sldMk cId="1345833362" sldId="298"/>
            <ac:spMk id="25" creationId="{14D1CFA9-770A-B75B-59AD-1BCC5BA88F90}"/>
          </ac:spMkLst>
        </pc:spChg>
      </pc:sldChg>
      <pc:sldChg chg="addSp modSp mod">
        <pc:chgData name="Silvio Hirayama" userId="df5f3e18-c983-44a7-afb5-e785fc5bde77" providerId="ADAL" clId="{965B8F26-84D1-4ADF-8223-3D015BAD8F36}" dt="2023-08-27T22:17:35.230" v="4329" actId="1076"/>
        <pc:sldMkLst>
          <pc:docMk/>
          <pc:sldMk cId="821920" sldId="301"/>
        </pc:sldMkLst>
        <pc:spChg chg="add mod">
          <ac:chgData name="Silvio Hirayama" userId="df5f3e18-c983-44a7-afb5-e785fc5bde77" providerId="ADAL" clId="{965B8F26-84D1-4ADF-8223-3D015BAD8F36}" dt="2023-08-27T22:17:35.230" v="4329" actId="1076"/>
          <ac:spMkLst>
            <pc:docMk/>
            <pc:sldMk cId="821920" sldId="301"/>
            <ac:spMk id="2" creationId="{0BF970A9-7593-0A6A-CD68-AEDF88D40397}"/>
          </ac:spMkLst>
        </pc:spChg>
        <pc:spChg chg="mod">
          <ac:chgData name="Silvio Hirayama" userId="df5f3e18-c983-44a7-afb5-e785fc5bde77" providerId="ADAL" clId="{965B8F26-84D1-4ADF-8223-3D015BAD8F36}" dt="2023-08-27T22:14:57.123" v="4110" actId="1076"/>
          <ac:spMkLst>
            <pc:docMk/>
            <pc:sldMk cId="821920" sldId="301"/>
            <ac:spMk id="5" creationId="{D306AE36-C375-F66E-9CFC-476B502E290F}"/>
          </ac:spMkLst>
        </pc:spChg>
        <pc:spChg chg="mod">
          <ac:chgData name="Silvio Hirayama" userId="df5f3e18-c983-44a7-afb5-e785fc5bde77" providerId="ADAL" clId="{965B8F26-84D1-4ADF-8223-3D015BAD8F36}" dt="2023-08-27T22:17:29.662" v="4327" actId="1076"/>
          <ac:spMkLst>
            <pc:docMk/>
            <pc:sldMk cId="821920" sldId="301"/>
            <ac:spMk id="7" creationId="{49B556FF-E0AF-06C6-9BA6-A462CAAD7611}"/>
          </ac:spMkLst>
        </pc:spChg>
        <pc:picChg chg="mod">
          <ac:chgData name="Silvio Hirayama" userId="df5f3e18-c983-44a7-afb5-e785fc5bde77" providerId="ADAL" clId="{965B8F26-84D1-4ADF-8223-3D015BAD8F36}" dt="2023-08-27T22:17:31.747" v="4328" actId="1076"/>
          <ac:picMkLst>
            <pc:docMk/>
            <pc:sldMk cId="821920" sldId="301"/>
            <ac:picMk id="13" creationId="{8420D23B-1571-63BB-C1AA-5E089E1CD3EF}"/>
          </ac:picMkLst>
        </pc:picChg>
      </pc:sldChg>
      <pc:sldChg chg="modSp mod">
        <pc:chgData name="Silvio Hirayama" userId="df5f3e18-c983-44a7-afb5-e785fc5bde77" providerId="ADAL" clId="{965B8F26-84D1-4ADF-8223-3D015BAD8F36}" dt="2023-08-27T20:38:23.464" v="2978" actId="1076"/>
        <pc:sldMkLst>
          <pc:docMk/>
          <pc:sldMk cId="1900800670" sldId="322"/>
        </pc:sldMkLst>
        <pc:spChg chg="mod">
          <ac:chgData name="Silvio Hirayama" userId="df5f3e18-c983-44a7-afb5-e785fc5bde77" providerId="ADAL" clId="{965B8F26-84D1-4ADF-8223-3D015BAD8F36}" dt="2023-08-27T20:38:23.464" v="2978" actId="1076"/>
          <ac:spMkLst>
            <pc:docMk/>
            <pc:sldMk cId="1900800670" sldId="322"/>
            <ac:spMk id="10" creationId="{92361E9B-9FC2-D4C0-7B10-A2520D5B3D6B}"/>
          </ac:spMkLst>
        </pc:spChg>
      </pc:sldChg>
      <pc:sldChg chg="addSp modSp add mod">
        <pc:chgData name="Silvio Hirayama" userId="df5f3e18-c983-44a7-afb5-e785fc5bde77" providerId="ADAL" clId="{965B8F26-84D1-4ADF-8223-3D015BAD8F36}" dt="2023-08-27T18:46:55.797" v="943" actId="20577"/>
        <pc:sldMkLst>
          <pc:docMk/>
          <pc:sldMk cId="1845636604" sldId="323"/>
        </pc:sldMkLst>
        <pc:spChg chg="add mod">
          <ac:chgData name="Silvio Hirayama" userId="df5f3e18-c983-44a7-afb5-e785fc5bde77" providerId="ADAL" clId="{965B8F26-84D1-4ADF-8223-3D015BAD8F36}" dt="2023-08-27T18:22:55.907" v="348" actId="20577"/>
          <ac:spMkLst>
            <pc:docMk/>
            <pc:sldMk cId="1845636604" sldId="323"/>
            <ac:spMk id="3" creationId="{CEC66AEA-4BAF-1CF9-0A41-08013981F8C8}"/>
          </ac:spMkLst>
        </pc:spChg>
        <pc:spChg chg="mod">
          <ac:chgData name="Silvio Hirayama" userId="df5f3e18-c983-44a7-afb5-e785fc5bde77" providerId="ADAL" clId="{965B8F26-84D1-4ADF-8223-3D015BAD8F36}" dt="2023-08-27T17:46:45.703" v="22" actId="20577"/>
          <ac:spMkLst>
            <pc:docMk/>
            <pc:sldMk cId="1845636604" sldId="323"/>
            <ac:spMk id="6" creationId="{B1DB76B9-8351-820B-6F7C-D1C5AA81C72E}"/>
          </ac:spMkLst>
        </pc:spChg>
        <pc:spChg chg="mod">
          <ac:chgData name="Silvio Hirayama" userId="df5f3e18-c983-44a7-afb5-e785fc5bde77" providerId="ADAL" clId="{965B8F26-84D1-4ADF-8223-3D015BAD8F36}" dt="2023-08-27T18:46:55.797" v="943" actId="20577"/>
          <ac:spMkLst>
            <pc:docMk/>
            <pc:sldMk cId="1845636604" sldId="323"/>
            <ac:spMk id="10" creationId="{92361E9B-9FC2-D4C0-7B10-A2520D5B3D6B}"/>
          </ac:spMkLst>
        </pc:spChg>
      </pc:sldChg>
      <pc:sldChg chg="addSp delSp modSp add del mod">
        <pc:chgData name="Silvio Hirayama" userId="df5f3e18-c983-44a7-afb5-e785fc5bde77" providerId="ADAL" clId="{965B8F26-84D1-4ADF-8223-3D015BAD8F36}" dt="2023-08-27T18:18:29.785" v="113" actId="2696"/>
        <pc:sldMkLst>
          <pc:docMk/>
          <pc:sldMk cId="2479985600" sldId="324"/>
        </pc:sldMkLst>
        <pc:spChg chg="del">
          <ac:chgData name="Silvio Hirayama" userId="df5f3e18-c983-44a7-afb5-e785fc5bde77" providerId="ADAL" clId="{965B8F26-84D1-4ADF-8223-3D015BAD8F36}" dt="2023-08-27T18:14:09.991" v="70" actId="478"/>
          <ac:spMkLst>
            <pc:docMk/>
            <pc:sldMk cId="2479985600" sldId="324"/>
            <ac:spMk id="3" creationId="{CEC66AEA-4BAF-1CF9-0A41-08013981F8C8}"/>
          </ac:spMkLst>
        </pc:spChg>
        <pc:spChg chg="mod">
          <ac:chgData name="Silvio Hirayama" userId="df5f3e18-c983-44a7-afb5-e785fc5bde77" providerId="ADAL" clId="{965B8F26-84D1-4ADF-8223-3D015BAD8F36}" dt="2023-08-27T18:17:44.503" v="104" actId="20577"/>
          <ac:spMkLst>
            <pc:docMk/>
            <pc:sldMk cId="2479985600" sldId="324"/>
            <ac:spMk id="6" creationId="{B1DB76B9-8351-820B-6F7C-D1C5AA81C72E}"/>
          </ac:spMkLst>
        </pc:spChg>
        <pc:spChg chg="mod">
          <ac:chgData name="Silvio Hirayama" userId="df5f3e18-c983-44a7-afb5-e785fc5bde77" providerId="ADAL" clId="{965B8F26-84D1-4ADF-8223-3D015BAD8F36}" dt="2023-08-27T18:18:22.948" v="112" actId="20577"/>
          <ac:spMkLst>
            <pc:docMk/>
            <pc:sldMk cId="2479985600" sldId="324"/>
            <ac:spMk id="10" creationId="{92361E9B-9FC2-D4C0-7B10-A2520D5B3D6B}"/>
          </ac:spMkLst>
        </pc:spChg>
        <pc:picChg chg="add del mod">
          <ac:chgData name="Silvio Hirayama" userId="df5f3e18-c983-44a7-afb5-e785fc5bde77" providerId="ADAL" clId="{965B8F26-84D1-4ADF-8223-3D015BAD8F36}" dt="2023-08-27T18:16:03.079" v="81" actId="478"/>
          <ac:picMkLst>
            <pc:docMk/>
            <pc:sldMk cId="2479985600" sldId="324"/>
            <ac:picMk id="5" creationId="{13D9EC1B-3304-4D24-38C0-A0591B51C321}"/>
          </ac:picMkLst>
        </pc:picChg>
        <pc:picChg chg="add del mod">
          <ac:chgData name="Silvio Hirayama" userId="df5f3e18-c983-44a7-afb5-e785fc5bde77" providerId="ADAL" clId="{965B8F26-84D1-4ADF-8223-3D015BAD8F36}" dt="2023-08-27T18:16:14.328" v="86" actId="478"/>
          <ac:picMkLst>
            <pc:docMk/>
            <pc:sldMk cId="2479985600" sldId="324"/>
            <ac:picMk id="8" creationId="{4A866EB4-C7A3-9537-514F-839793F48408}"/>
          </ac:picMkLst>
        </pc:picChg>
        <pc:picChg chg="add mod">
          <ac:chgData name="Silvio Hirayama" userId="df5f3e18-c983-44a7-afb5-e785fc5bde77" providerId="ADAL" clId="{965B8F26-84D1-4ADF-8223-3D015BAD8F36}" dt="2023-08-27T18:17:34.566" v="94" actId="14100"/>
          <ac:picMkLst>
            <pc:docMk/>
            <pc:sldMk cId="2479985600" sldId="324"/>
            <ac:picMk id="11" creationId="{FB54EBEA-FF7E-A8E8-2CD0-89BF22B0297F}"/>
          </ac:picMkLst>
        </pc:picChg>
        <pc:picChg chg="add del mod">
          <ac:chgData name="Silvio Hirayama" userId="df5f3e18-c983-44a7-afb5-e785fc5bde77" providerId="ADAL" clId="{965B8F26-84D1-4ADF-8223-3D015BAD8F36}" dt="2023-08-27T18:17:31.294" v="93" actId="478"/>
          <ac:picMkLst>
            <pc:docMk/>
            <pc:sldMk cId="2479985600" sldId="324"/>
            <ac:picMk id="13" creationId="{81E2CC1C-C174-D308-347D-3DEBAD7D0502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18:45:30.469" v="916" actId="115"/>
        <pc:sldMkLst>
          <pc:docMk/>
          <pc:sldMk cId="2673426161" sldId="325"/>
        </pc:sldMkLst>
        <pc:spChg chg="add del mod">
          <ac:chgData name="Silvio Hirayama" userId="df5f3e18-c983-44a7-afb5-e785fc5bde77" providerId="ADAL" clId="{965B8F26-84D1-4ADF-8223-3D015BAD8F36}" dt="2023-08-27T18:25:35.965" v="356" actId="478"/>
          <ac:spMkLst>
            <pc:docMk/>
            <pc:sldMk cId="2673426161" sldId="325"/>
            <ac:spMk id="5" creationId="{163C1228-B38C-15EF-F985-7801DD577D56}"/>
          </ac:spMkLst>
        </pc:spChg>
        <pc:spChg chg="mod">
          <ac:chgData name="Silvio Hirayama" userId="df5f3e18-c983-44a7-afb5-e785fc5bde77" providerId="ADAL" clId="{965B8F26-84D1-4ADF-8223-3D015BAD8F36}" dt="2023-08-27T18:45:13.182" v="911" actId="6549"/>
          <ac:spMkLst>
            <pc:docMk/>
            <pc:sldMk cId="2673426161" sldId="325"/>
            <ac:spMk id="6" creationId="{B1DB76B9-8351-820B-6F7C-D1C5AA81C72E}"/>
          </ac:spMkLst>
        </pc:spChg>
        <pc:spChg chg="add mod ord">
          <ac:chgData name="Silvio Hirayama" userId="df5f3e18-c983-44a7-afb5-e785fc5bde77" providerId="ADAL" clId="{965B8F26-84D1-4ADF-8223-3D015BAD8F36}" dt="2023-08-27T18:28:38.132" v="390" actId="1076"/>
          <ac:spMkLst>
            <pc:docMk/>
            <pc:sldMk cId="2673426161" sldId="325"/>
            <ac:spMk id="7" creationId="{E68F8C43-4165-E817-7B55-1573D53C282E}"/>
          </ac:spMkLst>
        </pc:spChg>
        <pc:spChg chg="mod">
          <ac:chgData name="Silvio Hirayama" userId="df5f3e18-c983-44a7-afb5-e785fc5bde77" providerId="ADAL" clId="{965B8F26-84D1-4ADF-8223-3D015BAD8F36}" dt="2023-08-27T18:45:30.469" v="916" actId="115"/>
          <ac:spMkLst>
            <pc:docMk/>
            <pc:sldMk cId="2673426161" sldId="325"/>
            <ac:spMk id="10" creationId="{92361E9B-9FC2-D4C0-7B10-A2520D5B3D6B}"/>
          </ac:spMkLst>
        </pc:spChg>
        <pc:picChg chg="add del mod">
          <ac:chgData name="Silvio Hirayama" userId="df5f3e18-c983-44a7-afb5-e785fc5bde77" providerId="ADAL" clId="{965B8F26-84D1-4ADF-8223-3D015BAD8F36}" dt="2023-08-27T18:27:45.556" v="378" actId="478"/>
          <ac:picMkLst>
            <pc:docMk/>
            <pc:sldMk cId="2673426161" sldId="325"/>
            <ac:picMk id="3" creationId="{54BD0F36-B229-F180-7F71-B0DE51FB1137}"/>
          </ac:picMkLst>
        </pc:picChg>
        <pc:picChg chg="add del mod">
          <ac:chgData name="Silvio Hirayama" userId="df5f3e18-c983-44a7-afb5-e785fc5bde77" providerId="ADAL" clId="{965B8F26-84D1-4ADF-8223-3D015BAD8F36}" dt="2023-08-27T18:28:26.974" v="385" actId="478"/>
          <ac:picMkLst>
            <pc:docMk/>
            <pc:sldMk cId="2673426161" sldId="325"/>
            <ac:picMk id="9" creationId="{7E256353-1FB8-2E5C-4940-9367B7B9D9F9}"/>
          </ac:picMkLst>
        </pc:picChg>
        <pc:picChg chg="del">
          <ac:chgData name="Silvio Hirayama" userId="df5f3e18-c983-44a7-afb5-e785fc5bde77" providerId="ADAL" clId="{965B8F26-84D1-4ADF-8223-3D015BAD8F36}" dt="2023-08-27T18:18:33.008" v="114" actId="478"/>
          <ac:picMkLst>
            <pc:docMk/>
            <pc:sldMk cId="2673426161" sldId="325"/>
            <ac:picMk id="11" creationId="{FB54EBEA-FF7E-A8E8-2CD0-89BF22B0297F}"/>
          </ac:picMkLst>
        </pc:picChg>
        <pc:picChg chg="del mod">
          <ac:chgData name="Silvio Hirayama" userId="df5f3e18-c983-44a7-afb5-e785fc5bde77" providerId="ADAL" clId="{965B8F26-84D1-4ADF-8223-3D015BAD8F36}" dt="2023-08-27T18:21:31.428" v="290" actId="478"/>
          <ac:picMkLst>
            <pc:docMk/>
            <pc:sldMk cId="2673426161" sldId="325"/>
            <ac:picMk id="13" creationId="{81E2CC1C-C174-D308-347D-3DEBAD7D0502}"/>
          </ac:picMkLst>
        </pc:picChg>
        <pc:picChg chg="add mod">
          <ac:chgData name="Silvio Hirayama" userId="df5f3e18-c983-44a7-afb5-e785fc5bde77" providerId="ADAL" clId="{965B8F26-84D1-4ADF-8223-3D015BAD8F36}" dt="2023-08-27T18:28:31.842" v="388" actId="14100"/>
          <ac:picMkLst>
            <pc:docMk/>
            <pc:sldMk cId="2673426161" sldId="325"/>
            <ac:picMk id="14" creationId="{34C8BCDA-B108-294F-305C-A046A4E1569A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18:45:54.959" v="933" actId="207"/>
        <pc:sldMkLst>
          <pc:docMk/>
          <pc:sldMk cId="1372645537" sldId="326"/>
        </pc:sldMkLst>
        <pc:spChg chg="add mod ord">
          <ac:chgData name="Silvio Hirayama" userId="df5f3e18-c983-44a7-afb5-e785fc5bde77" providerId="ADAL" clId="{965B8F26-84D1-4ADF-8223-3D015BAD8F36}" dt="2023-08-27T18:27:39.759" v="373" actId="166"/>
          <ac:spMkLst>
            <pc:docMk/>
            <pc:sldMk cId="1372645537" sldId="326"/>
            <ac:spMk id="2" creationId="{D42D0FD4-671E-F342-86B2-A2D98073D4CF}"/>
          </ac:spMkLst>
        </pc:spChg>
        <pc:spChg chg="mod">
          <ac:chgData name="Silvio Hirayama" userId="df5f3e18-c983-44a7-afb5-e785fc5bde77" providerId="ADAL" clId="{965B8F26-84D1-4ADF-8223-3D015BAD8F36}" dt="2023-08-27T18:45:49.046" v="929" actId="6549"/>
          <ac:spMkLst>
            <pc:docMk/>
            <pc:sldMk cId="1372645537" sldId="326"/>
            <ac:spMk id="6" creationId="{B1DB76B9-8351-820B-6F7C-D1C5AA81C72E}"/>
          </ac:spMkLst>
        </pc:spChg>
        <pc:spChg chg="mod">
          <ac:chgData name="Silvio Hirayama" userId="df5f3e18-c983-44a7-afb5-e785fc5bde77" providerId="ADAL" clId="{965B8F26-84D1-4ADF-8223-3D015BAD8F36}" dt="2023-08-27T18:45:54.959" v="933" actId="207"/>
          <ac:spMkLst>
            <pc:docMk/>
            <pc:sldMk cId="1372645537" sldId="326"/>
            <ac:spMk id="10" creationId="{92361E9B-9FC2-D4C0-7B10-A2520D5B3D6B}"/>
          </ac:spMkLst>
        </pc:spChg>
        <pc:picChg chg="add del mod">
          <ac:chgData name="Silvio Hirayama" userId="df5f3e18-c983-44a7-afb5-e785fc5bde77" providerId="ADAL" clId="{965B8F26-84D1-4ADF-8223-3D015BAD8F36}" dt="2023-08-27T18:27:41.065" v="376" actId="22"/>
          <ac:picMkLst>
            <pc:docMk/>
            <pc:sldMk cId="1372645537" sldId="326"/>
            <ac:picMk id="5" creationId="{4D5EC80A-8B24-A8E9-D030-E2A4A6ADAB81}"/>
          </ac:picMkLst>
        </pc:picChg>
        <pc:picChg chg="add del">
          <ac:chgData name="Silvio Hirayama" userId="df5f3e18-c983-44a7-afb5-e785fc5bde77" providerId="ADAL" clId="{965B8F26-84D1-4ADF-8223-3D015BAD8F36}" dt="2023-08-27T18:27:41.678" v="377" actId="478"/>
          <ac:picMkLst>
            <pc:docMk/>
            <pc:sldMk cId="1372645537" sldId="326"/>
            <ac:picMk id="13" creationId="{81E2CC1C-C174-D308-347D-3DEBAD7D0502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18:55:49.008" v="1067" actId="22"/>
        <pc:sldMkLst>
          <pc:docMk/>
          <pc:sldMk cId="520025575" sldId="327"/>
        </pc:sldMkLst>
        <pc:spChg chg="mod ord">
          <ac:chgData name="Silvio Hirayama" userId="df5f3e18-c983-44a7-afb5-e785fc5bde77" providerId="ADAL" clId="{965B8F26-84D1-4ADF-8223-3D015BAD8F36}" dt="2023-08-27T18:54:35.497" v="1065" actId="1076"/>
          <ac:spMkLst>
            <pc:docMk/>
            <pc:sldMk cId="520025575" sldId="327"/>
            <ac:spMk id="2" creationId="{D42D0FD4-671E-F342-86B2-A2D98073D4CF}"/>
          </ac:spMkLst>
        </pc:spChg>
        <pc:spChg chg="mod">
          <ac:chgData name="Silvio Hirayama" userId="df5f3e18-c983-44a7-afb5-e785fc5bde77" providerId="ADAL" clId="{965B8F26-84D1-4ADF-8223-3D015BAD8F36}" dt="2023-08-27T18:38:10.814" v="850" actId="207"/>
          <ac:spMkLst>
            <pc:docMk/>
            <pc:sldMk cId="520025575" sldId="327"/>
            <ac:spMk id="6" creationId="{B1DB76B9-8351-820B-6F7C-D1C5AA81C72E}"/>
          </ac:spMkLst>
        </pc:spChg>
        <pc:spChg chg="add mod">
          <ac:chgData name="Silvio Hirayama" userId="df5f3e18-c983-44a7-afb5-e785fc5bde77" providerId="ADAL" clId="{965B8F26-84D1-4ADF-8223-3D015BAD8F36}" dt="2023-08-27T18:54:32.591" v="1064" actId="1076"/>
          <ac:spMkLst>
            <pc:docMk/>
            <pc:sldMk cId="520025575" sldId="327"/>
            <ac:spMk id="7" creationId="{77AC35CC-FD6A-F7FB-9634-E79F9FEE76DF}"/>
          </ac:spMkLst>
        </pc:spChg>
        <pc:spChg chg="mod">
          <ac:chgData name="Silvio Hirayama" userId="df5f3e18-c983-44a7-afb5-e785fc5bde77" providerId="ADAL" clId="{965B8F26-84D1-4ADF-8223-3D015BAD8F36}" dt="2023-08-27T18:54:04.391" v="1060" actId="20577"/>
          <ac:spMkLst>
            <pc:docMk/>
            <pc:sldMk cId="520025575" sldId="327"/>
            <ac:spMk id="10" creationId="{92361E9B-9FC2-D4C0-7B10-A2520D5B3D6B}"/>
          </ac:spMkLst>
        </pc:spChg>
        <pc:picChg chg="add del mod">
          <ac:chgData name="Silvio Hirayama" userId="df5f3e18-c983-44a7-afb5-e785fc5bde77" providerId="ADAL" clId="{965B8F26-84D1-4ADF-8223-3D015BAD8F36}" dt="2023-08-27T18:42:32.541" v="857" actId="478"/>
          <ac:picMkLst>
            <pc:docMk/>
            <pc:sldMk cId="520025575" sldId="327"/>
            <ac:picMk id="5" creationId="{7D8D351A-4863-5403-16F9-082892129E81}"/>
          </ac:picMkLst>
        </pc:picChg>
        <pc:picChg chg="add mod ord">
          <ac:chgData name="Silvio Hirayama" userId="df5f3e18-c983-44a7-afb5-e785fc5bde77" providerId="ADAL" clId="{965B8F26-84D1-4ADF-8223-3D015BAD8F36}" dt="2023-08-27T18:54:25.886" v="1063" actId="1076"/>
          <ac:picMkLst>
            <pc:docMk/>
            <pc:sldMk cId="520025575" sldId="327"/>
            <ac:picMk id="9" creationId="{A56F1C19-98E2-BBCB-DAF0-9F9C766C6BC2}"/>
          </ac:picMkLst>
        </pc:picChg>
        <pc:picChg chg="add del">
          <ac:chgData name="Silvio Hirayama" userId="df5f3e18-c983-44a7-afb5-e785fc5bde77" providerId="ADAL" clId="{965B8F26-84D1-4ADF-8223-3D015BAD8F36}" dt="2023-08-27T18:55:49.008" v="1067" actId="22"/>
          <ac:picMkLst>
            <pc:docMk/>
            <pc:sldMk cId="520025575" sldId="327"/>
            <ac:picMk id="12" creationId="{EA8FE8F3-4426-3B69-CDB0-2A6C671D5FDF}"/>
          </ac:picMkLst>
        </pc:picChg>
        <pc:picChg chg="del">
          <ac:chgData name="Silvio Hirayama" userId="df5f3e18-c983-44a7-afb5-e785fc5bde77" providerId="ADAL" clId="{965B8F26-84D1-4ADF-8223-3D015BAD8F36}" dt="2023-08-27T18:29:54.959" v="392" actId="478"/>
          <ac:picMkLst>
            <pc:docMk/>
            <pc:sldMk cId="520025575" sldId="327"/>
            <ac:picMk id="13" creationId="{81E2CC1C-C174-D308-347D-3DEBAD7D0502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19:42:20.073" v="2830" actId="14100"/>
        <pc:sldMkLst>
          <pc:docMk/>
          <pc:sldMk cId="976579294" sldId="328"/>
        </pc:sldMkLst>
        <pc:spChg chg="del">
          <ac:chgData name="Silvio Hirayama" userId="df5f3e18-c983-44a7-afb5-e785fc5bde77" providerId="ADAL" clId="{965B8F26-84D1-4ADF-8223-3D015BAD8F36}" dt="2023-08-27T18:56:04.902" v="1086" actId="478"/>
          <ac:spMkLst>
            <pc:docMk/>
            <pc:sldMk cId="976579294" sldId="328"/>
            <ac:spMk id="2" creationId="{D42D0FD4-671E-F342-86B2-A2D98073D4CF}"/>
          </ac:spMkLst>
        </pc:spChg>
        <pc:spChg chg="add del mod">
          <ac:chgData name="Silvio Hirayama" userId="df5f3e18-c983-44a7-afb5-e785fc5bde77" providerId="ADAL" clId="{965B8F26-84D1-4ADF-8223-3D015BAD8F36}" dt="2023-08-27T19:08:20.642" v="1326" actId="478"/>
          <ac:spMkLst>
            <pc:docMk/>
            <pc:sldMk cId="976579294" sldId="328"/>
            <ac:spMk id="3" creationId="{DC3577A0-D18E-EB82-204B-11096055F76F}"/>
          </ac:spMkLst>
        </pc:spChg>
        <pc:spChg chg="add mod">
          <ac:chgData name="Silvio Hirayama" userId="df5f3e18-c983-44a7-afb5-e785fc5bde77" providerId="ADAL" clId="{965B8F26-84D1-4ADF-8223-3D015BAD8F36}" dt="2023-08-27T19:10:32.492" v="1404" actId="14100"/>
          <ac:spMkLst>
            <pc:docMk/>
            <pc:sldMk cId="976579294" sldId="328"/>
            <ac:spMk id="5" creationId="{8F6D57E0-7220-96A9-C66C-76052EABFCE2}"/>
          </ac:spMkLst>
        </pc:spChg>
        <pc:spChg chg="mod">
          <ac:chgData name="Silvio Hirayama" userId="df5f3e18-c983-44a7-afb5-e785fc5bde77" providerId="ADAL" clId="{965B8F26-84D1-4ADF-8223-3D015BAD8F36}" dt="2023-08-27T18:55:58.113" v="1083" actId="20577"/>
          <ac:spMkLst>
            <pc:docMk/>
            <pc:sldMk cId="976579294" sldId="328"/>
            <ac:spMk id="6" creationId="{B1DB76B9-8351-820B-6F7C-D1C5AA81C72E}"/>
          </ac:spMkLst>
        </pc:spChg>
        <pc:spChg chg="del">
          <ac:chgData name="Silvio Hirayama" userId="df5f3e18-c983-44a7-afb5-e785fc5bde77" providerId="ADAL" clId="{965B8F26-84D1-4ADF-8223-3D015BAD8F36}" dt="2023-08-27T18:56:03.362" v="1085" actId="478"/>
          <ac:spMkLst>
            <pc:docMk/>
            <pc:sldMk cId="976579294" sldId="328"/>
            <ac:spMk id="7" creationId="{77AC35CC-FD6A-F7FB-9634-E79F9FEE76DF}"/>
          </ac:spMkLst>
        </pc:spChg>
        <pc:spChg chg="add mod">
          <ac:chgData name="Silvio Hirayama" userId="df5f3e18-c983-44a7-afb5-e785fc5bde77" providerId="ADAL" clId="{965B8F26-84D1-4ADF-8223-3D015BAD8F36}" dt="2023-08-27T19:10:42.811" v="1408" actId="20577"/>
          <ac:spMkLst>
            <pc:docMk/>
            <pc:sldMk cId="976579294" sldId="328"/>
            <ac:spMk id="8" creationId="{0EB8A5E2-DEAF-E017-DB30-AB239185FA8D}"/>
          </ac:spMkLst>
        </pc:spChg>
        <pc:spChg chg="mod">
          <ac:chgData name="Silvio Hirayama" userId="df5f3e18-c983-44a7-afb5-e785fc5bde77" providerId="ADAL" clId="{965B8F26-84D1-4ADF-8223-3D015BAD8F36}" dt="2023-08-27T19:19:45.606" v="2230" actId="113"/>
          <ac:spMkLst>
            <pc:docMk/>
            <pc:sldMk cId="976579294" sldId="328"/>
            <ac:spMk id="10" creationId="{92361E9B-9FC2-D4C0-7B10-A2520D5B3D6B}"/>
          </ac:spMkLst>
        </pc:spChg>
        <pc:spChg chg="add mod">
          <ac:chgData name="Silvio Hirayama" userId="df5f3e18-c983-44a7-afb5-e785fc5bde77" providerId="ADAL" clId="{965B8F26-84D1-4ADF-8223-3D015BAD8F36}" dt="2023-08-27T19:19:40.114" v="2229" actId="1076"/>
          <ac:spMkLst>
            <pc:docMk/>
            <pc:sldMk cId="976579294" sldId="328"/>
            <ac:spMk id="11" creationId="{7353103E-933B-A04B-515E-9C1F1DB63832}"/>
          </ac:spMkLst>
        </pc:spChg>
        <pc:spChg chg="add mod">
          <ac:chgData name="Silvio Hirayama" userId="df5f3e18-c983-44a7-afb5-e785fc5bde77" providerId="ADAL" clId="{965B8F26-84D1-4ADF-8223-3D015BAD8F36}" dt="2023-08-27T19:42:20.073" v="2830" actId="14100"/>
          <ac:spMkLst>
            <pc:docMk/>
            <pc:sldMk cId="976579294" sldId="328"/>
            <ac:spMk id="12" creationId="{DA9D5008-932E-E034-D141-074B16AEF8E8}"/>
          </ac:spMkLst>
        </pc:spChg>
        <pc:picChg chg="del">
          <ac:chgData name="Silvio Hirayama" userId="df5f3e18-c983-44a7-afb5-e785fc5bde77" providerId="ADAL" clId="{965B8F26-84D1-4ADF-8223-3D015BAD8F36}" dt="2023-08-27T18:56:00.991" v="1084" actId="478"/>
          <ac:picMkLst>
            <pc:docMk/>
            <pc:sldMk cId="976579294" sldId="328"/>
            <ac:picMk id="9" creationId="{A56F1C19-98E2-BBCB-DAF0-9F9C766C6BC2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19:43:30.615" v="2844" actId="1038"/>
        <pc:sldMkLst>
          <pc:docMk/>
          <pc:sldMk cId="1611404668" sldId="329"/>
        </pc:sldMkLst>
        <pc:spChg chg="del">
          <ac:chgData name="Silvio Hirayama" userId="df5f3e18-c983-44a7-afb5-e785fc5bde77" providerId="ADAL" clId="{965B8F26-84D1-4ADF-8223-3D015BAD8F36}" dt="2023-08-27T19:26:04.115" v="2425" actId="478"/>
          <ac:spMkLst>
            <pc:docMk/>
            <pc:sldMk cId="1611404668" sldId="329"/>
            <ac:spMk id="5" creationId="{8F6D57E0-7220-96A9-C66C-76052EABFCE2}"/>
          </ac:spMkLst>
        </pc:spChg>
        <pc:spChg chg="mod">
          <ac:chgData name="Silvio Hirayama" userId="df5f3e18-c983-44a7-afb5-e785fc5bde77" providerId="ADAL" clId="{965B8F26-84D1-4ADF-8223-3D015BAD8F36}" dt="2023-08-27T19:25:58.393" v="2422" actId="108"/>
          <ac:spMkLst>
            <pc:docMk/>
            <pc:sldMk cId="1611404668" sldId="329"/>
            <ac:spMk id="6" creationId="{B1DB76B9-8351-820B-6F7C-D1C5AA81C72E}"/>
          </ac:spMkLst>
        </pc:spChg>
        <pc:spChg chg="add mod">
          <ac:chgData name="Silvio Hirayama" userId="df5f3e18-c983-44a7-afb5-e785fc5bde77" providerId="ADAL" clId="{965B8F26-84D1-4ADF-8223-3D015BAD8F36}" dt="2023-08-27T19:43:30.615" v="2844" actId="1038"/>
          <ac:spMkLst>
            <pc:docMk/>
            <pc:sldMk cId="1611404668" sldId="329"/>
            <ac:spMk id="7" creationId="{13EEC642-FDC4-3948-C7D7-0DBD72C58AC3}"/>
          </ac:spMkLst>
        </pc:spChg>
        <pc:spChg chg="del">
          <ac:chgData name="Silvio Hirayama" userId="df5f3e18-c983-44a7-afb5-e785fc5bde77" providerId="ADAL" clId="{965B8F26-84D1-4ADF-8223-3D015BAD8F36}" dt="2023-08-27T19:26:02.975" v="2423" actId="478"/>
          <ac:spMkLst>
            <pc:docMk/>
            <pc:sldMk cId="1611404668" sldId="329"/>
            <ac:spMk id="8" creationId="{0EB8A5E2-DEAF-E017-DB30-AB239185FA8D}"/>
          </ac:spMkLst>
        </pc:spChg>
        <pc:spChg chg="add mod">
          <ac:chgData name="Silvio Hirayama" userId="df5f3e18-c983-44a7-afb5-e785fc5bde77" providerId="ADAL" clId="{965B8F26-84D1-4ADF-8223-3D015BAD8F36}" dt="2023-08-27T19:42:45.119" v="2838" actId="20577"/>
          <ac:spMkLst>
            <pc:docMk/>
            <pc:sldMk cId="1611404668" sldId="329"/>
            <ac:spMk id="9" creationId="{42A8BD6B-6C4F-5979-2FB1-491FFC9B0A8B}"/>
          </ac:spMkLst>
        </pc:spChg>
        <pc:spChg chg="mod">
          <ac:chgData name="Silvio Hirayama" userId="df5f3e18-c983-44a7-afb5-e785fc5bde77" providerId="ADAL" clId="{965B8F26-84D1-4ADF-8223-3D015BAD8F36}" dt="2023-08-27T19:33:57.856" v="2730" actId="1076"/>
          <ac:spMkLst>
            <pc:docMk/>
            <pc:sldMk cId="1611404668" sldId="329"/>
            <ac:spMk id="10" creationId="{92361E9B-9FC2-D4C0-7B10-A2520D5B3D6B}"/>
          </ac:spMkLst>
        </pc:spChg>
        <pc:spChg chg="del">
          <ac:chgData name="Silvio Hirayama" userId="df5f3e18-c983-44a7-afb5-e785fc5bde77" providerId="ADAL" clId="{965B8F26-84D1-4ADF-8223-3D015BAD8F36}" dt="2023-08-27T19:26:03.613" v="2424" actId="478"/>
          <ac:spMkLst>
            <pc:docMk/>
            <pc:sldMk cId="1611404668" sldId="329"/>
            <ac:spMk id="11" creationId="{7353103E-933B-A04B-515E-9C1F1DB63832}"/>
          </ac:spMkLst>
        </pc:spChg>
        <pc:spChg chg="del">
          <ac:chgData name="Silvio Hirayama" userId="df5f3e18-c983-44a7-afb5-e785fc5bde77" providerId="ADAL" clId="{965B8F26-84D1-4ADF-8223-3D015BAD8F36}" dt="2023-08-27T19:26:06.096" v="2426" actId="478"/>
          <ac:spMkLst>
            <pc:docMk/>
            <pc:sldMk cId="1611404668" sldId="329"/>
            <ac:spMk id="12" creationId="{DA9D5008-932E-E034-D141-074B16AEF8E8}"/>
          </ac:spMkLst>
        </pc:spChg>
        <pc:picChg chg="add mod">
          <ac:chgData name="Silvio Hirayama" userId="df5f3e18-c983-44a7-afb5-e785fc5bde77" providerId="ADAL" clId="{965B8F26-84D1-4ADF-8223-3D015BAD8F36}" dt="2023-08-27T19:33:51.933" v="2729" actId="14100"/>
          <ac:picMkLst>
            <pc:docMk/>
            <pc:sldMk cId="1611404668" sldId="329"/>
            <ac:picMk id="3" creationId="{A939AC21-CF8D-C510-641F-9EF248E9A7DC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20:34:29.428" v="2953" actId="207"/>
        <pc:sldMkLst>
          <pc:docMk/>
          <pc:sldMk cId="678913499" sldId="330"/>
        </pc:sldMkLst>
        <pc:spChg chg="add mod">
          <ac:chgData name="Silvio Hirayama" userId="df5f3e18-c983-44a7-afb5-e785fc5bde77" providerId="ADAL" clId="{965B8F26-84D1-4ADF-8223-3D015BAD8F36}" dt="2023-08-27T19:57:48.246" v="2932" actId="6549"/>
          <ac:spMkLst>
            <pc:docMk/>
            <pc:sldMk cId="678913499" sldId="330"/>
            <ac:spMk id="5" creationId="{90FE73A0-E63C-7801-D83E-11BAC9971CF3}"/>
          </ac:spMkLst>
        </pc:spChg>
        <pc:spChg chg="mod">
          <ac:chgData name="Silvio Hirayama" userId="df5f3e18-c983-44a7-afb5-e785fc5bde77" providerId="ADAL" clId="{965B8F26-84D1-4ADF-8223-3D015BAD8F36}" dt="2023-08-27T19:48:32.458" v="2879" actId="20577"/>
          <ac:spMkLst>
            <pc:docMk/>
            <pc:sldMk cId="678913499" sldId="330"/>
            <ac:spMk id="6" creationId="{B1DB76B9-8351-820B-6F7C-D1C5AA81C72E}"/>
          </ac:spMkLst>
        </pc:spChg>
        <pc:spChg chg="del">
          <ac:chgData name="Silvio Hirayama" userId="df5f3e18-c983-44a7-afb5-e785fc5bde77" providerId="ADAL" clId="{965B8F26-84D1-4ADF-8223-3D015BAD8F36}" dt="2023-08-27T19:50:07.115" v="2880" actId="478"/>
          <ac:spMkLst>
            <pc:docMk/>
            <pc:sldMk cId="678913499" sldId="330"/>
            <ac:spMk id="7" creationId="{13EEC642-FDC4-3948-C7D7-0DBD72C58AC3}"/>
          </ac:spMkLst>
        </pc:spChg>
        <pc:spChg chg="mod">
          <ac:chgData name="Silvio Hirayama" userId="df5f3e18-c983-44a7-afb5-e785fc5bde77" providerId="ADAL" clId="{965B8F26-84D1-4ADF-8223-3D015BAD8F36}" dt="2023-08-27T20:34:29.428" v="2953" actId="207"/>
          <ac:spMkLst>
            <pc:docMk/>
            <pc:sldMk cId="678913499" sldId="330"/>
            <ac:spMk id="9" creationId="{42A8BD6B-6C4F-5979-2FB1-491FFC9B0A8B}"/>
          </ac:spMkLst>
        </pc:spChg>
        <pc:spChg chg="del">
          <ac:chgData name="Silvio Hirayama" userId="df5f3e18-c983-44a7-afb5-e785fc5bde77" providerId="ADAL" clId="{965B8F26-84D1-4ADF-8223-3D015BAD8F36}" dt="2023-08-27T19:48:25.248" v="2857" actId="478"/>
          <ac:spMkLst>
            <pc:docMk/>
            <pc:sldMk cId="678913499" sldId="330"/>
            <ac:spMk id="10" creationId="{92361E9B-9FC2-D4C0-7B10-A2520D5B3D6B}"/>
          </ac:spMkLst>
        </pc:spChg>
        <pc:picChg chg="del">
          <ac:chgData name="Silvio Hirayama" userId="df5f3e18-c983-44a7-afb5-e785fc5bde77" providerId="ADAL" clId="{965B8F26-84D1-4ADF-8223-3D015BAD8F36}" dt="2023-08-27T19:48:23.514" v="2856" actId="478"/>
          <ac:picMkLst>
            <pc:docMk/>
            <pc:sldMk cId="678913499" sldId="330"/>
            <ac:picMk id="3" creationId="{A939AC21-CF8D-C510-641F-9EF248E9A7DC}"/>
          </ac:picMkLst>
        </pc:picChg>
        <pc:picChg chg="add mod">
          <ac:chgData name="Silvio Hirayama" userId="df5f3e18-c983-44a7-afb5-e785fc5bde77" providerId="ADAL" clId="{965B8F26-84D1-4ADF-8223-3D015BAD8F36}" dt="2023-08-27T20:14:30.510" v="2935" actId="1076"/>
          <ac:picMkLst>
            <pc:docMk/>
            <pc:sldMk cId="678913499" sldId="330"/>
            <ac:picMk id="11" creationId="{DB307BB2-2C67-A7F2-1C9C-75833814ABA0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22:01:46.171" v="4105" actId="1076"/>
        <pc:sldMkLst>
          <pc:docMk/>
          <pc:sldMk cId="1326024651" sldId="331"/>
        </pc:sldMkLst>
        <pc:spChg chg="del">
          <ac:chgData name="Silvio Hirayama" userId="df5f3e18-c983-44a7-afb5-e785fc5bde77" providerId="ADAL" clId="{965B8F26-84D1-4ADF-8223-3D015BAD8F36}" dt="2023-08-27T21:04:27.816" v="2984" actId="478"/>
          <ac:spMkLst>
            <pc:docMk/>
            <pc:sldMk cId="1326024651" sldId="331"/>
            <ac:spMk id="5" creationId="{74A9E07F-FA5D-85CD-B66E-DF94D8581458}"/>
          </ac:spMkLst>
        </pc:spChg>
        <pc:spChg chg="del">
          <ac:chgData name="Silvio Hirayama" userId="df5f3e18-c983-44a7-afb5-e785fc5bde77" providerId="ADAL" clId="{965B8F26-84D1-4ADF-8223-3D015BAD8F36}" dt="2023-08-27T21:04:25.269" v="2983" actId="478"/>
          <ac:spMkLst>
            <pc:docMk/>
            <pc:sldMk cId="1326024651" sldId="331"/>
            <ac:spMk id="15" creationId="{F5975C78-0A3E-C0A4-A8E3-22A51CF5B561}"/>
          </ac:spMkLst>
        </pc:spChg>
        <pc:spChg chg="add mod">
          <ac:chgData name="Silvio Hirayama" userId="df5f3e18-c983-44a7-afb5-e785fc5bde77" providerId="ADAL" clId="{965B8F26-84D1-4ADF-8223-3D015BAD8F36}" dt="2023-08-27T22:01:42.756" v="4104" actId="20577"/>
          <ac:spMkLst>
            <pc:docMk/>
            <pc:sldMk cId="1326024651" sldId="331"/>
            <ac:spMk id="17" creationId="{D7CBB827-FB3B-3FBB-54DE-1DEBF18E580B}"/>
          </ac:spMkLst>
        </pc:spChg>
        <pc:grpChg chg="del">
          <ac:chgData name="Silvio Hirayama" userId="df5f3e18-c983-44a7-afb5-e785fc5bde77" providerId="ADAL" clId="{965B8F26-84D1-4ADF-8223-3D015BAD8F36}" dt="2023-08-27T21:04:23.406" v="2982" actId="478"/>
          <ac:grpSpMkLst>
            <pc:docMk/>
            <pc:sldMk cId="1326024651" sldId="331"/>
            <ac:grpSpMk id="7" creationId="{903FB243-D215-2CDE-8058-70A9B9A60CAC}"/>
          </ac:grpSpMkLst>
        </pc:grpChg>
        <pc:picChg chg="add del">
          <ac:chgData name="Silvio Hirayama" userId="df5f3e18-c983-44a7-afb5-e785fc5bde77" providerId="ADAL" clId="{965B8F26-84D1-4ADF-8223-3D015BAD8F36}" dt="2023-08-27T21:58:00.262" v="4069" actId="478"/>
          <ac:picMkLst>
            <pc:docMk/>
            <pc:sldMk cId="1326024651" sldId="331"/>
            <ac:picMk id="3" creationId="{A8149A00-D249-4F46-9C73-285F996B9499}"/>
          </ac:picMkLst>
        </pc:picChg>
        <pc:picChg chg="add mod">
          <ac:chgData name="Silvio Hirayama" userId="df5f3e18-c983-44a7-afb5-e785fc5bde77" providerId="ADAL" clId="{965B8F26-84D1-4ADF-8223-3D015BAD8F36}" dt="2023-08-27T22:01:46.171" v="4105" actId="1076"/>
          <ac:picMkLst>
            <pc:docMk/>
            <pc:sldMk cId="1326024651" sldId="331"/>
            <ac:picMk id="16" creationId="{3079D0CD-6A63-C9B6-B5F8-05F040F5504D}"/>
          </ac:picMkLst>
        </pc:picChg>
        <pc:picChg chg="add del mod">
          <ac:chgData name="Silvio Hirayama" userId="df5f3e18-c983-44a7-afb5-e785fc5bde77" providerId="ADAL" clId="{965B8F26-84D1-4ADF-8223-3D015BAD8F36}" dt="2023-08-27T21:57:20.030" v="4067" actId="478"/>
          <ac:picMkLst>
            <pc:docMk/>
            <pc:sldMk cId="1326024651" sldId="331"/>
            <ac:picMk id="1026" creationId="{C19CC9D1-7780-9C20-DFAA-7323A3F9F644}"/>
          </ac:picMkLst>
        </pc:picChg>
      </pc:sldChg>
      <pc:sldChg chg="add del">
        <pc:chgData name="Silvio Hirayama" userId="df5f3e18-c983-44a7-afb5-e785fc5bde77" providerId="ADAL" clId="{965B8F26-84D1-4ADF-8223-3D015BAD8F36}" dt="2023-08-27T20:30:49.532" v="2939" actId="47"/>
        <pc:sldMkLst>
          <pc:docMk/>
          <pc:sldMk cId="1547024103" sldId="331"/>
        </pc:sldMkLst>
      </pc:sldChg>
      <pc:sldChg chg="add del">
        <pc:chgData name="Silvio Hirayama" userId="df5f3e18-c983-44a7-afb5-e785fc5bde77" providerId="ADAL" clId="{965B8F26-84D1-4ADF-8223-3D015BAD8F36}" dt="2023-08-27T20:31:26.331" v="2941" actId="47"/>
        <pc:sldMkLst>
          <pc:docMk/>
          <pc:sldMk cId="2771307980" sldId="331"/>
        </pc:sldMkLst>
      </pc:sldChg>
      <pc:sldChg chg="addSp delSp modSp add mod">
        <pc:chgData name="Silvio Hirayama" userId="df5f3e18-c983-44a7-afb5-e785fc5bde77" providerId="ADAL" clId="{965B8F26-84D1-4ADF-8223-3D015BAD8F36}" dt="2023-08-27T22:29:54.829" v="4418" actId="20577"/>
        <pc:sldMkLst>
          <pc:docMk/>
          <pc:sldMk cId="39141587" sldId="332"/>
        </pc:sldMkLst>
        <pc:spChg chg="add del mod">
          <ac:chgData name="Silvio Hirayama" userId="df5f3e18-c983-44a7-afb5-e785fc5bde77" providerId="ADAL" clId="{965B8F26-84D1-4ADF-8223-3D015BAD8F36}" dt="2023-08-27T21:17:18.223" v="2995" actId="22"/>
          <ac:spMkLst>
            <pc:docMk/>
            <pc:sldMk cId="39141587" sldId="332"/>
            <ac:spMk id="3" creationId="{2F9D364C-87BC-D8B0-51E9-669C23C10727}"/>
          </ac:spMkLst>
        </pc:spChg>
        <pc:spChg chg="add mod">
          <ac:chgData name="Silvio Hirayama" userId="df5f3e18-c983-44a7-afb5-e785fc5bde77" providerId="ADAL" clId="{965B8F26-84D1-4ADF-8223-3D015BAD8F36}" dt="2023-08-27T21:20:22.511" v="3222" actId="207"/>
          <ac:spMkLst>
            <pc:docMk/>
            <pc:sldMk cId="39141587" sldId="332"/>
            <ac:spMk id="6" creationId="{0C6E8136-12E4-4D1E-91F5-33CE0F870A69}"/>
          </ac:spMkLst>
        </pc:spChg>
        <pc:spChg chg="add mod">
          <ac:chgData name="Silvio Hirayama" userId="df5f3e18-c983-44a7-afb5-e785fc5bde77" providerId="ADAL" clId="{965B8F26-84D1-4ADF-8223-3D015BAD8F36}" dt="2023-08-27T22:29:54.829" v="4418" actId="20577"/>
          <ac:spMkLst>
            <pc:docMk/>
            <pc:sldMk cId="39141587" sldId="332"/>
            <ac:spMk id="7" creationId="{4D43249D-5F9F-66E1-8D08-3657EF78B5DF}"/>
          </ac:spMkLst>
        </pc:spChg>
        <pc:spChg chg="add del mod">
          <ac:chgData name="Silvio Hirayama" userId="df5f3e18-c983-44a7-afb5-e785fc5bde77" providerId="ADAL" clId="{965B8F26-84D1-4ADF-8223-3D015BAD8F36}" dt="2023-08-27T21:20:32.654" v="3224"/>
          <ac:spMkLst>
            <pc:docMk/>
            <pc:sldMk cId="39141587" sldId="332"/>
            <ac:spMk id="8" creationId="{88B9433F-336A-E3DC-9648-3CDDE6F81985}"/>
          </ac:spMkLst>
        </pc:spChg>
        <pc:picChg chg="del">
          <ac:chgData name="Silvio Hirayama" userId="df5f3e18-c983-44a7-afb5-e785fc5bde77" providerId="ADAL" clId="{965B8F26-84D1-4ADF-8223-3D015BAD8F36}" dt="2023-08-27T21:17:04.346" v="2989" actId="478"/>
          <ac:picMkLst>
            <pc:docMk/>
            <pc:sldMk cId="39141587" sldId="332"/>
            <ac:picMk id="1026" creationId="{C19CC9D1-7780-9C20-DFAA-7323A3F9F644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22:29:33.418" v="4414" actId="20577"/>
        <pc:sldMkLst>
          <pc:docMk/>
          <pc:sldMk cId="3565395284" sldId="333"/>
        </pc:sldMkLst>
        <pc:spChg chg="mod">
          <ac:chgData name="Silvio Hirayama" userId="df5f3e18-c983-44a7-afb5-e785fc5bde77" providerId="ADAL" clId="{965B8F26-84D1-4ADF-8223-3D015BAD8F36}" dt="2023-08-27T22:22:10.784" v="4355" actId="1076"/>
          <ac:spMkLst>
            <pc:docMk/>
            <pc:sldMk cId="3565395284" sldId="333"/>
            <ac:spMk id="6" creationId="{0C6E8136-12E4-4D1E-91F5-33CE0F870A69}"/>
          </ac:spMkLst>
        </pc:spChg>
        <pc:spChg chg="mod">
          <ac:chgData name="Silvio Hirayama" userId="df5f3e18-c983-44a7-afb5-e785fc5bde77" providerId="ADAL" clId="{965B8F26-84D1-4ADF-8223-3D015BAD8F36}" dt="2023-08-27T22:29:33.418" v="4414" actId="20577"/>
          <ac:spMkLst>
            <pc:docMk/>
            <pc:sldMk cId="3565395284" sldId="333"/>
            <ac:spMk id="7" creationId="{4D43249D-5F9F-66E1-8D08-3657EF78B5DF}"/>
          </ac:spMkLst>
        </pc:spChg>
        <pc:graphicFrameChg chg="add del mod">
          <ac:chgData name="Silvio Hirayama" userId="df5f3e18-c983-44a7-afb5-e785fc5bde77" providerId="ADAL" clId="{965B8F26-84D1-4ADF-8223-3D015BAD8F36}" dt="2023-08-27T22:20:47.104" v="4331"/>
          <ac:graphicFrameMkLst>
            <pc:docMk/>
            <pc:sldMk cId="3565395284" sldId="333"/>
            <ac:graphicFrameMk id="9" creationId="{F67479B0-56C3-96C8-68A1-40BD1150212F}"/>
          </ac:graphicFrameMkLst>
        </pc:graphicFrameChg>
        <pc:graphicFrameChg chg="add del mod">
          <ac:chgData name="Silvio Hirayama" userId="df5f3e18-c983-44a7-afb5-e785fc5bde77" providerId="ADAL" clId="{965B8F26-84D1-4ADF-8223-3D015BAD8F36}" dt="2023-08-27T22:21:06.611" v="4337"/>
          <ac:graphicFrameMkLst>
            <pc:docMk/>
            <pc:sldMk cId="3565395284" sldId="333"/>
            <ac:graphicFrameMk id="11" creationId="{144082D9-0328-617C-730D-82B924DA2F00}"/>
          </ac:graphicFrameMkLst>
        </pc:graphicFrameChg>
        <pc:graphicFrameChg chg="add del mod">
          <ac:chgData name="Silvio Hirayama" userId="df5f3e18-c983-44a7-afb5-e785fc5bde77" providerId="ADAL" clId="{965B8F26-84D1-4ADF-8223-3D015BAD8F36}" dt="2023-08-27T22:21:17.015" v="4342"/>
          <ac:graphicFrameMkLst>
            <pc:docMk/>
            <pc:sldMk cId="3565395284" sldId="333"/>
            <ac:graphicFrameMk id="13" creationId="{EEA043F3-311D-8ACA-B6E5-7AE71D4B4DD6}"/>
          </ac:graphicFrameMkLst>
        </pc:graphicFrameChg>
        <pc:picChg chg="add mod">
          <ac:chgData name="Silvio Hirayama" userId="df5f3e18-c983-44a7-afb5-e785fc5bde77" providerId="ADAL" clId="{965B8F26-84D1-4ADF-8223-3D015BAD8F36}" dt="2023-08-27T22:22:12.449" v="4356" actId="1076"/>
          <ac:picMkLst>
            <pc:docMk/>
            <pc:sldMk cId="3565395284" sldId="333"/>
            <ac:picMk id="3" creationId="{6515FC8E-3A8D-D9E4-AF7E-1E0A170194EB}"/>
          </ac:picMkLst>
        </pc:picChg>
        <pc:picChg chg="add mod">
          <ac:chgData name="Silvio Hirayama" userId="df5f3e18-c983-44a7-afb5-e785fc5bde77" providerId="ADAL" clId="{965B8F26-84D1-4ADF-8223-3D015BAD8F36}" dt="2023-08-27T22:22:14.361" v="4357" actId="1076"/>
          <ac:picMkLst>
            <pc:docMk/>
            <pc:sldMk cId="3565395284" sldId="333"/>
            <ac:picMk id="8" creationId="{EF0D8086-32BB-4763-4B54-5BD7AABEEA45}"/>
          </ac:picMkLst>
        </pc:picChg>
        <pc:picChg chg="add del mod">
          <ac:chgData name="Silvio Hirayama" userId="df5f3e18-c983-44a7-afb5-e785fc5bde77" providerId="ADAL" clId="{965B8F26-84D1-4ADF-8223-3D015BAD8F36}" dt="2023-08-27T22:20:55.096" v="4335"/>
          <ac:picMkLst>
            <pc:docMk/>
            <pc:sldMk cId="3565395284" sldId="333"/>
            <ac:picMk id="10" creationId="{D4E20C9B-C659-6A4C-89F5-3CDF3828DA6C}"/>
          </ac:picMkLst>
        </pc:picChg>
        <pc:picChg chg="add del mod">
          <ac:chgData name="Silvio Hirayama" userId="df5f3e18-c983-44a7-afb5-e785fc5bde77" providerId="ADAL" clId="{965B8F26-84D1-4ADF-8223-3D015BAD8F36}" dt="2023-08-27T22:21:32.103" v="4350" actId="21"/>
          <ac:picMkLst>
            <pc:docMk/>
            <pc:sldMk cId="3565395284" sldId="333"/>
            <ac:picMk id="12" creationId="{49E287A8-8750-E987-4A8C-6E5AC718D799}"/>
          </ac:picMkLst>
        </pc:picChg>
        <pc:picChg chg="add del mod">
          <ac:chgData name="Silvio Hirayama" userId="df5f3e18-c983-44a7-afb5-e785fc5bde77" providerId="ADAL" clId="{965B8F26-84D1-4ADF-8223-3D015BAD8F36}" dt="2023-08-27T22:21:32.103" v="4350" actId="21"/>
          <ac:picMkLst>
            <pc:docMk/>
            <pc:sldMk cId="3565395284" sldId="333"/>
            <ac:picMk id="14" creationId="{D69B6F97-1158-28E8-56A7-E579425E9731}"/>
          </ac:picMkLst>
        </pc:picChg>
        <pc:picChg chg="add mod">
          <ac:chgData name="Silvio Hirayama" userId="df5f3e18-c983-44a7-afb5-e785fc5bde77" providerId="ADAL" clId="{965B8F26-84D1-4ADF-8223-3D015BAD8F36}" dt="2023-08-27T22:21:46.201" v="4352" actId="1076"/>
          <ac:picMkLst>
            <pc:docMk/>
            <pc:sldMk cId="3565395284" sldId="333"/>
            <ac:picMk id="15" creationId="{E1924F90-E041-AB97-7D61-C1775F3FAA9A}"/>
          </ac:picMkLst>
        </pc:picChg>
        <pc:picChg chg="add del mod">
          <ac:chgData name="Silvio Hirayama" userId="df5f3e18-c983-44a7-afb5-e785fc5bde77" providerId="ADAL" clId="{965B8F26-84D1-4ADF-8223-3D015BAD8F36}" dt="2023-08-27T22:28:33.060" v="4406" actId="478"/>
          <ac:picMkLst>
            <pc:docMk/>
            <pc:sldMk cId="3565395284" sldId="333"/>
            <ac:picMk id="16" creationId="{3E27CA00-E62F-BE32-B564-0C4AE9C41E2E}"/>
          </ac:picMkLst>
        </pc:picChg>
        <pc:picChg chg="add mod">
          <ac:chgData name="Silvio Hirayama" userId="df5f3e18-c983-44a7-afb5-e785fc5bde77" providerId="ADAL" clId="{965B8F26-84D1-4ADF-8223-3D015BAD8F36}" dt="2023-08-27T22:28:33.232" v="4407"/>
          <ac:picMkLst>
            <pc:docMk/>
            <pc:sldMk cId="3565395284" sldId="333"/>
            <ac:picMk id="17" creationId="{FAB0BFA5-1168-0C6A-6303-17042E3589E1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22:29:24.291" v="4411" actId="20577"/>
        <pc:sldMkLst>
          <pc:docMk/>
          <pc:sldMk cId="1465895341" sldId="334"/>
        </pc:sldMkLst>
        <pc:spChg chg="mod">
          <ac:chgData name="Silvio Hirayama" userId="df5f3e18-c983-44a7-afb5-e785fc5bde77" providerId="ADAL" clId="{965B8F26-84D1-4ADF-8223-3D015BAD8F36}" dt="2023-08-27T22:22:31.379" v="4360" actId="1076"/>
          <ac:spMkLst>
            <pc:docMk/>
            <pc:sldMk cId="1465895341" sldId="334"/>
            <ac:spMk id="6" creationId="{0C6E8136-12E4-4D1E-91F5-33CE0F870A69}"/>
          </ac:spMkLst>
        </pc:spChg>
        <pc:spChg chg="mod">
          <ac:chgData name="Silvio Hirayama" userId="df5f3e18-c983-44a7-afb5-e785fc5bde77" providerId="ADAL" clId="{965B8F26-84D1-4ADF-8223-3D015BAD8F36}" dt="2023-08-27T22:29:24.291" v="4411" actId="20577"/>
          <ac:spMkLst>
            <pc:docMk/>
            <pc:sldMk cId="1465895341" sldId="334"/>
            <ac:spMk id="7" creationId="{4D43249D-5F9F-66E1-8D08-3657EF78B5DF}"/>
          </ac:spMkLst>
        </pc:spChg>
        <pc:picChg chg="del">
          <ac:chgData name="Silvio Hirayama" userId="df5f3e18-c983-44a7-afb5-e785fc5bde77" providerId="ADAL" clId="{965B8F26-84D1-4ADF-8223-3D015BAD8F36}" dt="2023-08-27T21:22:58.180" v="3254" actId="478"/>
          <ac:picMkLst>
            <pc:docMk/>
            <pc:sldMk cId="1465895341" sldId="334"/>
            <ac:picMk id="3" creationId="{6515FC8E-3A8D-D9E4-AF7E-1E0A170194EB}"/>
          </ac:picMkLst>
        </pc:picChg>
        <pc:picChg chg="add mod">
          <ac:chgData name="Silvio Hirayama" userId="df5f3e18-c983-44a7-afb5-e785fc5bde77" providerId="ADAL" clId="{965B8F26-84D1-4ADF-8223-3D015BAD8F36}" dt="2023-08-27T22:22:34.016" v="4361" actId="1076"/>
          <ac:picMkLst>
            <pc:docMk/>
            <pc:sldMk cId="1465895341" sldId="334"/>
            <ac:picMk id="5" creationId="{657061A7-A423-64B3-B059-BF27FDAD8ECD}"/>
          </ac:picMkLst>
        </pc:picChg>
        <pc:picChg chg="add mod">
          <ac:chgData name="Silvio Hirayama" userId="df5f3e18-c983-44a7-afb5-e785fc5bde77" providerId="ADAL" clId="{965B8F26-84D1-4ADF-8223-3D015BAD8F36}" dt="2023-08-27T22:22:36.242" v="4362" actId="1076"/>
          <ac:picMkLst>
            <pc:docMk/>
            <pc:sldMk cId="1465895341" sldId="334"/>
            <ac:picMk id="9" creationId="{589E52AF-E12D-68CF-EBCA-CEB3C79AAA21}"/>
          </ac:picMkLst>
        </pc:picChg>
        <pc:picChg chg="add mod">
          <ac:chgData name="Silvio Hirayama" userId="df5f3e18-c983-44a7-afb5-e785fc5bde77" providerId="ADAL" clId="{965B8F26-84D1-4ADF-8223-3D015BAD8F36}" dt="2023-08-27T22:22:22.823" v="4358"/>
          <ac:picMkLst>
            <pc:docMk/>
            <pc:sldMk cId="1465895341" sldId="334"/>
            <ac:picMk id="10" creationId="{8B66D725-9E6A-D5F5-5297-8A49192A44D6}"/>
          </ac:picMkLst>
        </pc:picChg>
        <pc:picChg chg="add del mod">
          <ac:chgData name="Silvio Hirayama" userId="df5f3e18-c983-44a7-afb5-e785fc5bde77" providerId="ADAL" clId="{965B8F26-84D1-4ADF-8223-3D015BAD8F36}" dt="2023-08-27T22:28:30.263" v="4404" actId="478"/>
          <ac:picMkLst>
            <pc:docMk/>
            <pc:sldMk cId="1465895341" sldId="334"/>
            <ac:picMk id="11" creationId="{EE730C29-57F5-9DB1-4B45-336C822A220E}"/>
          </ac:picMkLst>
        </pc:picChg>
        <pc:picChg chg="add mod">
          <ac:chgData name="Silvio Hirayama" userId="df5f3e18-c983-44a7-afb5-e785fc5bde77" providerId="ADAL" clId="{965B8F26-84D1-4ADF-8223-3D015BAD8F36}" dt="2023-08-27T22:28:30.528" v="4405"/>
          <ac:picMkLst>
            <pc:docMk/>
            <pc:sldMk cId="1465895341" sldId="334"/>
            <ac:picMk id="12" creationId="{485B2D82-0E7A-C0C3-D6F5-193915DF0A2A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22:29:41.955" v="4417" actId="20577"/>
        <pc:sldMkLst>
          <pc:docMk/>
          <pc:sldMk cId="296813912" sldId="335"/>
        </pc:sldMkLst>
        <pc:spChg chg="mod">
          <ac:chgData name="Silvio Hirayama" userId="df5f3e18-c983-44a7-afb5-e785fc5bde77" providerId="ADAL" clId="{965B8F26-84D1-4ADF-8223-3D015BAD8F36}" dt="2023-08-27T22:23:09.615" v="4369" actId="1076"/>
          <ac:spMkLst>
            <pc:docMk/>
            <pc:sldMk cId="296813912" sldId="335"/>
            <ac:spMk id="6" creationId="{0C6E8136-12E4-4D1E-91F5-33CE0F870A69}"/>
          </ac:spMkLst>
        </pc:spChg>
        <pc:spChg chg="mod">
          <ac:chgData name="Silvio Hirayama" userId="df5f3e18-c983-44a7-afb5-e785fc5bde77" providerId="ADAL" clId="{965B8F26-84D1-4ADF-8223-3D015BAD8F36}" dt="2023-08-27T22:29:41.955" v="4417" actId="20577"/>
          <ac:spMkLst>
            <pc:docMk/>
            <pc:sldMk cId="296813912" sldId="335"/>
            <ac:spMk id="7" creationId="{4D43249D-5F9F-66E1-8D08-3657EF78B5DF}"/>
          </ac:spMkLst>
        </pc:spChg>
        <pc:picChg chg="add mod">
          <ac:chgData name="Silvio Hirayama" userId="df5f3e18-c983-44a7-afb5-e785fc5bde77" providerId="ADAL" clId="{965B8F26-84D1-4ADF-8223-3D015BAD8F36}" dt="2023-08-27T22:23:17.605" v="4372" actId="1076"/>
          <ac:picMkLst>
            <pc:docMk/>
            <pc:sldMk cId="296813912" sldId="335"/>
            <ac:picMk id="3" creationId="{D3759CE0-9894-3E15-1675-B4DB2ED23F0A}"/>
          </ac:picMkLst>
        </pc:picChg>
        <pc:picChg chg="del">
          <ac:chgData name="Silvio Hirayama" userId="df5f3e18-c983-44a7-afb5-e785fc5bde77" providerId="ADAL" clId="{965B8F26-84D1-4ADF-8223-3D015BAD8F36}" dt="2023-08-27T21:24:42.260" v="3269" actId="478"/>
          <ac:picMkLst>
            <pc:docMk/>
            <pc:sldMk cId="296813912" sldId="335"/>
            <ac:picMk id="5" creationId="{657061A7-A423-64B3-B059-BF27FDAD8ECD}"/>
          </ac:picMkLst>
        </pc:picChg>
        <pc:picChg chg="add mod">
          <ac:chgData name="Silvio Hirayama" userId="df5f3e18-c983-44a7-afb5-e785fc5bde77" providerId="ADAL" clId="{965B8F26-84D1-4ADF-8223-3D015BAD8F36}" dt="2023-08-27T22:23:15.343" v="4371" actId="1076"/>
          <ac:picMkLst>
            <pc:docMk/>
            <pc:sldMk cId="296813912" sldId="335"/>
            <ac:picMk id="9" creationId="{991B6840-A2E8-E4A9-2249-023B55C42A77}"/>
          </ac:picMkLst>
        </pc:picChg>
        <pc:picChg chg="add mod">
          <ac:chgData name="Silvio Hirayama" userId="df5f3e18-c983-44a7-afb5-e785fc5bde77" providerId="ADAL" clId="{965B8F26-84D1-4ADF-8223-3D015BAD8F36}" dt="2023-08-27T22:22:44.461" v="4363"/>
          <ac:picMkLst>
            <pc:docMk/>
            <pc:sldMk cId="296813912" sldId="335"/>
            <ac:picMk id="10" creationId="{712788C3-29A2-F03C-B0AD-1FAA11C2BDC8}"/>
          </ac:picMkLst>
        </pc:picChg>
        <pc:picChg chg="add del mod">
          <ac:chgData name="Silvio Hirayama" userId="df5f3e18-c983-44a7-afb5-e785fc5bde77" providerId="ADAL" clId="{965B8F26-84D1-4ADF-8223-3D015BAD8F36}" dt="2023-08-27T22:28:24.319" v="4402" actId="478"/>
          <ac:picMkLst>
            <pc:docMk/>
            <pc:sldMk cId="296813912" sldId="335"/>
            <ac:picMk id="11" creationId="{431A7CA3-9862-92A7-8008-391A759FB6A2}"/>
          </ac:picMkLst>
        </pc:picChg>
        <pc:picChg chg="add mod">
          <ac:chgData name="Silvio Hirayama" userId="df5f3e18-c983-44a7-afb5-e785fc5bde77" providerId="ADAL" clId="{965B8F26-84D1-4ADF-8223-3D015BAD8F36}" dt="2023-08-27T22:28:24.571" v="4403"/>
          <ac:picMkLst>
            <pc:docMk/>
            <pc:sldMk cId="296813912" sldId="335"/>
            <ac:picMk id="12" creationId="{FE6E4DFD-AAFA-E50B-F7B1-3E8BEB28A244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22:30:16.647" v="4419" actId="20577"/>
        <pc:sldMkLst>
          <pc:docMk/>
          <pc:sldMk cId="3337446401" sldId="336"/>
        </pc:sldMkLst>
        <pc:spChg chg="mod">
          <ac:chgData name="Silvio Hirayama" userId="df5f3e18-c983-44a7-afb5-e785fc5bde77" providerId="ADAL" clId="{965B8F26-84D1-4ADF-8223-3D015BAD8F36}" dt="2023-08-27T22:23:29.039" v="4375" actId="1076"/>
          <ac:spMkLst>
            <pc:docMk/>
            <pc:sldMk cId="3337446401" sldId="336"/>
            <ac:spMk id="6" creationId="{0C6E8136-12E4-4D1E-91F5-33CE0F870A69}"/>
          </ac:spMkLst>
        </pc:spChg>
        <pc:spChg chg="mod">
          <ac:chgData name="Silvio Hirayama" userId="df5f3e18-c983-44a7-afb5-e785fc5bde77" providerId="ADAL" clId="{965B8F26-84D1-4ADF-8223-3D015BAD8F36}" dt="2023-08-27T22:30:16.647" v="4419" actId="20577"/>
          <ac:spMkLst>
            <pc:docMk/>
            <pc:sldMk cId="3337446401" sldId="336"/>
            <ac:spMk id="7" creationId="{4D43249D-5F9F-66E1-8D08-3657EF78B5DF}"/>
          </ac:spMkLst>
        </pc:spChg>
        <pc:picChg chg="del">
          <ac:chgData name="Silvio Hirayama" userId="df5f3e18-c983-44a7-afb5-e785fc5bde77" providerId="ADAL" clId="{965B8F26-84D1-4ADF-8223-3D015BAD8F36}" dt="2023-08-27T21:25:49.485" v="3281" actId="478"/>
          <ac:picMkLst>
            <pc:docMk/>
            <pc:sldMk cId="3337446401" sldId="336"/>
            <ac:picMk id="3" creationId="{D3759CE0-9894-3E15-1675-B4DB2ED23F0A}"/>
          </ac:picMkLst>
        </pc:picChg>
        <pc:picChg chg="add mod">
          <ac:chgData name="Silvio Hirayama" userId="df5f3e18-c983-44a7-afb5-e785fc5bde77" providerId="ADAL" clId="{965B8F26-84D1-4ADF-8223-3D015BAD8F36}" dt="2023-08-27T22:23:30.598" v="4376" actId="1076"/>
          <ac:picMkLst>
            <pc:docMk/>
            <pc:sldMk cId="3337446401" sldId="336"/>
            <ac:picMk id="5" creationId="{09A953D1-1D3B-DE09-52FC-BB2F73A85212}"/>
          </ac:picMkLst>
        </pc:picChg>
        <pc:picChg chg="add del">
          <ac:chgData name="Silvio Hirayama" userId="df5f3e18-c983-44a7-afb5-e785fc5bde77" providerId="ADAL" clId="{965B8F26-84D1-4ADF-8223-3D015BAD8F36}" dt="2023-08-27T21:26:19.283" v="3289" actId="22"/>
          <ac:picMkLst>
            <pc:docMk/>
            <pc:sldMk cId="3337446401" sldId="336"/>
            <ac:picMk id="9" creationId="{851EE97D-4132-B150-B4FB-7FBBBAC08CAE}"/>
          </ac:picMkLst>
        </pc:picChg>
        <pc:picChg chg="add mod">
          <ac:chgData name="Silvio Hirayama" userId="df5f3e18-c983-44a7-afb5-e785fc5bde77" providerId="ADAL" clId="{965B8F26-84D1-4ADF-8223-3D015BAD8F36}" dt="2023-08-27T22:23:31.615" v="4377" actId="1076"/>
          <ac:picMkLst>
            <pc:docMk/>
            <pc:sldMk cId="3337446401" sldId="336"/>
            <ac:picMk id="11" creationId="{4277BC62-1342-9B3D-F6BF-809668C038B2}"/>
          </ac:picMkLst>
        </pc:picChg>
        <pc:picChg chg="add mod">
          <ac:chgData name="Silvio Hirayama" userId="df5f3e18-c983-44a7-afb5-e785fc5bde77" providerId="ADAL" clId="{965B8F26-84D1-4ADF-8223-3D015BAD8F36}" dt="2023-08-27T22:22:46.950" v="4364"/>
          <ac:picMkLst>
            <pc:docMk/>
            <pc:sldMk cId="3337446401" sldId="336"/>
            <ac:picMk id="12" creationId="{2B13FA21-C091-0C50-1BD4-12B7E51E572A}"/>
          </ac:picMkLst>
        </pc:picChg>
        <pc:picChg chg="add del mod">
          <ac:chgData name="Silvio Hirayama" userId="df5f3e18-c983-44a7-afb5-e785fc5bde77" providerId="ADAL" clId="{965B8F26-84D1-4ADF-8223-3D015BAD8F36}" dt="2023-08-27T22:28:21.154" v="4400" actId="478"/>
          <ac:picMkLst>
            <pc:docMk/>
            <pc:sldMk cId="3337446401" sldId="336"/>
            <ac:picMk id="13" creationId="{17783A44-B92D-6665-E637-1D7F6B560ACB}"/>
          </ac:picMkLst>
        </pc:picChg>
        <pc:picChg chg="add mod">
          <ac:chgData name="Silvio Hirayama" userId="df5f3e18-c983-44a7-afb5-e785fc5bde77" providerId="ADAL" clId="{965B8F26-84D1-4ADF-8223-3D015BAD8F36}" dt="2023-08-27T22:28:21.374" v="4401"/>
          <ac:picMkLst>
            <pc:docMk/>
            <pc:sldMk cId="3337446401" sldId="336"/>
            <ac:picMk id="14" creationId="{F7D65C27-13A3-B9ED-BC6B-3EF6D250E9E9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22:30:20.770" v="4420" actId="20577"/>
        <pc:sldMkLst>
          <pc:docMk/>
          <pc:sldMk cId="2012244328" sldId="337"/>
        </pc:sldMkLst>
        <pc:spChg chg="mod">
          <ac:chgData name="Silvio Hirayama" userId="df5f3e18-c983-44a7-afb5-e785fc5bde77" providerId="ADAL" clId="{965B8F26-84D1-4ADF-8223-3D015BAD8F36}" dt="2023-08-27T22:23:44.930" v="4380" actId="1076"/>
          <ac:spMkLst>
            <pc:docMk/>
            <pc:sldMk cId="2012244328" sldId="337"/>
            <ac:spMk id="6" creationId="{0C6E8136-12E4-4D1E-91F5-33CE0F870A69}"/>
          </ac:spMkLst>
        </pc:spChg>
        <pc:spChg chg="mod">
          <ac:chgData name="Silvio Hirayama" userId="df5f3e18-c983-44a7-afb5-e785fc5bde77" providerId="ADAL" clId="{965B8F26-84D1-4ADF-8223-3D015BAD8F36}" dt="2023-08-27T22:30:20.770" v="4420" actId="20577"/>
          <ac:spMkLst>
            <pc:docMk/>
            <pc:sldMk cId="2012244328" sldId="337"/>
            <ac:spMk id="7" creationId="{4D43249D-5F9F-66E1-8D08-3657EF78B5DF}"/>
          </ac:spMkLst>
        </pc:spChg>
        <pc:picChg chg="add mod">
          <ac:chgData name="Silvio Hirayama" userId="df5f3e18-c983-44a7-afb5-e785fc5bde77" providerId="ADAL" clId="{965B8F26-84D1-4ADF-8223-3D015BAD8F36}" dt="2023-08-27T22:23:45.981" v="4381" actId="1076"/>
          <ac:picMkLst>
            <pc:docMk/>
            <pc:sldMk cId="2012244328" sldId="337"/>
            <ac:picMk id="3" creationId="{407384F9-5098-7FBF-6090-58E73E4562A8}"/>
          </ac:picMkLst>
        </pc:picChg>
        <pc:picChg chg="del">
          <ac:chgData name="Silvio Hirayama" userId="df5f3e18-c983-44a7-afb5-e785fc5bde77" providerId="ADAL" clId="{965B8F26-84D1-4ADF-8223-3D015BAD8F36}" dt="2023-08-27T21:26:28.251" v="3291" actId="478"/>
          <ac:picMkLst>
            <pc:docMk/>
            <pc:sldMk cId="2012244328" sldId="337"/>
            <ac:picMk id="5" creationId="{09A953D1-1D3B-DE09-52FC-BB2F73A85212}"/>
          </ac:picMkLst>
        </pc:picChg>
        <pc:picChg chg="add mod">
          <ac:chgData name="Silvio Hirayama" userId="df5f3e18-c983-44a7-afb5-e785fc5bde77" providerId="ADAL" clId="{965B8F26-84D1-4ADF-8223-3D015BAD8F36}" dt="2023-08-27T22:23:47.100" v="4382" actId="1076"/>
          <ac:picMkLst>
            <pc:docMk/>
            <pc:sldMk cId="2012244328" sldId="337"/>
            <ac:picMk id="9" creationId="{059A977D-8FFA-27CC-65B6-FC8018DC5CBA}"/>
          </ac:picMkLst>
        </pc:picChg>
        <pc:picChg chg="add mod">
          <ac:chgData name="Silvio Hirayama" userId="df5f3e18-c983-44a7-afb5-e785fc5bde77" providerId="ADAL" clId="{965B8F26-84D1-4ADF-8223-3D015BAD8F36}" dt="2023-08-27T22:22:48.470" v="4365"/>
          <ac:picMkLst>
            <pc:docMk/>
            <pc:sldMk cId="2012244328" sldId="337"/>
            <ac:picMk id="10" creationId="{C393DA0F-1429-009A-4F29-F43879CBD2E2}"/>
          </ac:picMkLst>
        </pc:picChg>
        <pc:picChg chg="add del mod">
          <ac:chgData name="Silvio Hirayama" userId="df5f3e18-c983-44a7-afb5-e785fc5bde77" providerId="ADAL" clId="{965B8F26-84D1-4ADF-8223-3D015BAD8F36}" dt="2023-08-27T22:28:18.603" v="4398" actId="478"/>
          <ac:picMkLst>
            <pc:docMk/>
            <pc:sldMk cId="2012244328" sldId="337"/>
            <ac:picMk id="11" creationId="{A2ED0C45-1D28-3276-CC8D-3CBE423F7853}"/>
          </ac:picMkLst>
        </pc:picChg>
        <pc:picChg chg="add mod">
          <ac:chgData name="Silvio Hirayama" userId="df5f3e18-c983-44a7-afb5-e785fc5bde77" providerId="ADAL" clId="{965B8F26-84D1-4ADF-8223-3D015BAD8F36}" dt="2023-08-27T22:28:18.833" v="4399"/>
          <ac:picMkLst>
            <pc:docMk/>
            <pc:sldMk cId="2012244328" sldId="337"/>
            <ac:picMk id="12" creationId="{6D4499B8-C7CA-B061-C424-9441A90A5FA6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22:30:24.714" v="4421" actId="20577"/>
        <pc:sldMkLst>
          <pc:docMk/>
          <pc:sldMk cId="2634926623" sldId="338"/>
        </pc:sldMkLst>
        <pc:spChg chg="mod">
          <ac:chgData name="Silvio Hirayama" userId="df5f3e18-c983-44a7-afb5-e785fc5bde77" providerId="ADAL" clId="{965B8F26-84D1-4ADF-8223-3D015BAD8F36}" dt="2023-08-27T22:24:02.389" v="4385" actId="1076"/>
          <ac:spMkLst>
            <pc:docMk/>
            <pc:sldMk cId="2634926623" sldId="338"/>
            <ac:spMk id="6" creationId="{0C6E8136-12E4-4D1E-91F5-33CE0F870A69}"/>
          </ac:spMkLst>
        </pc:spChg>
        <pc:spChg chg="mod">
          <ac:chgData name="Silvio Hirayama" userId="df5f3e18-c983-44a7-afb5-e785fc5bde77" providerId="ADAL" clId="{965B8F26-84D1-4ADF-8223-3D015BAD8F36}" dt="2023-08-27T22:30:24.714" v="4421" actId="20577"/>
          <ac:spMkLst>
            <pc:docMk/>
            <pc:sldMk cId="2634926623" sldId="338"/>
            <ac:spMk id="7" creationId="{4D43249D-5F9F-66E1-8D08-3657EF78B5DF}"/>
          </ac:spMkLst>
        </pc:spChg>
        <pc:picChg chg="del">
          <ac:chgData name="Silvio Hirayama" userId="df5f3e18-c983-44a7-afb5-e785fc5bde77" providerId="ADAL" clId="{965B8F26-84D1-4ADF-8223-3D015BAD8F36}" dt="2023-08-27T21:27:43.269" v="3316" actId="478"/>
          <ac:picMkLst>
            <pc:docMk/>
            <pc:sldMk cId="2634926623" sldId="338"/>
            <ac:picMk id="3" creationId="{407384F9-5098-7FBF-6090-58E73E4562A8}"/>
          </ac:picMkLst>
        </pc:picChg>
        <pc:picChg chg="add mod">
          <ac:chgData name="Silvio Hirayama" userId="df5f3e18-c983-44a7-afb5-e785fc5bde77" providerId="ADAL" clId="{965B8F26-84D1-4ADF-8223-3D015BAD8F36}" dt="2023-08-27T22:24:03.415" v="4386" actId="1076"/>
          <ac:picMkLst>
            <pc:docMk/>
            <pc:sldMk cId="2634926623" sldId="338"/>
            <ac:picMk id="5" creationId="{D1F0C6A4-F046-3BCC-2CB5-D7BF2DBE5793}"/>
          </ac:picMkLst>
        </pc:picChg>
        <pc:picChg chg="add mod">
          <ac:chgData name="Silvio Hirayama" userId="df5f3e18-c983-44a7-afb5-e785fc5bde77" providerId="ADAL" clId="{965B8F26-84D1-4ADF-8223-3D015BAD8F36}" dt="2023-08-27T22:24:05.069" v="4387" actId="1076"/>
          <ac:picMkLst>
            <pc:docMk/>
            <pc:sldMk cId="2634926623" sldId="338"/>
            <ac:picMk id="9" creationId="{F8E7DF99-6190-A8F2-7ADE-53992ED82C93}"/>
          </ac:picMkLst>
        </pc:picChg>
        <pc:picChg chg="add mod">
          <ac:chgData name="Silvio Hirayama" userId="df5f3e18-c983-44a7-afb5-e785fc5bde77" providerId="ADAL" clId="{965B8F26-84D1-4ADF-8223-3D015BAD8F36}" dt="2023-08-27T22:22:49.310" v="4366"/>
          <ac:picMkLst>
            <pc:docMk/>
            <pc:sldMk cId="2634926623" sldId="338"/>
            <ac:picMk id="10" creationId="{0F4F8FAC-7770-72B4-1AD7-2615C4F21038}"/>
          </ac:picMkLst>
        </pc:picChg>
        <pc:picChg chg="add del mod">
          <ac:chgData name="Silvio Hirayama" userId="df5f3e18-c983-44a7-afb5-e785fc5bde77" providerId="ADAL" clId="{965B8F26-84D1-4ADF-8223-3D015BAD8F36}" dt="2023-08-27T22:28:15.812" v="4396" actId="478"/>
          <ac:picMkLst>
            <pc:docMk/>
            <pc:sldMk cId="2634926623" sldId="338"/>
            <ac:picMk id="11" creationId="{C46EAD76-7C70-7112-D731-1CC471A2AFCE}"/>
          </ac:picMkLst>
        </pc:picChg>
        <pc:picChg chg="add mod">
          <ac:chgData name="Silvio Hirayama" userId="df5f3e18-c983-44a7-afb5-e785fc5bde77" providerId="ADAL" clId="{965B8F26-84D1-4ADF-8223-3D015BAD8F36}" dt="2023-08-27T22:28:16.116" v="4397"/>
          <ac:picMkLst>
            <pc:docMk/>
            <pc:sldMk cId="2634926623" sldId="338"/>
            <ac:picMk id="12" creationId="{2BF67741-6F22-8FEC-C976-AB6D38B7375C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22:30:27.971" v="4422" actId="20577"/>
        <pc:sldMkLst>
          <pc:docMk/>
          <pc:sldMk cId="2908697814" sldId="339"/>
        </pc:sldMkLst>
        <pc:spChg chg="mod">
          <ac:chgData name="Silvio Hirayama" userId="df5f3e18-c983-44a7-afb5-e785fc5bde77" providerId="ADAL" clId="{965B8F26-84D1-4ADF-8223-3D015BAD8F36}" dt="2023-08-27T22:24:13.119" v="4389" actId="1076"/>
          <ac:spMkLst>
            <pc:docMk/>
            <pc:sldMk cId="2908697814" sldId="339"/>
            <ac:spMk id="6" creationId="{0C6E8136-12E4-4D1E-91F5-33CE0F870A69}"/>
          </ac:spMkLst>
        </pc:spChg>
        <pc:spChg chg="mod">
          <ac:chgData name="Silvio Hirayama" userId="df5f3e18-c983-44a7-afb5-e785fc5bde77" providerId="ADAL" clId="{965B8F26-84D1-4ADF-8223-3D015BAD8F36}" dt="2023-08-27T22:30:27.971" v="4422" actId="20577"/>
          <ac:spMkLst>
            <pc:docMk/>
            <pc:sldMk cId="2908697814" sldId="339"/>
            <ac:spMk id="7" creationId="{4D43249D-5F9F-66E1-8D08-3657EF78B5DF}"/>
          </ac:spMkLst>
        </pc:spChg>
        <pc:picChg chg="add mod">
          <ac:chgData name="Silvio Hirayama" userId="df5f3e18-c983-44a7-afb5-e785fc5bde77" providerId="ADAL" clId="{965B8F26-84D1-4ADF-8223-3D015BAD8F36}" dt="2023-08-27T22:24:19.128" v="4391" actId="1076"/>
          <ac:picMkLst>
            <pc:docMk/>
            <pc:sldMk cId="2908697814" sldId="339"/>
            <ac:picMk id="3" creationId="{74C5C6C9-B844-EA60-9DE0-69D1B947FB2E}"/>
          </ac:picMkLst>
        </pc:picChg>
        <pc:picChg chg="mod">
          <ac:chgData name="Silvio Hirayama" userId="df5f3e18-c983-44a7-afb5-e785fc5bde77" providerId="ADAL" clId="{965B8F26-84D1-4ADF-8223-3D015BAD8F36}" dt="2023-08-27T22:24:13.119" v="4389" actId="1076"/>
          <ac:picMkLst>
            <pc:docMk/>
            <pc:sldMk cId="2908697814" sldId="339"/>
            <ac:picMk id="5" creationId="{D1F0C6A4-F046-3BCC-2CB5-D7BF2DBE5793}"/>
          </ac:picMkLst>
        </pc:picChg>
        <pc:picChg chg="add mod">
          <ac:chgData name="Silvio Hirayama" userId="df5f3e18-c983-44a7-afb5-e785fc5bde77" providerId="ADAL" clId="{965B8F26-84D1-4ADF-8223-3D015BAD8F36}" dt="2023-08-27T22:22:50.446" v="4367"/>
          <ac:picMkLst>
            <pc:docMk/>
            <pc:sldMk cId="2908697814" sldId="339"/>
            <ac:picMk id="8" creationId="{8DB42934-F5E2-7652-4E0C-FFFA7F8030B2}"/>
          </ac:picMkLst>
        </pc:picChg>
        <pc:picChg chg="add del mod">
          <ac:chgData name="Silvio Hirayama" userId="df5f3e18-c983-44a7-afb5-e785fc5bde77" providerId="ADAL" clId="{965B8F26-84D1-4ADF-8223-3D015BAD8F36}" dt="2023-08-27T22:28:06.913" v="4393" actId="478"/>
          <ac:picMkLst>
            <pc:docMk/>
            <pc:sldMk cId="2908697814" sldId="339"/>
            <ac:picMk id="9" creationId="{9914A36D-3D1D-3673-1974-262F95344CA8}"/>
          </ac:picMkLst>
        </pc:picChg>
        <pc:picChg chg="add mod">
          <ac:chgData name="Silvio Hirayama" userId="df5f3e18-c983-44a7-afb5-e785fc5bde77" providerId="ADAL" clId="{965B8F26-84D1-4ADF-8223-3D015BAD8F36}" dt="2023-08-27T22:28:11.769" v="4395" actId="14100"/>
          <ac:picMkLst>
            <pc:docMk/>
            <pc:sldMk cId="2908697814" sldId="339"/>
            <ac:picMk id="10" creationId="{F29368C3-958C-1803-1C30-C546F66DFB49}"/>
          </ac:picMkLst>
        </pc:picChg>
      </pc:sldChg>
      <pc:sldChg chg="addSp delSp modSp add mod">
        <pc:chgData name="Silvio Hirayama" userId="df5f3e18-c983-44a7-afb5-e785fc5bde77" providerId="ADAL" clId="{965B8F26-84D1-4ADF-8223-3D015BAD8F36}" dt="2023-08-27T22:04:15.909" v="4107" actId="207"/>
        <pc:sldMkLst>
          <pc:docMk/>
          <pc:sldMk cId="2548669749" sldId="340"/>
        </pc:sldMkLst>
        <pc:spChg chg="add mod">
          <ac:chgData name="Silvio Hirayama" userId="df5f3e18-c983-44a7-afb5-e785fc5bde77" providerId="ADAL" clId="{965B8F26-84D1-4ADF-8223-3D015BAD8F36}" dt="2023-08-27T22:04:15.909" v="4107" actId="207"/>
          <ac:spMkLst>
            <pc:docMk/>
            <pc:sldMk cId="2548669749" sldId="340"/>
            <ac:spMk id="3" creationId="{27632C1D-389B-F6E5-9B5B-B44713A4072B}"/>
          </ac:spMkLst>
        </pc:spChg>
        <pc:spChg chg="mod">
          <ac:chgData name="Silvio Hirayama" userId="df5f3e18-c983-44a7-afb5-e785fc5bde77" providerId="ADAL" clId="{965B8F26-84D1-4ADF-8223-3D015BAD8F36}" dt="2023-08-27T21:40:13.854" v="3833" actId="1076"/>
          <ac:spMkLst>
            <pc:docMk/>
            <pc:sldMk cId="2548669749" sldId="340"/>
            <ac:spMk id="5" creationId="{BC519ADA-A1E7-C53E-2DD5-51DE1EE6BF87}"/>
          </ac:spMkLst>
        </pc:spChg>
        <pc:spChg chg="mod">
          <ac:chgData name="Silvio Hirayama" userId="df5f3e18-c983-44a7-afb5-e785fc5bde77" providerId="ADAL" clId="{965B8F26-84D1-4ADF-8223-3D015BAD8F36}" dt="2023-08-27T22:04:01.930" v="4106" actId="207"/>
          <ac:spMkLst>
            <pc:docMk/>
            <pc:sldMk cId="2548669749" sldId="340"/>
            <ac:spMk id="6" creationId="{B79DA1D1-284D-3E2C-1881-A0CB86484D2B}"/>
          </ac:spMkLst>
        </pc:spChg>
        <pc:picChg chg="del">
          <ac:chgData name="Silvio Hirayama" userId="df5f3e18-c983-44a7-afb5-e785fc5bde77" providerId="ADAL" clId="{965B8F26-84D1-4ADF-8223-3D015BAD8F36}" dt="2023-08-27T21:35:26.060" v="3514" actId="21"/>
          <ac:picMkLst>
            <pc:docMk/>
            <pc:sldMk cId="2548669749" sldId="340"/>
            <ac:picMk id="8" creationId="{907FB41C-78E6-4B24-4CB0-4C29A7B18848}"/>
          </ac:picMkLst>
        </pc:picChg>
        <pc:picChg chg="del mod">
          <ac:chgData name="Silvio Hirayama" userId="df5f3e18-c983-44a7-afb5-e785fc5bde77" providerId="ADAL" clId="{965B8F26-84D1-4ADF-8223-3D015BAD8F36}" dt="2023-08-27T21:34:25.814" v="3453" actId="478"/>
          <ac:picMkLst>
            <pc:docMk/>
            <pc:sldMk cId="2548669749" sldId="340"/>
            <ac:picMk id="11" creationId="{449ABD4E-C264-3007-6467-E45D5CA92B7B}"/>
          </ac:picMkLst>
        </pc:picChg>
      </pc:sldChg>
    </pc:docChg>
  </pc:docChgLst>
  <pc:docChgLst>
    <pc:chgData name="Jaqueline Martins Dos Santos" userId="S::rm551744@fiap.com.br::56215d2e-ca57-44dd-93c8-ebef399f1b28" providerId="AD" clId="Web-{5C7A3ECA-7267-4E92-A3A1-87E966DB4809}"/>
    <pc:docChg chg="delSld">
      <pc:chgData name="Jaqueline Martins Dos Santos" userId="S::rm551744@fiap.com.br::56215d2e-ca57-44dd-93c8-ebef399f1b28" providerId="AD" clId="Web-{5C7A3ECA-7267-4E92-A3A1-87E966DB4809}" dt="2023-09-27T13:39:29.508" v="0"/>
      <pc:docMkLst>
        <pc:docMk/>
      </pc:docMkLst>
      <pc:sldChg chg="del">
        <pc:chgData name="Jaqueline Martins Dos Santos" userId="S::rm551744@fiap.com.br::56215d2e-ca57-44dd-93c8-ebef399f1b28" providerId="AD" clId="Web-{5C7A3ECA-7267-4E92-A3A1-87E966DB4809}" dt="2023-09-27T13:39:29.508" v="0"/>
        <pc:sldMkLst>
          <pc:docMk/>
          <pc:sldMk cId="3565395284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C23C-5784-4B33-950A-D8B8E9104CE0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10F9E-34A6-43C6-9D36-DF7AA6452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2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8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1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0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rincipais-comandos-sql/574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8.png"/><Relationship Id="rId7" Type="http://schemas.openxmlformats.org/officeDocument/2006/relationships/image" Target="../media/image3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5.emf"/><Relationship Id="rId7" Type="http://schemas.openxmlformats.org/officeDocument/2006/relationships/image" Target="../media/image5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12.emf"/><Relationship Id="rId9" Type="http://schemas.openxmlformats.org/officeDocument/2006/relationships/image" Target="../media/image6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emf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4F87-4214-AEE8-0C1E-200E41D82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52" y="1062038"/>
            <a:ext cx="11352189" cy="1173995"/>
          </a:xfrm>
        </p:spPr>
        <p:txBody>
          <a:bodyPr>
            <a:normAutofit/>
          </a:bodyPr>
          <a:lstStyle/>
          <a:p>
            <a:pPr algn="l"/>
            <a:r>
              <a:rPr lang="en-US" sz="5300">
                <a:latin typeface="Calibri" panose="020F0502020204030204" pitchFamily="34" charset="0"/>
                <a:cs typeface="Calibri" panose="020F0502020204030204" pitchFamily="34" charset="0"/>
              </a:rPr>
              <a:t>Análise e Desenvolvimento de Sistemas </a:t>
            </a:r>
            <a:endParaRPr lang="pt-BR" sz="6600">
              <a:solidFill>
                <a:srgbClr val="F3114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62D32-B451-3CD9-4D95-42615BB4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09999"/>
            <a:ext cx="4352925" cy="1985963"/>
          </a:xfrm>
        </p:spPr>
        <p:txBody>
          <a:bodyPr>
            <a:normAutofit/>
          </a:bodyPr>
          <a:lstStyle/>
          <a:p>
            <a:pPr algn="l"/>
            <a:r>
              <a:rPr lang="en-US" i="1">
                <a:solidFill>
                  <a:srgbClr val="00B0F0"/>
                </a:solidFill>
              </a:rPr>
              <a:t>Silvio Hirayama</a:t>
            </a:r>
          </a:p>
          <a:p>
            <a:pPr algn="l"/>
            <a:r>
              <a:rPr lang="pt-BR" sz="1200"/>
              <a:t>profsilvio.hirayama@fiap.com.br</a:t>
            </a:r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116E7000-CDC4-33A1-4AFA-4D27C674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8237"/>
            <a:ext cx="4481804" cy="122152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2BE890-320D-476C-2700-18F0DB0A474A}"/>
              </a:ext>
            </a:extLst>
          </p:cNvPr>
          <p:cNvSpPr txBox="1"/>
          <p:nvPr/>
        </p:nvSpPr>
        <p:spPr>
          <a:xfrm>
            <a:off x="6096000" y="2818237"/>
            <a:ext cx="49858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F31141"/>
                </a:solidFill>
              </a:rPr>
              <a:t>Banco de Dados</a:t>
            </a:r>
            <a:endParaRPr lang="pt-BR" sz="4400"/>
          </a:p>
        </p:txBody>
      </p:sp>
    </p:spTree>
    <p:extLst>
      <p:ext uri="{BB962C8B-B14F-4D97-AF65-F5344CB8AC3E}">
        <p14:creationId xmlns:p14="http://schemas.microsoft.com/office/powerpoint/2010/main" val="305512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5DF0D8-2CBD-6866-1423-137F62D96ADA}"/>
              </a:ext>
            </a:extLst>
          </p:cNvPr>
          <p:cNvSpPr txBox="1">
            <a:spLocks/>
          </p:cNvSpPr>
          <p:nvPr/>
        </p:nvSpPr>
        <p:spPr>
          <a:xfrm>
            <a:off x="876588" y="1038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DDL – Renomeando Objetos: Tabelas e Colunas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5246E01-2375-BC4D-8044-7364E68076EC}"/>
              </a:ext>
            </a:extLst>
          </p:cNvPr>
          <p:cNvSpPr txBox="1">
            <a:spLocks/>
          </p:cNvSpPr>
          <p:nvPr/>
        </p:nvSpPr>
        <p:spPr>
          <a:xfrm>
            <a:off x="1010816" y="1711252"/>
            <a:ext cx="140521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Tabelas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FBFE8E-BDD2-A19A-B232-CB56AF3F7449}"/>
              </a:ext>
            </a:extLst>
          </p:cNvPr>
          <p:cNvSpPr txBox="1"/>
          <p:nvPr/>
        </p:nvSpPr>
        <p:spPr>
          <a:xfrm>
            <a:off x="1241570" y="2235913"/>
            <a:ext cx="56877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/>
              <a:t>Renomeando Tabela</a:t>
            </a:r>
          </a:p>
          <a:p>
            <a:r>
              <a:rPr lang="en-US" sz="1400">
                <a:solidFill>
                  <a:srgbClr val="00B0F0"/>
                </a:solidFill>
              </a:rPr>
              <a:t> ALTER TABLE </a:t>
            </a:r>
            <a:r>
              <a:rPr lang="en-US" sz="1400" i="1"/>
              <a:t>TB_NAME </a:t>
            </a:r>
            <a:r>
              <a:rPr lang="en-US" sz="1400">
                <a:solidFill>
                  <a:srgbClr val="00B0F0"/>
                </a:solidFill>
              </a:rPr>
              <a:t>RENAME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TO</a:t>
            </a:r>
            <a:r>
              <a:rPr lang="en-US" sz="1400"/>
              <a:t> </a:t>
            </a:r>
            <a:r>
              <a:rPr lang="en-US" sz="1400" i="1"/>
              <a:t>TB_NEW_NAME</a:t>
            </a:r>
            <a:r>
              <a:rPr lang="en-US" sz="1400"/>
              <a:t>;</a:t>
            </a:r>
          </a:p>
          <a:p>
            <a:endParaRPr lang="en-US" sz="1400"/>
          </a:p>
          <a:p>
            <a:r>
              <a:rPr lang="en-US" sz="1400"/>
              <a:t>Ex.: Renomear a TB_ALUNO para TB_ESTUDANTE</a:t>
            </a:r>
          </a:p>
          <a:p>
            <a:r>
              <a:rPr lang="en-US" sz="1400">
                <a:solidFill>
                  <a:srgbClr val="00B0F0"/>
                </a:solidFill>
              </a:rPr>
              <a:t> ALTER TABLE </a:t>
            </a:r>
            <a:r>
              <a:rPr lang="en-US" sz="1400"/>
              <a:t>TB_ALUNO </a:t>
            </a:r>
            <a:r>
              <a:rPr lang="en-US" sz="1400">
                <a:solidFill>
                  <a:srgbClr val="00B0F0"/>
                </a:solidFill>
              </a:rPr>
              <a:t>RENAME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TO</a:t>
            </a:r>
            <a:r>
              <a:rPr lang="en-US" sz="1400"/>
              <a:t> TB_ESTUDANTE;</a:t>
            </a:r>
            <a:endParaRPr lang="pt-BR" sz="14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D305E9-1811-6DC0-7DA9-0D461FF84781}"/>
              </a:ext>
            </a:extLst>
          </p:cNvPr>
          <p:cNvSpPr txBox="1">
            <a:spLocks/>
          </p:cNvSpPr>
          <p:nvPr/>
        </p:nvSpPr>
        <p:spPr>
          <a:xfrm>
            <a:off x="1010816" y="3864482"/>
            <a:ext cx="140521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Colunas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0B7E30-2ACA-EBBD-0E8F-9F8D8E70067A}"/>
              </a:ext>
            </a:extLst>
          </p:cNvPr>
          <p:cNvSpPr txBox="1"/>
          <p:nvPr/>
        </p:nvSpPr>
        <p:spPr>
          <a:xfrm>
            <a:off x="1241570" y="4389143"/>
            <a:ext cx="88000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/>
              <a:t>Renomeando Coluna</a:t>
            </a:r>
          </a:p>
          <a:p>
            <a:r>
              <a:rPr lang="en-US" sz="1400">
                <a:solidFill>
                  <a:srgbClr val="00B0F0"/>
                </a:solidFill>
              </a:rPr>
              <a:t>ALTER TABLE </a:t>
            </a:r>
            <a:r>
              <a:rPr lang="en-US" sz="1400" i="1"/>
              <a:t>TB_NAME </a:t>
            </a:r>
            <a:r>
              <a:rPr lang="en-US" sz="1400">
                <a:solidFill>
                  <a:srgbClr val="00B0F0"/>
                </a:solidFill>
              </a:rPr>
              <a:t>RENAME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COLUMN</a:t>
            </a:r>
            <a:r>
              <a:rPr lang="en-US" sz="1400"/>
              <a:t> </a:t>
            </a:r>
            <a:r>
              <a:rPr lang="en-US" sz="1400" i="1"/>
              <a:t>COLUMN_NAME </a:t>
            </a:r>
            <a:r>
              <a:rPr lang="en-US" sz="1400">
                <a:solidFill>
                  <a:srgbClr val="00B0F0"/>
                </a:solidFill>
              </a:rPr>
              <a:t>TO</a:t>
            </a:r>
            <a:r>
              <a:rPr lang="en-US" sz="1400"/>
              <a:t> </a:t>
            </a:r>
            <a:r>
              <a:rPr lang="en-US" sz="1400" i="1"/>
              <a:t>NEW_COLUMN_NAME</a:t>
            </a:r>
            <a:r>
              <a:rPr lang="en-US" sz="1400"/>
              <a:t>;</a:t>
            </a:r>
          </a:p>
          <a:p>
            <a:endParaRPr lang="en-US" sz="1400"/>
          </a:p>
          <a:p>
            <a:r>
              <a:rPr lang="en-US" sz="1400"/>
              <a:t>Ex.: </a:t>
            </a:r>
            <a:r>
              <a:rPr lang="pt-BR" sz="1400"/>
              <a:t>Renomeando coluna nome_aluno para nome_completo</a:t>
            </a:r>
          </a:p>
          <a:p>
            <a:r>
              <a:rPr lang="en-US" sz="1400">
                <a:solidFill>
                  <a:srgbClr val="00B0F0"/>
                </a:solidFill>
              </a:rPr>
              <a:t> ALTER TABLE </a:t>
            </a:r>
            <a:r>
              <a:rPr lang="en-US" sz="1400"/>
              <a:t>TB_ALUNO </a:t>
            </a:r>
            <a:r>
              <a:rPr lang="en-US" sz="1400">
                <a:solidFill>
                  <a:srgbClr val="00B0F0"/>
                </a:solidFill>
              </a:rPr>
              <a:t>RENAME COLUMN </a:t>
            </a:r>
            <a:r>
              <a:rPr lang="en-US" sz="1400"/>
              <a:t>nome_aluno </a:t>
            </a:r>
            <a:r>
              <a:rPr lang="en-US" sz="1400">
                <a:solidFill>
                  <a:srgbClr val="00B0F0"/>
                </a:solidFill>
              </a:rPr>
              <a:t>TO </a:t>
            </a:r>
            <a:r>
              <a:rPr lang="en-US" sz="1400"/>
              <a:t>nome_completo;</a:t>
            </a:r>
            <a:endParaRPr lang="pt-BR" sz="140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A7D7F31-80E1-5536-CA77-8BF99D671DA9}"/>
              </a:ext>
            </a:extLst>
          </p:cNvPr>
          <p:cNvGrpSpPr/>
          <p:nvPr/>
        </p:nvGrpSpPr>
        <p:grpSpPr>
          <a:xfrm>
            <a:off x="9558221" y="298350"/>
            <a:ext cx="2151601" cy="432000"/>
            <a:chOff x="2206" y="1384508"/>
            <a:chExt cx="2151601" cy="4320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E88944-42BC-9CC8-0EC5-666C87B05A58}"/>
                </a:ext>
              </a:extLst>
            </p:cNvPr>
            <p:cNvSpPr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F32637B-C272-3ACA-0656-A9B1A3A28C93}"/>
                </a:ext>
              </a:extLst>
            </p:cNvPr>
            <p:cNvSpPr txBox="1"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TB_ALUNO</a:t>
              </a:r>
              <a:endParaRPr lang="pt-BR" sz="1500" kern="120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836FC54-5FD1-01F1-DAE6-4D9C0154142B}"/>
              </a:ext>
            </a:extLst>
          </p:cNvPr>
          <p:cNvGrpSpPr/>
          <p:nvPr/>
        </p:nvGrpSpPr>
        <p:grpSpPr>
          <a:xfrm>
            <a:off x="9558221" y="730351"/>
            <a:ext cx="2309118" cy="847930"/>
            <a:chOff x="2206" y="1816509"/>
            <a:chExt cx="2309118" cy="115290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E4514A5-B588-48CE-056F-1BD954660EBE}"/>
                </a:ext>
              </a:extLst>
            </p:cNvPr>
            <p:cNvSpPr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3A66C95-F34D-DC50-0425-8E2A95E83E41}"/>
                </a:ext>
              </a:extLst>
            </p:cNvPr>
            <p:cNvSpPr txBox="1"/>
            <p:nvPr/>
          </p:nvSpPr>
          <p:spPr>
            <a:xfrm>
              <a:off x="2206" y="1816509"/>
              <a:ext cx="2309118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>
                  <a:solidFill>
                    <a:schemeClr val="accent5"/>
                  </a:solidFill>
                </a:rPr>
                <a:t>(PK)</a:t>
              </a:r>
              <a:r>
                <a:rPr lang="en-US" sz="1100" kern="1200"/>
                <a:t> id_aluno </a:t>
              </a:r>
              <a:r>
                <a:rPr lang="en-US" sz="1100" kern="1200">
                  <a:solidFill>
                    <a:srgbClr val="0070C0"/>
                  </a:solidFill>
                </a:rPr>
                <a:t>INT NOT NULL</a:t>
              </a:r>
              <a:endParaRPr lang="pt-BR" sz="1100" kern="120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/>
                <a:t>nome_aluno </a:t>
              </a:r>
              <a:r>
                <a:rPr lang="en-US" sz="1100">
                  <a:solidFill>
                    <a:srgbClr val="0070C0"/>
                  </a:solidFill>
                </a:rPr>
                <a:t>VARCHAR</a:t>
              </a:r>
              <a:r>
                <a:rPr lang="en-US" sz="1100" kern="1200">
                  <a:solidFill>
                    <a:srgbClr val="0070C0"/>
                  </a:solidFill>
                </a:rPr>
                <a:t>(100)</a:t>
              </a:r>
              <a:endParaRPr lang="pt-BR" sz="1100" kern="12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4592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5DF0D8-2CBD-6866-1423-137F62D96ADA}"/>
              </a:ext>
            </a:extLst>
          </p:cNvPr>
          <p:cNvSpPr txBox="1">
            <a:spLocks/>
          </p:cNvSpPr>
          <p:nvPr/>
        </p:nvSpPr>
        <p:spPr>
          <a:xfrm>
            <a:off x="339093" y="1114725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DDL – Renomeando Objetos: Chaves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5246E01-2375-BC4D-8044-7364E68076EC}"/>
              </a:ext>
            </a:extLst>
          </p:cNvPr>
          <p:cNvSpPr txBox="1">
            <a:spLocks/>
          </p:cNvSpPr>
          <p:nvPr/>
        </p:nvSpPr>
        <p:spPr>
          <a:xfrm>
            <a:off x="339093" y="1759295"/>
            <a:ext cx="140521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FBFE8E-BDD2-A19A-B232-CB56AF3F7449}"/>
              </a:ext>
            </a:extLst>
          </p:cNvPr>
          <p:cNvSpPr txBox="1"/>
          <p:nvPr/>
        </p:nvSpPr>
        <p:spPr>
          <a:xfrm>
            <a:off x="569847" y="2283956"/>
            <a:ext cx="101422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/>
              <a:t>Renomeando PK</a:t>
            </a:r>
          </a:p>
          <a:p>
            <a:r>
              <a:rPr lang="en-US" sz="1400">
                <a:solidFill>
                  <a:srgbClr val="00B0F0"/>
                </a:solidFill>
              </a:rPr>
              <a:t>ALTER TABLE </a:t>
            </a:r>
            <a:r>
              <a:rPr lang="en-US" sz="1400" i="1"/>
              <a:t>TB_NAME </a:t>
            </a:r>
            <a:r>
              <a:rPr lang="en-US" sz="1400">
                <a:solidFill>
                  <a:srgbClr val="00B0F0"/>
                </a:solidFill>
              </a:rPr>
              <a:t>RENAME CONSTRAINT </a:t>
            </a:r>
            <a:r>
              <a:rPr lang="en-US" sz="1400" i="1"/>
              <a:t>name_pk </a:t>
            </a:r>
            <a:r>
              <a:rPr lang="en-US" sz="1400">
                <a:solidFill>
                  <a:srgbClr val="00B0F0"/>
                </a:solidFill>
              </a:rPr>
              <a:t>TO</a:t>
            </a:r>
            <a:r>
              <a:rPr lang="en-US" sz="1400"/>
              <a:t> </a:t>
            </a:r>
            <a:r>
              <a:rPr lang="en-US" sz="1400" i="1"/>
              <a:t>new_name_pk</a:t>
            </a:r>
            <a:r>
              <a:rPr lang="en-US" sz="1400"/>
              <a:t>;</a:t>
            </a:r>
            <a:endParaRPr lang="pt-BR" sz="1400"/>
          </a:p>
          <a:p>
            <a:endParaRPr lang="pt-BR" sz="1400"/>
          </a:p>
          <a:p>
            <a:r>
              <a:rPr lang="pt-BR" sz="1400"/>
              <a:t>Ex.: Renomeando a chave da tabela TB_ALUNO tb_aluno_pk para tb_aluno_id_aluno_pk</a:t>
            </a:r>
          </a:p>
          <a:p>
            <a:r>
              <a:rPr lang="en-US" sz="1400">
                <a:solidFill>
                  <a:srgbClr val="00B0F0"/>
                </a:solidFill>
              </a:rPr>
              <a:t>ALTER TABLE </a:t>
            </a:r>
            <a:r>
              <a:rPr lang="en-US" sz="1400"/>
              <a:t>TB_ALUNO </a:t>
            </a:r>
            <a:r>
              <a:rPr lang="en-US" sz="1400">
                <a:solidFill>
                  <a:srgbClr val="00B0F0"/>
                </a:solidFill>
              </a:rPr>
              <a:t>RENAME CONSTRAINT </a:t>
            </a:r>
            <a:r>
              <a:rPr lang="en-US" sz="1400"/>
              <a:t>tb_aluno_pk </a:t>
            </a:r>
            <a:r>
              <a:rPr lang="en-US" sz="1400">
                <a:solidFill>
                  <a:srgbClr val="00B0F0"/>
                </a:solidFill>
              </a:rPr>
              <a:t>TO</a:t>
            </a:r>
            <a:r>
              <a:rPr lang="en-US" sz="1400"/>
              <a:t> </a:t>
            </a:r>
            <a:r>
              <a:rPr lang="pt-BR" sz="1400"/>
              <a:t>tb_aluno_id_aluno_pk</a:t>
            </a:r>
            <a:r>
              <a:rPr lang="en-US" sz="1400"/>
              <a:t>;</a:t>
            </a:r>
            <a:endParaRPr lang="pt-BR" sz="14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D305E9-1811-6DC0-7DA9-0D461FF84781}"/>
              </a:ext>
            </a:extLst>
          </p:cNvPr>
          <p:cNvSpPr txBox="1">
            <a:spLocks/>
          </p:cNvSpPr>
          <p:nvPr/>
        </p:nvSpPr>
        <p:spPr>
          <a:xfrm>
            <a:off x="339093" y="3912525"/>
            <a:ext cx="140521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FK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0B7E30-2ACA-EBBD-0E8F-9F8D8E70067A}"/>
              </a:ext>
            </a:extLst>
          </p:cNvPr>
          <p:cNvSpPr txBox="1"/>
          <p:nvPr/>
        </p:nvSpPr>
        <p:spPr>
          <a:xfrm>
            <a:off x="569847" y="4437186"/>
            <a:ext cx="88000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/>
              <a:t>Renomeando FK</a:t>
            </a:r>
          </a:p>
          <a:p>
            <a:r>
              <a:rPr lang="en-US" sz="1400">
                <a:solidFill>
                  <a:srgbClr val="00B0F0"/>
                </a:solidFill>
              </a:rPr>
              <a:t>ALTER TABLE </a:t>
            </a:r>
            <a:r>
              <a:rPr lang="en-US" sz="1400" i="1"/>
              <a:t>TB_NAME </a:t>
            </a:r>
            <a:r>
              <a:rPr lang="en-US" sz="1400">
                <a:solidFill>
                  <a:srgbClr val="00B0F0"/>
                </a:solidFill>
              </a:rPr>
              <a:t>RENAME CONSTRAINT </a:t>
            </a:r>
            <a:r>
              <a:rPr lang="en-US" sz="1400" i="1"/>
              <a:t>name_fk </a:t>
            </a:r>
            <a:r>
              <a:rPr lang="en-US" sz="1400">
                <a:solidFill>
                  <a:srgbClr val="00B0F0"/>
                </a:solidFill>
              </a:rPr>
              <a:t>TO</a:t>
            </a:r>
            <a:r>
              <a:rPr lang="en-US" sz="1400"/>
              <a:t> </a:t>
            </a:r>
            <a:r>
              <a:rPr lang="en-US" sz="1400" i="1"/>
              <a:t>new_name_fk</a:t>
            </a:r>
            <a:r>
              <a:rPr lang="en-US" sz="1400"/>
              <a:t>;</a:t>
            </a:r>
            <a:endParaRPr lang="pt-BR" sz="1400"/>
          </a:p>
          <a:p>
            <a:endParaRPr lang="pt-BR" sz="1400"/>
          </a:p>
          <a:p>
            <a:r>
              <a:rPr lang="pt-BR" sz="1400"/>
              <a:t>Ex.: Renomeando a chave da tabela TB_CONTATO tb_contato_fk para tb_contato_id_aluno_fk</a:t>
            </a:r>
          </a:p>
          <a:p>
            <a:r>
              <a:rPr lang="en-US" sz="1400">
                <a:solidFill>
                  <a:srgbClr val="00B0F0"/>
                </a:solidFill>
              </a:rPr>
              <a:t>ALTER TABLE </a:t>
            </a:r>
            <a:r>
              <a:rPr lang="en-US" sz="1400"/>
              <a:t>TB_ALUNO </a:t>
            </a:r>
            <a:r>
              <a:rPr lang="en-US" sz="1400">
                <a:solidFill>
                  <a:srgbClr val="00B0F0"/>
                </a:solidFill>
              </a:rPr>
              <a:t>RENAME CONSTRAINT </a:t>
            </a:r>
            <a:r>
              <a:rPr lang="en-US" sz="1400"/>
              <a:t>tb_aluno_pk </a:t>
            </a:r>
            <a:r>
              <a:rPr lang="en-US" sz="1400">
                <a:solidFill>
                  <a:srgbClr val="00B0F0"/>
                </a:solidFill>
              </a:rPr>
              <a:t>TO</a:t>
            </a:r>
            <a:r>
              <a:rPr lang="en-US" sz="1400"/>
              <a:t> </a:t>
            </a:r>
            <a:r>
              <a:rPr lang="pt-BR" sz="1400"/>
              <a:t>tb_aluno_id_aluno_pk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478752F-D4C9-9BBA-407D-D90BCF31BDAA}"/>
              </a:ext>
            </a:extLst>
          </p:cNvPr>
          <p:cNvGrpSpPr/>
          <p:nvPr/>
        </p:nvGrpSpPr>
        <p:grpSpPr>
          <a:xfrm>
            <a:off x="9713838" y="194433"/>
            <a:ext cx="2309111" cy="344953"/>
            <a:chOff x="2206" y="1384508"/>
            <a:chExt cx="2151601" cy="432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F5C25B9-69C4-CBD8-0460-1DDDC915C7AA}"/>
                </a:ext>
              </a:extLst>
            </p:cNvPr>
            <p:cNvSpPr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91F8A80-F5D2-C617-1A26-0424BCC61F8D}"/>
                </a:ext>
              </a:extLst>
            </p:cNvPr>
            <p:cNvSpPr txBox="1"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TB_ALUNO</a:t>
              </a:r>
              <a:endParaRPr lang="pt-BR" sz="1400" kern="12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EC0E9E0-D20E-A1AD-F8AF-D2DC0D01E995}"/>
              </a:ext>
            </a:extLst>
          </p:cNvPr>
          <p:cNvGrpSpPr/>
          <p:nvPr/>
        </p:nvGrpSpPr>
        <p:grpSpPr>
          <a:xfrm>
            <a:off x="9713837" y="539388"/>
            <a:ext cx="2478159" cy="847930"/>
            <a:chOff x="2206" y="1816509"/>
            <a:chExt cx="2309118" cy="1152900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51FC0C8-B7F1-8EA5-26C1-EDC296665CFA}"/>
                </a:ext>
              </a:extLst>
            </p:cNvPr>
            <p:cNvSpPr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AFA811E-96E2-35F7-59BF-D7D8C754396F}"/>
                </a:ext>
              </a:extLst>
            </p:cNvPr>
            <p:cNvSpPr txBox="1"/>
            <p:nvPr/>
          </p:nvSpPr>
          <p:spPr>
            <a:xfrm>
              <a:off x="2206" y="1816509"/>
              <a:ext cx="2309118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>
                  <a:solidFill>
                    <a:schemeClr val="accent5"/>
                  </a:solidFill>
                </a:rPr>
                <a:t>(PK)</a:t>
              </a:r>
              <a:r>
                <a:rPr lang="en-US" sz="1050" kern="1200"/>
                <a:t> id_aluno </a:t>
              </a:r>
              <a:r>
                <a:rPr lang="en-US" sz="1050" kern="1200">
                  <a:solidFill>
                    <a:srgbClr val="0070C0"/>
                  </a:solidFill>
                </a:rPr>
                <a:t>INT NOT NULL</a:t>
              </a:r>
              <a:endParaRPr lang="pt-BR" sz="1050" kern="120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/>
                <a:t>nome_aluno </a:t>
              </a:r>
              <a:r>
                <a:rPr lang="en-US" sz="1050">
                  <a:solidFill>
                    <a:srgbClr val="0070C0"/>
                  </a:solidFill>
                </a:rPr>
                <a:t>VARCHAR</a:t>
              </a:r>
              <a:r>
                <a:rPr lang="en-US" sz="1050" kern="1200">
                  <a:solidFill>
                    <a:srgbClr val="0070C0"/>
                  </a:solidFill>
                </a:rPr>
                <a:t>(100)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>
                  <a:solidFill>
                    <a:schemeClr val="bg1"/>
                  </a:solidFill>
                </a:rPr>
                <a:t>_________________________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1050" i="1">
                  <a:solidFill>
                    <a:schemeClr val="bg1"/>
                  </a:solidFill>
                </a:rPr>
                <a:t>chave:</a:t>
              </a:r>
              <a:r>
                <a:rPr lang="pt-BR" sz="1050" i="1">
                  <a:solidFill>
                    <a:srgbClr val="FF6600"/>
                  </a:solidFill>
                </a:rPr>
                <a:t>tb_aluno_pk</a:t>
              </a:r>
              <a:r>
                <a:rPr lang="en-US" sz="1050" i="1">
                  <a:solidFill>
                    <a:schemeClr val="bg1"/>
                  </a:solidFill>
                </a:rPr>
                <a:t>(id_aluno)</a:t>
              </a:r>
              <a:endParaRPr lang="pt-BR" sz="1050" i="1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8B05502-C172-C26D-A55F-DEDCC1833CBB}"/>
              </a:ext>
            </a:extLst>
          </p:cNvPr>
          <p:cNvGrpSpPr/>
          <p:nvPr/>
        </p:nvGrpSpPr>
        <p:grpSpPr>
          <a:xfrm>
            <a:off x="9713838" y="1680217"/>
            <a:ext cx="2309114" cy="352407"/>
            <a:chOff x="2206" y="1384508"/>
            <a:chExt cx="2151601" cy="432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8CD07114-0709-1272-C570-11A663FEEE40}"/>
                </a:ext>
              </a:extLst>
            </p:cNvPr>
            <p:cNvSpPr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39A899A-23A9-0F2D-15B3-C0FB5E4B53EA}"/>
                </a:ext>
              </a:extLst>
            </p:cNvPr>
            <p:cNvSpPr txBox="1"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TB_CONTATO</a:t>
              </a:r>
              <a:endParaRPr lang="pt-BR" sz="1400" kern="120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2EFB6EB-4B06-9921-EDCC-84E173436638}"/>
              </a:ext>
            </a:extLst>
          </p:cNvPr>
          <p:cNvGrpSpPr/>
          <p:nvPr/>
        </p:nvGrpSpPr>
        <p:grpSpPr>
          <a:xfrm>
            <a:off x="9713838" y="2032625"/>
            <a:ext cx="2478162" cy="1059659"/>
            <a:chOff x="2206" y="1816509"/>
            <a:chExt cx="2309118" cy="11529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93EA305-948C-A9EC-6348-E6DB026ED505}"/>
                </a:ext>
              </a:extLst>
            </p:cNvPr>
            <p:cNvSpPr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3DF4DC1-7CB6-C0BA-4CE8-AA27BB0B5B4A}"/>
                </a:ext>
              </a:extLst>
            </p:cNvPr>
            <p:cNvSpPr txBox="1"/>
            <p:nvPr/>
          </p:nvSpPr>
          <p:spPr>
            <a:xfrm>
              <a:off x="2206" y="1816509"/>
              <a:ext cx="2309118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>
                  <a:solidFill>
                    <a:schemeClr val="accent5"/>
                  </a:solidFill>
                </a:rPr>
                <a:t>(FK)</a:t>
              </a:r>
              <a:r>
                <a:rPr lang="en-US" sz="1050" kern="1200"/>
                <a:t> id_aluno </a:t>
              </a:r>
              <a:r>
                <a:rPr lang="en-US" sz="1050" kern="1200">
                  <a:solidFill>
                    <a:srgbClr val="0070C0"/>
                  </a:solidFill>
                </a:rPr>
                <a:t>INT NOT NULL</a:t>
              </a:r>
              <a:endParaRPr lang="pt-BR" sz="1050" kern="120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/>
                <a:t>telefone </a:t>
              </a:r>
              <a:r>
                <a:rPr lang="en-US" sz="1050">
                  <a:solidFill>
                    <a:srgbClr val="0070C0"/>
                  </a:solidFill>
                </a:rPr>
                <a:t>INT</a:t>
              </a:r>
            </a:p>
            <a:p>
              <a: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/>
                <a:t>email </a:t>
              </a:r>
              <a:r>
                <a:rPr lang="en-US" sz="1050">
                  <a:solidFill>
                    <a:srgbClr val="0070C0"/>
                  </a:solidFill>
                </a:rPr>
                <a:t>VARCHAR(50)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>
                  <a:solidFill>
                    <a:schemeClr val="bg1"/>
                  </a:solidFill>
                </a:rPr>
                <a:t>_________________________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1050" i="1">
                  <a:solidFill>
                    <a:schemeClr val="bg1"/>
                  </a:solidFill>
                </a:rPr>
                <a:t>chave:</a:t>
              </a:r>
              <a:r>
                <a:rPr lang="pt-BR" sz="1050" i="1">
                  <a:solidFill>
                    <a:srgbClr val="FF6600"/>
                  </a:solidFill>
                </a:rPr>
                <a:t>tb_contato_fk</a:t>
              </a:r>
              <a:r>
                <a:rPr lang="en-US" sz="1050" i="1">
                  <a:solidFill>
                    <a:schemeClr val="bg1"/>
                  </a:solidFill>
                </a:rPr>
                <a:t>(id_aluno)</a:t>
              </a:r>
              <a:endParaRPr lang="pt-BR" sz="1050" i="1" kern="1200">
                <a:solidFill>
                  <a:schemeClr val="bg1"/>
                </a:solidFill>
              </a:endParaRPr>
            </a:p>
            <a:p>
              <a: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pt-BR" sz="1050" kern="1200">
                <a:solidFill>
                  <a:srgbClr val="0070C0"/>
                </a:solidFill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FD680A0-95F1-2B43-0DF1-18CD7977570C}"/>
              </a:ext>
            </a:extLst>
          </p:cNvPr>
          <p:cNvGrpSpPr/>
          <p:nvPr/>
        </p:nvGrpSpPr>
        <p:grpSpPr>
          <a:xfrm>
            <a:off x="9432073" y="684155"/>
            <a:ext cx="281765" cy="1493240"/>
            <a:chOff x="3598877" y="4462943"/>
            <a:chExt cx="281765" cy="1493240"/>
          </a:xfrm>
        </p:grpSpPr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74149F1B-A5D3-6506-83D0-BD5B302CA015}"/>
                </a:ext>
              </a:extLst>
            </p:cNvPr>
            <p:cNvCxnSpPr/>
            <p:nvPr/>
          </p:nvCxnSpPr>
          <p:spPr>
            <a:xfrm flipV="1">
              <a:off x="3598877" y="4462943"/>
              <a:ext cx="281765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0EFFDE1-0C0C-3503-91C3-41B0D4A6AF92}"/>
                </a:ext>
              </a:extLst>
            </p:cNvPr>
            <p:cNvCxnSpPr/>
            <p:nvPr/>
          </p:nvCxnSpPr>
          <p:spPr>
            <a:xfrm>
              <a:off x="3598877" y="4462943"/>
              <a:ext cx="0" cy="1493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AFF060C-C3DC-CAD9-E6AF-2BD7958DE58D}"/>
                </a:ext>
              </a:extLst>
            </p:cNvPr>
            <p:cNvCxnSpPr/>
            <p:nvPr/>
          </p:nvCxnSpPr>
          <p:spPr>
            <a:xfrm>
              <a:off x="3598877" y="5956183"/>
              <a:ext cx="2817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7823C208-A0A8-51DF-EB2E-C78802E1BF1B}"/>
              </a:ext>
            </a:extLst>
          </p:cNvPr>
          <p:cNvGrpSpPr/>
          <p:nvPr/>
        </p:nvGrpSpPr>
        <p:grpSpPr>
          <a:xfrm>
            <a:off x="9512984" y="3700135"/>
            <a:ext cx="2609392" cy="366356"/>
            <a:chOff x="2206" y="1384508"/>
            <a:chExt cx="2151601" cy="432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E205495-165C-41FD-EC1C-122CC2698AA3}"/>
                </a:ext>
              </a:extLst>
            </p:cNvPr>
            <p:cNvSpPr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57A420F-A71D-F60C-8EDE-1C5BAC2D6207}"/>
                </a:ext>
              </a:extLst>
            </p:cNvPr>
            <p:cNvSpPr txBox="1"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TB_ALUNO</a:t>
              </a:r>
              <a:endParaRPr lang="pt-BR" sz="1400" kern="1200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78CD986D-D4D9-7715-4BC2-23B6C34CD86B}"/>
              </a:ext>
            </a:extLst>
          </p:cNvPr>
          <p:cNvGrpSpPr/>
          <p:nvPr/>
        </p:nvGrpSpPr>
        <p:grpSpPr>
          <a:xfrm>
            <a:off x="9512982" y="4066492"/>
            <a:ext cx="2800423" cy="988491"/>
            <a:chOff x="2206" y="1816509"/>
            <a:chExt cx="2309118" cy="1152900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C703C063-3498-6AB0-BCA8-BD76362F2BBF}"/>
                </a:ext>
              </a:extLst>
            </p:cNvPr>
            <p:cNvSpPr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829715A-57F5-1403-1E62-69CA6E40B3CB}"/>
                </a:ext>
              </a:extLst>
            </p:cNvPr>
            <p:cNvSpPr txBox="1"/>
            <p:nvPr/>
          </p:nvSpPr>
          <p:spPr>
            <a:xfrm>
              <a:off x="2206" y="1816509"/>
              <a:ext cx="2309118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>
                  <a:solidFill>
                    <a:schemeClr val="accent5"/>
                  </a:solidFill>
                </a:rPr>
                <a:t>(PK)</a:t>
              </a:r>
              <a:r>
                <a:rPr lang="en-US" sz="1050" kern="1200"/>
                <a:t> id_aluno </a:t>
              </a:r>
              <a:r>
                <a:rPr lang="en-US" sz="1050" kern="1200">
                  <a:solidFill>
                    <a:srgbClr val="0070C0"/>
                  </a:solidFill>
                </a:rPr>
                <a:t>INT NOT NULL</a:t>
              </a:r>
              <a:endParaRPr lang="pt-BR" sz="1050" kern="120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/>
                <a:t>nome_aluno </a:t>
              </a:r>
              <a:r>
                <a:rPr lang="en-US" sz="1050">
                  <a:solidFill>
                    <a:srgbClr val="0070C0"/>
                  </a:solidFill>
                </a:rPr>
                <a:t>VARCHAR</a:t>
              </a:r>
              <a:r>
                <a:rPr lang="en-US" sz="1050" kern="1200">
                  <a:solidFill>
                    <a:srgbClr val="0070C0"/>
                  </a:solidFill>
                </a:rPr>
                <a:t>(100)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>
                  <a:solidFill>
                    <a:schemeClr val="bg1"/>
                  </a:solidFill>
                </a:rPr>
                <a:t>_________________________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1050" i="1">
                  <a:solidFill>
                    <a:schemeClr val="bg1"/>
                  </a:solidFill>
                </a:rPr>
                <a:t>chave:</a:t>
              </a:r>
              <a:r>
                <a:rPr lang="pt-BR" sz="1050"/>
                <a:t> </a:t>
              </a:r>
              <a:r>
                <a:rPr lang="pt-BR" sz="1050">
                  <a:highlight>
                    <a:srgbClr val="FFFF00"/>
                  </a:highlight>
                </a:rPr>
                <a:t>tb_aluno_id_aluno_pk</a:t>
              </a:r>
              <a:r>
                <a:rPr lang="en-US" sz="1050" i="1">
                  <a:solidFill>
                    <a:schemeClr val="bg1"/>
                  </a:solidFill>
                </a:rPr>
                <a:t>(id_aluno)</a:t>
              </a:r>
              <a:endParaRPr lang="pt-BR" sz="1050" i="1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2B0AB3C8-F984-DF5C-A03D-6BE18C0D5AE7}"/>
              </a:ext>
            </a:extLst>
          </p:cNvPr>
          <p:cNvGrpSpPr/>
          <p:nvPr/>
        </p:nvGrpSpPr>
        <p:grpSpPr>
          <a:xfrm>
            <a:off x="9512983" y="5211084"/>
            <a:ext cx="2609395" cy="348646"/>
            <a:chOff x="2206" y="1467862"/>
            <a:chExt cx="2151601" cy="348646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5BCF661-9F4F-C715-7482-8A73B9A9A445}"/>
                </a:ext>
              </a:extLst>
            </p:cNvPr>
            <p:cNvSpPr/>
            <p:nvPr/>
          </p:nvSpPr>
          <p:spPr>
            <a:xfrm>
              <a:off x="2206" y="1467862"/>
              <a:ext cx="2151601" cy="34864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3E949405-1BA8-C276-CD65-A70C6A7B132F}"/>
                </a:ext>
              </a:extLst>
            </p:cNvPr>
            <p:cNvSpPr txBox="1"/>
            <p:nvPr/>
          </p:nvSpPr>
          <p:spPr>
            <a:xfrm>
              <a:off x="2206" y="1467864"/>
              <a:ext cx="2151601" cy="348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TB_CONTATO</a:t>
              </a:r>
              <a:endParaRPr lang="pt-BR" sz="1400" kern="120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0867E58-8996-F0B0-735B-197AF89A3183}"/>
              </a:ext>
            </a:extLst>
          </p:cNvPr>
          <p:cNvGrpSpPr/>
          <p:nvPr/>
        </p:nvGrpSpPr>
        <p:grpSpPr>
          <a:xfrm>
            <a:off x="9512983" y="5559731"/>
            <a:ext cx="2800426" cy="1169550"/>
            <a:chOff x="2206" y="1816509"/>
            <a:chExt cx="2309118" cy="1152900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AA47FD6F-16E5-212A-44FE-9D3D5396079F}"/>
                </a:ext>
              </a:extLst>
            </p:cNvPr>
            <p:cNvSpPr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D67DC60-32DD-8ECD-91CF-D1DD2DD25747}"/>
                </a:ext>
              </a:extLst>
            </p:cNvPr>
            <p:cNvSpPr txBox="1"/>
            <p:nvPr/>
          </p:nvSpPr>
          <p:spPr>
            <a:xfrm>
              <a:off x="2206" y="1816509"/>
              <a:ext cx="2309118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>
                  <a:solidFill>
                    <a:schemeClr val="accent5"/>
                  </a:solidFill>
                </a:rPr>
                <a:t>(FK)</a:t>
              </a:r>
              <a:r>
                <a:rPr lang="en-US" sz="1050" kern="1200"/>
                <a:t> id_aluno </a:t>
              </a:r>
              <a:r>
                <a:rPr lang="en-US" sz="1050" kern="1200">
                  <a:solidFill>
                    <a:srgbClr val="0070C0"/>
                  </a:solidFill>
                </a:rPr>
                <a:t>INT NOT NULL</a:t>
              </a:r>
              <a:endParaRPr lang="pt-BR" sz="1050" kern="120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/>
                <a:t>telefone </a:t>
              </a:r>
              <a:r>
                <a:rPr lang="en-US" sz="1050">
                  <a:solidFill>
                    <a:srgbClr val="0070C0"/>
                  </a:solidFill>
                </a:rPr>
                <a:t>INT</a:t>
              </a:r>
            </a:p>
            <a:p>
              <a: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/>
                <a:t>email </a:t>
              </a:r>
              <a:r>
                <a:rPr lang="en-US" sz="1050">
                  <a:solidFill>
                    <a:srgbClr val="0070C0"/>
                  </a:solidFill>
                </a:rPr>
                <a:t>VARCHAR(50)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>
                  <a:solidFill>
                    <a:schemeClr val="bg1"/>
                  </a:solidFill>
                </a:rPr>
                <a:t>_________________________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1050" i="1">
                  <a:solidFill>
                    <a:schemeClr val="bg1"/>
                  </a:solidFill>
                </a:rPr>
                <a:t>chave:</a:t>
              </a:r>
              <a:r>
                <a:rPr lang="pt-BR" sz="1050"/>
                <a:t> </a:t>
              </a:r>
              <a:r>
                <a:rPr lang="pt-BR" sz="1050">
                  <a:highlight>
                    <a:srgbClr val="FFFF00"/>
                  </a:highlight>
                </a:rPr>
                <a:t>tb_contato_id_aluno_fk</a:t>
              </a:r>
              <a:r>
                <a:rPr lang="en-US" sz="1050" i="1">
                  <a:solidFill>
                    <a:schemeClr val="bg1"/>
                  </a:solidFill>
                </a:rPr>
                <a:t>(id_aluno)</a:t>
              </a:r>
              <a:endParaRPr lang="pt-BR" sz="1050" i="1" kern="1200">
                <a:solidFill>
                  <a:schemeClr val="bg1"/>
                </a:solidFill>
              </a:endParaRPr>
            </a:p>
            <a:p>
              <a: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pt-BR" sz="1050" kern="1200">
                <a:solidFill>
                  <a:srgbClr val="0070C0"/>
                </a:solidFill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7A66DC3-2307-98A9-FF88-F978092396D1}"/>
              </a:ext>
            </a:extLst>
          </p:cNvPr>
          <p:cNvGrpSpPr/>
          <p:nvPr/>
        </p:nvGrpSpPr>
        <p:grpSpPr>
          <a:xfrm>
            <a:off x="9230998" y="4207567"/>
            <a:ext cx="281765" cy="1493240"/>
            <a:chOff x="3598877" y="4462943"/>
            <a:chExt cx="281765" cy="1493240"/>
          </a:xfrm>
        </p:grpSpPr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2969368F-7315-8FF1-0B2A-B37F12D3A210}"/>
                </a:ext>
              </a:extLst>
            </p:cNvPr>
            <p:cNvCxnSpPr/>
            <p:nvPr/>
          </p:nvCxnSpPr>
          <p:spPr>
            <a:xfrm flipV="1">
              <a:off x="3598877" y="4462943"/>
              <a:ext cx="281765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70DD931F-DC3B-00C1-97A0-66B0220437F1}"/>
                </a:ext>
              </a:extLst>
            </p:cNvPr>
            <p:cNvCxnSpPr/>
            <p:nvPr/>
          </p:nvCxnSpPr>
          <p:spPr>
            <a:xfrm>
              <a:off x="3598877" y="4462943"/>
              <a:ext cx="0" cy="1493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14CEBA56-320B-BFC5-9F8E-EDB5D0E978FA}"/>
                </a:ext>
              </a:extLst>
            </p:cNvPr>
            <p:cNvCxnSpPr/>
            <p:nvPr/>
          </p:nvCxnSpPr>
          <p:spPr>
            <a:xfrm>
              <a:off x="3598877" y="5956183"/>
              <a:ext cx="2817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ítulo 1">
            <a:extLst>
              <a:ext uri="{FF2B5EF4-FFF2-40B4-BE49-F238E27FC236}">
                <a16:creationId xmlns:a16="http://schemas.microsoft.com/office/drawing/2014/main" id="{157F0813-9958-71C5-9043-A1B05785F469}"/>
              </a:ext>
            </a:extLst>
          </p:cNvPr>
          <p:cNvSpPr txBox="1">
            <a:spLocks/>
          </p:cNvSpPr>
          <p:nvPr/>
        </p:nvSpPr>
        <p:spPr>
          <a:xfrm>
            <a:off x="8842182" y="256323"/>
            <a:ext cx="140521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ANTES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655B734-6BA8-D0E7-69D9-BB0578D72ACE}"/>
              </a:ext>
            </a:extLst>
          </p:cNvPr>
          <p:cNvSpPr txBox="1">
            <a:spLocks/>
          </p:cNvSpPr>
          <p:nvPr/>
        </p:nvSpPr>
        <p:spPr>
          <a:xfrm>
            <a:off x="8528391" y="3693636"/>
            <a:ext cx="984372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DEPOIS</a:t>
            </a:r>
          </a:p>
        </p:txBody>
      </p:sp>
    </p:spTree>
    <p:extLst>
      <p:ext uri="{BB962C8B-B14F-4D97-AF65-F5344CB8AC3E}">
        <p14:creationId xmlns:p14="http://schemas.microsoft.com/office/powerpoint/2010/main" val="377475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2C771A-00C1-C4A0-EFDF-D35A183A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DF96C9E-9ACD-FEDD-879C-3E323D69CB23}"/>
              </a:ext>
            </a:extLst>
          </p:cNvPr>
          <p:cNvSpPr txBox="1">
            <a:spLocks/>
          </p:cNvSpPr>
          <p:nvPr/>
        </p:nvSpPr>
        <p:spPr>
          <a:xfrm>
            <a:off x="490658" y="1009650"/>
            <a:ext cx="4701998" cy="4953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Relembrando</a:t>
            </a:r>
            <a:r>
              <a:rPr lang="en-US">
                <a:solidFill>
                  <a:srgbClr val="0070C0"/>
                </a:solidFill>
              </a:rPr>
              <a:t>: </a:t>
            </a:r>
            <a:r>
              <a:rPr lang="en-US" sz="2600"/>
              <a:t>Constraints - Chaves</a:t>
            </a:r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AD78E6-3414-6224-1B57-4162CD2E3B9B}"/>
              </a:ext>
            </a:extLst>
          </p:cNvPr>
          <p:cNvSpPr txBox="1"/>
          <p:nvPr/>
        </p:nvSpPr>
        <p:spPr>
          <a:xfrm>
            <a:off x="482178" y="1614965"/>
            <a:ext cx="101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 restrições(constraints) que garantem a unicidade e/ou integridade referencial dos dados</a:t>
            </a:r>
            <a:endParaRPr lang="pt-B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2BA6E67-42D4-B0D1-6909-DF81F0266DCD}"/>
              </a:ext>
            </a:extLst>
          </p:cNvPr>
          <p:cNvSpPr txBox="1">
            <a:spLocks/>
          </p:cNvSpPr>
          <p:nvPr/>
        </p:nvSpPr>
        <p:spPr>
          <a:xfrm>
            <a:off x="482178" y="2430633"/>
            <a:ext cx="2822954" cy="495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PK – Primary Key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5F273F-DBB5-98AE-42DB-15ADA6DF49D0}"/>
              </a:ext>
            </a:extLst>
          </p:cNvPr>
          <p:cNvSpPr txBox="1"/>
          <p:nvPr/>
        </p:nvSpPr>
        <p:spPr>
          <a:xfrm>
            <a:off x="807310" y="2725429"/>
            <a:ext cx="9292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uma regra implementada em uma coluna ou em um conjunto de colunas de forma a garantir que os valores contidos nesta (s) sejam únicos, ou seja, estes valores nunca irão se repetir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D3EF0A2-990F-D574-7709-2DE72E4D0365}"/>
              </a:ext>
            </a:extLst>
          </p:cNvPr>
          <p:cNvSpPr txBox="1">
            <a:spLocks/>
          </p:cNvSpPr>
          <p:nvPr/>
        </p:nvSpPr>
        <p:spPr>
          <a:xfrm>
            <a:off x="490658" y="3666556"/>
            <a:ext cx="2822954" cy="495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FK – Foreign Key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04DC44-42FE-F192-B324-76503D51FC59}"/>
              </a:ext>
            </a:extLst>
          </p:cNvPr>
          <p:cNvSpPr txBox="1"/>
          <p:nvPr/>
        </p:nvSpPr>
        <p:spPr>
          <a:xfrm>
            <a:off x="807310" y="3992596"/>
            <a:ext cx="9836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Permite a referência a registros oriundos de outras tabelas, ou seja, é o campo ou conjunto de campos que compõem a chave primária de uma outra tabela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076AA7-2027-EFD3-0EE3-3E7D7E81D32E}"/>
              </a:ext>
            </a:extLst>
          </p:cNvPr>
          <p:cNvSpPr txBox="1"/>
          <p:nvPr/>
        </p:nvSpPr>
        <p:spPr>
          <a:xfrm>
            <a:off x="1209845" y="4727907"/>
            <a:ext cx="92510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Obs.:</a:t>
            </a:r>
          </a:p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b="0" i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Não Confundam, Chave é uma coisa, coluna é outra, </a:t>
            </a:r>
            <a:r>
              <a:rPr lang="pt-BR" b="0" i="0">
                <a:solidFill>
                  <a:srgbClr val="FFFF8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chave não é a mesma coisa que coluna</a:t>
            </a:r>
          </a:p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Chaves também são objetos no banco, igual tabela, </a:t>
            </a:r>
            <a:r>
              <a:rPr lang="pt-BR">
                <a:solidFill>
                  <a:srgbClr val="FFFF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portanto seu nome precisa ser único</a:t>
            </a:r>
          </a:p>
          <a:p>
            <a:endParaRPr lang="pt-BR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Ex.: </a:t>
            </a:r>
            <a:r>
              <a:rPr lang="pt-BR">
                <a:solidFill>
                  <a:srgbClr val="FFFF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 tabela 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TB_PIZZA_COMPOSICAO </a:t>
            </a:r>
            <a:r>
              <a:rPr lang="pt-BR">
                <a:solidFill>
                  <a:srgbClr val="FFFF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temos 2 FKs, elas tem que ter nomes diferentes, não podemos chamar as duas de tb_pizza_composição_fk.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FAFD8D0-2943-F2AF-1D39-4620240D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32" y="195932"/>
            <a:ext cx="6608877" cy="13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2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7A85E86-200E-67A3-1C8A-0E256EC2A3C9}"/>
              </a:ext>
            </a:extLst>
          </p:cNvPr>
          <p:cNvSpPr txBox="1">
            <a:spLocks/>
          </p:cNvSpPr>
          <p:nvPr/>
        </p:nvSpPr>
        <p:spPr>
          <a:xfrm>
            <a:off x="876588" y="1038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Constraints: NOT NULL e CHECK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2AAAA2C-A4ED-21F8-6C94-8D5D6AB9EDAD}"/>
              </a:ext>
            </a:extLst>
          </p:cNvPr>
          <p:cNvSpPr txBox="1">
            <a:spLocks/>
          </p:cNvSpPr>
          <p:nvPr/>
        </p:nvSpPr>
        <p:spPr>
          <a:xfrm>
            <a:off x="935404" y="1664637"/>
            <a:ext cx="4063037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</a:p>
          <a:p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104677-7C57-2FE5-C982-3E6FEBA50117}"/>
              </a:ext>
            </a:extLst>
          </p:cNvPr>
          <p:cNvSpPr txBox="1"/>
          <p:nvPr/>
        </p:nvSpPr>
        <p:spPr>
          <a:xfrm>
            <a:off x="1150063" y="2032628"/>
            <a:ext cx="9175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effectLst/>
                <a:latin typeface="verdana" panose="020B0604030504040204" pitchFamily="34" charset="0"/>
              </a:rPr>
              <a:t>Não permite valor nulo, obrigatório o preenchimento do campo</a:t>
            </a:r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A323E0-7668-57F2-E52A-D7832C60F65F}"/>
              </a:ext>
            </a:extLst>
          </p:cNvPr>
          <p:cNvSpPr txBox="1">
            <a:spLocks/>
          </p:cNvSpPr>
          <p:nvPr/>
        </p:nvSpPr>
        <p:spPr>
          <a:xfrm>
            <a:off x="1010815" y="4381605"/>
            <a:ext cx="4063037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</a:p>
          <a:p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CAFFBC-9CC9-7D75-F670-7C4C4646A434}"/>
              </a:ext>
            </a:extLst>
          </p:cNvPr>
          <p:cNvSpPr txBox="1"/>
          <p:nvPr/>
        </p:nvSpPr>
        <p:spPr>
          <a:xfrm>
            <a:off x="1225474" y="4762231"/>
            <a:ext cx="10484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Restringe o campo a aceitar somente a condição estabelecida</a:t>
            </a:r>
          </a:p>
          <a:p>
            <a:r>
              <a:rPr lang="en-US">
                <a:solidFill>
                  <a:srgbClr val="F31141"/>
                </a:solidFill>
              </a:rPr>
              <a:t>Ex.: </a:t>
            </a:r>
            <a:r>
              <a:rPr lang="en-US"/>
              <a:t>No caso abaixo a coluna mensalidade só aceitar valores maiores que R$500,00</a:t>
            </a:r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C90E4E-CCA2-14D1-48E8-BCD310A79ACE}"/>
              </a:ext>
            </a:extLst>
          </p:cNvPr>
          <p:cNvSpPr txBox="1"/>
          <p:nvPr/>
        </p:nvSpPr>
        <p:spPr>
          <a:xfrm>
            <a:off x="1150063" y="2354099"/>
            <a:ext cx="80274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>
                <a:solidFill>
                  <a:srgbClr val="F31141"/>
                </a:solidFill>
              </a:rPr>
              <a:t>Ex.:</a:t>
            </a:r>
            <a:endParaRPr lang="pt-BR" sz="1800"/>
          </a:p>
          <a:p>
            <a:r>
              <a:rPr lang="pt-BR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8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lang="pt-BR" sz="1800">
                <a:latin typeface="Calibri" panose="020F0502020204030204" pitchFamily="34" charset="0"/>
                <a:cs typeface="Calibri" panose="020F0502020204030204" pitchFamily="34" charset="0"/>
              </a:rPr>
              <a:t>tb_curso 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</a:p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	  id_curso </a:t>
            </a:r>
            <a:r>
              <a:rPr lang="pt-BR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NOT NULL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lvl="1"/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  	  nome_curso  </a:t>
            </a:r>
            <a:r>
              <a:rPr lang="pt-BR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VARCHAR2(100)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lvl="1"/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	  mensalidade </a:t>
            </a:r>
            <a:r>
              <a:rPr lang="pt-BR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(4,2)</a:t>
            </a:r>
          </a:p>
          <a:p>
            <a:pPr lvl="1"/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	);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BD88D0-1216-0DFA-C735-2BE127CA3822}"/>
              </a:ext>
            </a:extLst>
          </p:cNvPr>
          <p:cNvSpPr txBox="1"/>
          <p:nvPr/>
        </p:nvSpPr>
        <p:spPr>
          <a:xfrm>
            <a:off x="2090098" y="5408562"/>
            <a:ext cx="3572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 tb_curso</a:t>
            </a:r>
          </a:p>
          <a:p>
            <a:r>
              <a:rPr lang="pt-BR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CONSTRAINT 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mensalidade_ck</a:t>
            </a:r>
          </a:p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 (mensalidade &gt; 500);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1AAD817-5D73-BB98-38B7-2DF33947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36" y="246763"/>
            <a:ext cx="3381375" cy="1924050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42AE26D-69E9-0D45-99AC-03FA7D5F7AE6}"/>
              </a:ext>
            </a:extLst>
          </p:cNvPr>
          <p:cNvCxnSpPr/>
          <p:nvPr/>
        </p:nvCxnSpPr>
        <p:spPr>
          <a:xfrm>
            <a:off x="1010815" y="4192315"/>
            <a:ext cx="1081779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C8A252A-54CF-05B3-DBFB-393B77A46CDD}"/>
              </a:ext>
            </a:extLst>
          </p:cNvPr>
          <p:cNvSpPr txBox="1"/>
          <p:nvPr/>
        </p:nvSpPr>
        <p:spPr>
          <a:xfrm>
            <a:off x="6787582" y="5594061"/>
            <a:ext cx="49222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 de erro caso seja efetuado uma tentativa de inserção de valor menor que 500: </a:t>
            </a:r>
          </a:p>
          <a:p>
            <a:r>
              <a:rPr lang="pt-BR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ERRO: ORA-02290: check constraint MENSALIDADE_CK violated</a:t>
            </a:r>
          </a:p>
        </p:txBody>
      </p:sp>
    </p:spTree>
    <p:extLst>
      <p:ext uri="{BB962C8B-B14F-4D97-AF65-F5344CB8AC3E}">
        <p14:creationId xmlns:p14="http://schemas.microsoft.com/office/powerpoint/2010/main" val="300194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09CBA7-1E83-54BD-7676-2F3DFC16C9AE}"/>
              </a:ext>
            </a:extLst>
          </p:cNvPr>
          <p:cNvSpPr txBox="1">
            <a:spLocks/>
          </p:cNvSpPr>
          <p:nvPr/>
        </p:nvSpPr>
        <p:spPr>
          <a:xfrm>
            <a:off x="876588" y="1038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Comando DESC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0DED5B6-D1E5-E0DD-9C61-EDCA4AC3F25F}"/>
              </a:ext>
            </a:extLst>
          </p:cNvPr>
          <p:cNvSpPr txBox="1">
            <a:spLocks/>
          </p:cNvSpPr>
          <p:nvPr/>
        </p:nvSpPr>
        <p:spPr>
          <a:xfrm>
            <a:off x="1010815" y="1592147"/>
            <a:ext cx="9601168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 é um comando utilizado para verificar a estrutura da tabela e tipo dos campos</a:t>
            </a:r>
          </a:p>
          <a:p>
            <a:endParaRPr lang="en-US" sz="240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F21619-62E8-1AC0-57A5-A96C7211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91" y="2309375"/>
            <a:ext cx="2914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7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09CBA7-1E83-54BD-7676-2F3DFC16C9AE}"/>
              </a:ext>
            </a:extLst>
          </p:cNvPr>
          <p:cNvSpPr txBox="1">
            <a:spLocks/>
          </p:cNvSpPr>
          <p:nvPr/>
        </p:nvSpPr>
        <p:spPr>
          <a:xfrm>
            <a:off x="876588" y="1038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Consulta para verificar PK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0DED5B6-D1E5-E0DD-9C61-EDCA4AC3F25F}"/>
              </a:ext>
            </a:extLst>
          </p:cNvPr>
          <p:cNvSpPr txBox="1">
            <a:spLocks/>
          </p:cNvSpPr>
          <p:nvPr/>
        </p:nvSpPr>
        <p:spPr>
          <a:xfrm>
            <a:off x="1010815" y="1573289"/>
            <a:ext cx="7688568" cy="20067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cols.table_name,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cols.column_name,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cons.constraint_name,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cons.constraint_type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'P'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'PRIMARY KEY'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</a:p>
          <a:p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all_constraints cons INNER JOIN all_cons_columns cols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cons.constraint_name = cols.constraint_name AND cons.owner = cols.owner</a:t>
            </a:r>
          </a:p>
          <a:p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cols.table_name = 'TB_PIZZA'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cons.constraint_type = 'P'</a:t>
            </a:r>
          </a:p>
          <a:p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cols.table_name, cols.position;</a:t>
            </a:r>
          </a:p>
          <a:p>
            <a:endParaRPr lang="en-US" sz="140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037179-04AB-AE26-EC5A-18E7FF26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18" y="3636790"/>
            <a:ext cx="5676900" cy="298132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0FAF848-2D9A-0ADE-A3F6-5BE0AD8239DD}"/>
              </a:ext>
            </a:extLst>
          </p:cNvPr>
          <p:cNvSpPr txBox="1">
            <a:spLocks/>
          </p:cNvSpPr>
          <p:nvPr/>
        </p:nvSpPr>
        <p:spPr>
          <a:xfrm>
            <a:off x="1867890" y="3580019"/>
            <a:ext cx="959200" cy="5611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EX.:</a:t>
            </a:r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09CBA7-1E83-54BD-7676-2F3DFC16C9AE}"/>
              </a:ext>
            </a:extLst>
          </p:cNvPr>
          <p:cNvSpPr txBox="1">
            <a:spLocks/>
          </p:cNvSpPr>
          <p:nvPr/>
        </p:nvSpPr>
        <p:spPr>
          <a:xfrm>
            <a:off x="784309" y="1033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Consulta para verificar FK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0DED5B6-D1E5-E0DD-9C61-EDCA4AC3F25F}"/>
              </a:ext>
            </a:extLst>
          </p:cNvPr>
          <p:cNvSpPr txBox="1">
            <a:spLocks/>
          </p:cNvSpPr>
          <p:nvPr/>
        </p:nvSpPr>
        <p:spPr>
          <a:xfrm>
            <a:off x="876588" y="1581678"/>
            <a:ext cx="11245502" cy="2671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a.table_name,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a.column_name,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a.constraint_name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FK_NAME,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'REFERENCES'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REF,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c_pk.table_name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R_TABLE_NAME,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c_pk.constraint_name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R_PK_NAME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all_cons_columns a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all_constraints c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a.owner = c.owner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a.constraint_name = c.constraint_name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all_constraints c_pk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c.r_owner = c_pk.owner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c.r_constraint_name = c_pk.constraint_name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c.constraint_type = 'R'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a.table_name = 'TB_PIZZA_COMPOSICAO'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0FAF848-2D9A-0ADE-A3F6-5BE0AD8239DD}"/>
              </a:ext>
            </a:extLst>
          </p:cNvPr>
          <p:cNvSpPr txBox="1">
            <a:spLocks/>
          </p:cNvSpPr>
          <p:nvPr/>
        </p:nvSpPr>
        <p:spPr>
          <a:xfrm>
            <a:off x="1539453" y="4100138"/>
            <a:ext cx="959200" cy="5611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EX.:</a:t>
            </a:r>
            <a:endParaRPr lang="en-US" sz="240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ED4EDE-99FE-4A35-21E5-BC83EB9B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44" y="4160388"/>
            <a:ext cx="6504161" cy="24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4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599055-0393-3E2C-759A-4BA6E519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8" y="1009650"/>
            <a:ext cx="7630044" cy="567879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A071C3-4F0C-57D7-C8D9-F1E1C2E0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2361E9B-9FC2-D4C0-7B10-A2520D5B3D6B}"/>
              </a:ext>
            </a:extLst>
          </p:cNvPr>
          <p:cNvSpPr txBox="1">
            <a:spLocks/>
          </p:cNvSpPr>
          <p:nvPr/>
        </p:nvSpPr>
        <p:spPr>
          <a:xfrm>
            <a:off x="3445221" y="629174"/>
            <a:ext cx="6989212" cy="495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accent1"/>
                </a:solidFill>
              </a:rPr>
              <a:t>Criar</a:t>
            </a:r>
            <a:r>
              <a:rPr lang="en-US" sz="2000" dirty="0">
                <a:solidFill>
                  <a:schemeClr val="accent1"/>
                </a:solidFill>
              </a:rPr>
              <a:t> a Modelagem </a:t>
            </a:r>
            <a:r>
              <a:rPr lang="en-US" sz="2000" dirty="0" err="1">
                <a:solidFill>
                  <a:schemeClr val="accent1"/>
                </a:solidFill>
              </a:rPr>
              <a:t>fisica</a:t>
            </a:r>
            <a:r>
              <a:rPr lang="en-US" sz="2000" dirty="0">
                <a:solidFill>
                  <a:schemeClr val="accent1"/>
                </a:solidFill>
              </a:rPr>
              <a:t> do MER </a:t>
            </a:r>
            <a:r>
              <a:rPr lang="en-US" sz="2000" dirty="0" err="1">
                <a:solidFill>
                  <a:schemeClr val="accent1"/>
                </a:solidFill>
              </a:rPr>
              <a:t>abaixo</a:t>
            </a:r>
            <a:r>
              <a:rPr lang="en-US" sz="2000" dirty="0">
                <a:solidFill>
                  <a:schemeClr val="accent1"/>
                </a:solidFill>
              </a:rPr>
              <a:t> no Oracle SQL Developer: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1DB76B9-8351-820B-6F7C-D1C5AA81C72E}"/>
              </a:ext>
            </a:extLst>
          </p:cNvPr>
          <p:cNvSpPr txBox="1">
            <a:spLocks/>
          </p:cNvSpPr>
          <p:nvPr/>
        </p:nvSpPr>
        <p:spPr>
          <a:xfrm>
            <a:off x="1539453" y="521516"/>
            <a:ext cx="214963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31141"/>
                </a:solidFill>
              </a:rPr>
              <a:t>Atividade 1</a:t>
            </a:r>
          </a:p>
          <a:p>
            <a:endParaRPr lang="en-US" sz="2800">
              <a:solidFill>
                <a:srgbClr val="F31141"/>
              </a:solidFill>
            </a:endParaRPr>
          </a:p>
          <a:p>
            <a:endParaRPr lang="en-US" sz="2800">
              <a:solidFill>
                <a:srgbClr val="F31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0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C5730-DAFE-2DD6-BBB2-553C5BD5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F4699D2-A949-E53B-CC18-2B9F5DCC814C}"/>
              </a:ext>
            </a:extLst>
          </p:cNvPr>
          <p:cNvSpPr txBox="1">
            <a:spLocks/>
          </p:cNvSpPr>
          <p:nvPr/>
        </p:nvSpPr>
        <p:spPr>
          <a:xfrm>
            <a:off x="1071738" y="1049051"/>
            <a:ext cx="7223176" cy="7406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accent1"/>
                </a:solidFill>
              </a:rPr>
              <a:t>ON DELETE CASCADE</a:t>
            </a:r>
          </a:p>
          <a:p>
            <a:endParaRPr lang="en-US" sz="2800">
              <a:solidFill>
                <a:srgbClr val="F3114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3E44D5-320A-A7A5-1701-E9B8B8C08513}"/>
              </a:ext>
            </a:extLst>
          </p:cNvPr>
          <p:cNvSpPr txBox="1"/>
          <p:nvPr/>
        </p:nvSpPr>
        <p:spPr>
          <a:xfrm>
            <a:off x="1999026" y="4292914"/>
            <a:ext cx="81939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rgbClr val="00B0F0"/>
                </a:solidFill>
              </a:rPr>
              <a:t>ALTER TABLE </a:t>
            </a:r>
            <a:r>
              <a:rPr lang="pt-BR" sz="1600"/>
              <a:t>TB_FILHO</a:t>
            </a:r>
          </a:p>
          <a:p>
            <a:r>
              <a:rPr lang="pt-BR" sz="1600">
                <a:solidFill>
                  <a:srgbClr val="00B0F0"/>
                </a:solidFill>
              </a:rPr>
              <a:t>    ADD CONSTRAINT </a:t>
            </a:r>
            <a:r>
              <a:rPr lang="pt-BR" sz="1600" err="1"/>
              <a:t>id_pai_fk</a:t>
            </a:r>
            <a:r>
              <a:rPr lang="pt-BR" sz="1600"/>
              <a:t> </a:t>
            </a:r>
            <a:r>
              <a:rPr lang="pt-BR" sz="1600">
                <a:solidFill>
                  <a:srgbClr val="00B0F0"/>
                </a:solidFill>
              </a:rPr>
              <a:t>FOREIGN KEY </a:t>
            </a:r>
            <a:r>
              <a:rPr lang="pt-BR" sz="1600"/>
              <a:t>(id_pai)</a:t>
            </a:r>
          </a:p>
          <a:p>
            <a:r>
              <a:rPr lang="pt-BR" sz="1600"/>
              <a:t>        </a:t>
            </a:r>
            <a:r>
              <a:rPr lang="pt-BR" sz="1600">
                <a:solidFill>
                  <a:srgbClr val="00B0F0"/>
                </a:solidFill>
              </a:rPr>
              <a:t>REFERENCES</a:t>
            </a:r>
            <a:r>
              <a:rPr lang="pt-BR" sz="1600"/>
              <a:t> TB_PAI (id_pai)</a:t>
            </a:r>
          </a:p>
          <a:p>
            <a:r>
              <a:rPr lang="pt-BR" sz="1600">
                <a:solidFill>
                  <a:schemeClr val="bg2"/>
                </a:solidFill>
                <a:highlight>
                  <a:srgbClr val="00FF00"/>
                </a:highlight>
              </a:rPr>
              <a:t>ON DELETE CASCADE</a:t>
            </a:r>
            <a:r>
              <a:rPr lang="pt-BR" sz="1600"/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8C2643-0DE0-9354-5805-2B6CA2E91B99}"/>
              </a:ext>
            </a:extLst>
          </p:cNvPr>
          <p:cNvSpPr txBox="1"/>
          <p:nvPr/>
        </p:nvSpPr>
        <p:spPr>
          <a:xfrm>
            <a:off x="1071738" y="1861479"/>
            <a:ext cx="1086579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Caso quiséssemos apagar o registro Joao da TB_PAI, tomariamos um erro pois tem registros na TB_FILHO que fazem referência ao Joao na TB_PAI.</a:t>
            </a:r>
          </a:p>
          <a:p>
            <a:endParaRPr lang="pt-BR"/>
          </a:p>
          <a:p>
            <a:r>
              <a:rPr lang="pt-BR">
                <a:solidFill>
                  <a:srgbClr val="00B0F0"/>
                </a:solidFill>
              </a:rPr>
              <a:t>DELETE</a:t>
            </a:r>
            <a:r>
              <a:rPr lang="pt-BR"/>
              <a:t> </a:t>
            </a:r>
            <a:r>
              <a:rPr lang="pt-BR">
                <a:solidFill>
                  <a:srgbClr val="00B0F0"/>
                </a:solidFill>
              </a:rPr>
              <a:t>FROM</a:t>
            </a:r>
            <a:r>
              <a:rPr lang="pt-BR"/>
              <a:t> TB_PAI </a:t>
            </a:r>
            <a:r>
              <a:rPr lang="pt-BR">
                <a:solidFill>
                  <a:srgbClr val="00B0F0"/>
                </a:solidFill>
              </a:rPr>
              <a:t>WHERE</a:t>
            </a:r>
            <a:r>
              <a:rPr lang="pt-BR"/>
              <a:t> nome_pai = 'Joao';</a:t>
            </a:r>
          </a:p>
          <a:p>
            <a:endParaRPr lang="pt-BR" sz="1600"/>
          </a:p>
          <a:p>
            <a:r>
              <a:rPr lang="pt-BR" sz="1600"/>
              <a:t>Se utilizarmos a opção </a:t>
            </a:r>
            <a:r>
              <a:rPr lang="pt-BR" sz="1600">
                <a:solidFill>
                  <a:srgbClr val="00B0F0"/>
                </a:solidFill>
              </a:rPr>
              <a:t>ON DELETE CASCADE </a:t>
            </a:r>
            <a:r>
              <a:rPr lang="pt-BR" sz="1600"/>
              <a:t>durante a criação da FK; uma deleção na TB_PAI faria com que primeiro se deletasse todos os registros na TB_FILHO que fazem referência a TB_PAI;</a:t>
            </a:r>
          </a:p>
          <a:p>
            <a:r>
              <a:rPr lang="pt-BR" sz="1600"/>
              <a:t>Nesse caso, se deletaria os registros “Joao Jr” e “Julia” na TB_FILHO e na sequencia o Joao na TB_PAI como pretendido.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D450832-7816-E2CA-986D-9209F215420C}"/>
              </a:ext>
            </a:extLst>
          </p:cNvPr>
          <p:cNvCxnSpPr>
            <a:cxnSpLocks/>
          </p:cNvCxnSpPr>
          <p:nvPr/>
        </p:nvCxnSpPr>
        <p:spPr>
          <a:xfrm>
            <a:off x="6913789" y="1120801"/>
            <a:ext cx="106689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9B92B9-AFCB-DE16-C3F3-0C2EA38BB1E1}"/>
              </a:ext>
            </a:extLst>
          </p:cNvPr>
          <p:cNvSpPr txBox="1"/>
          <p:nvPr/>
        </p:nvSpPr>
        <p:spPr>
          <a:xfrm>
            <a:off x="6856983" y="821408"/>
            <a:ext cx="14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1</a:t>
            </a:r>
            <a:endParaRPr lang="pt-BR" sz="1400">
              <a:solidFill>
                <a:schemeClr val="accent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3BAD5D-E36A-87C3-D39C-A965375BD52E}"/>
              </a:ext>
            </a:extLst>
          </p:cNvPr>
          <p:cNvSpPr txBox="1"/>
          <p:nvPr/>
        </p:nvSpPr>
        <p:spPr>
          <a:xfrm>
            <a:off x="7752266" y="826484"/>
            <a:ext cx="14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N</a:t>
            </a:r>
            <a:endParaRPr lang="pt-BR" sz="1400">
              <a:solidFill>
                <a:schemeClr val="accent1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B84A646-801F-F82B-28F7-DB1DFB6F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14" y="631951"/>
            <a:ext cx="1285875" cy="97155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C2BD529-0DC3-8C33-6725-91EDAE4A9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686" y="643410"/>
            <a:ext cx="1381125" cy="97155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683352E-8112-E1CD-E0AC-C43AE2197BA2}"/>
              </a:ext>
            </a:extLst>
          </p:cNvPr>
          <p:cNvSpPr txBox="1"/>
          <p:nvPr/>
        </p:nvSpPr>
        <p:spPr>
          <a:xfrm>
            <a:off x="1010815" y="5481876"/>
            <a:ext cx="11018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Cautela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: Muitas vezes é melhor tomar erro do que remover os dados da(s) tabela(s) filho(s).</a:t>
            </a:r>
          </a:p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Ex.: Não é interessante remover dados de pedidos na tentativa de deletar um cliente, pode comprometer por exemplo o cálculo da fatura mensal, impostos etc...</a:t>
            </a:r>
          </a:p>
        </p:txBody>
      </p:sp>
    </p:spTree>
    <p:extLst>
      <p:ext uri="{BB962C8B-B14F-4D97-AF65-F5344CB8AC3E}">
        <p14:creationId xmlns:p14="http://schemas.microsoft.com/office/powerpoint/2010/main" val="2784862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26D801D-AEC8-2B6C-AD3A-E0D80486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306AE36-C375-F66E-9CFC-476B502E290F}"/>
              </a:ext>
            </a:extLst>
          </p:cNvPr>
          <p:cNvSpPr txBox="1">
            <a:spLocks/>
          </p:cNvSpPr>
          <p:nvPr/>
        </p:nvSpPr>
        <p:spPr>
          <a:xfrm>
            <a:off x="1539453" y="514350"/>
            <a:ext cx="7223176" cy="7406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31141"/>
                </a:solidFill>
              </a:rPr>
              <a:t>DROP TABLE </a:t>
            </a:r>
            <a:r>
              <a:rPr lang="en-US" sz="2800">
                <a:solidFill>
                  <a:schemeClr val="accent1"/>
                </a:solidFill>
              </a:rPr>
              <a:t>CASCADE CONSTRAINTS</a:t>
            </a:r>
          </a:p>
          <a:p>
            <a:endParaRPr lang="en-US" sz="2800">
              <a:solidFill>
                <a:srgbClr val="F31141"/>
              </a:solidFill>
            </a:endParaRPr>
          </a:p>
          <a:p>
            <a:endParaRPr lang="en-US" sz="2800">
              <a:solidFill>
                <a:srgbClr val="F3114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B556FF-E0AF-06C6-9BA6-A462CAAD7611}"/>
              </a:ext>
            </a:extLst>
          </p:cNvPr>
          <p:cNvSpPr txBox="1"/>
          <p:nvPr/>
        </p:nvSpPr>
        <p:spPr>
          <a:xfrm>
            <a:off x="1010815" y="1055243"/>
            <a:ext cx="103561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Ex.: </a:t>
            </a:r>
            <a:r>
              <a:rPr lang="pt-BR">
                <a:solidFill>
                  <a:srgbClr val="00B0F0"/>
                </a:solidFill>
              </a:rPr>
              <a:t>DROP TABLE </a:t>
            </a:r>
            <a:r>
              <a:rPr lang="pt-BR"/>
              <a:t>TB_CLIENTE </a:t>
            </a:r>
            <a:r>
              <a:rPr lang="pt-BR">
                <a:solidFill>
                  <a:srgbClr val="00B0F0"/>
                </a:solidFill>
              </a:rPr>
              <a:t>CASCADE CONSTRAINTS</a:t>
            </a:r>
            <a:r>
              <a:rPr lang="pt-BR"/>
              <a:t>;</a:t>
            </a:r>
          </a:p>
          <a:p>
            <a:endParaRPr lang="pt-BR"/>
          </a:p>
          <a:p>
            <a:r>
              <a:rPr lang="pt-BR" sz="1600"/>
              <a:t>Remove todas as chaves que referenciam a tabela em questão(tb_cliente) antes de removê-la.</a:t>
            </a:r>
          </a:p>
          <a:p>
            <a:r>
              <a:rPr lang="pt-BR" sz="1600"/>
              <a:t>Ou seja, nesse exemplo primeiro vai remover as FKs de cliente da TB_PEDIDO e TB_PLANO_SAUDE para depois remover a TB_CLIENTE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420D23B-1571-63BB-C1AA-5E089E1C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53" y="2506324"/>
            <a:ext cx="8539902" cy="358943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BF970A9-7593-0A6A-CD68-AEDF88D40397}"/>
              </a:ext>
            </a:extLst>
          </p:cNvPr>
          <p:cNvSpPr txBox="1"/>
          <p:nvPr/>
        </p:nvSpPr>
        <p:spPr>
          <a:xfrm>
            <a:off x="1010815" y="6161848"/>
            <a:ext cx="103561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*</a:t>
            </a:r>
            <a:r>
              <a:rPr lang="pt-BR" sz="1600">
                <a:solidFill>
                  <a:srgbClr val="FFFF00"/>
                </a:solidFill>
              </a:rPr>
              <a:t>E claro, todos os pedidos e plano de saúde para aquele cliente cuja tabela foi removida, ainda vão continuar existindo, gerando dados órfãos.</a:t>
            </a:r>
          </a:p>
        </p:txBody>
      </p:sp>
    </p:spTree>
    <p:extLst>
      <p:ext uri="{BB962C8B-B14F-4D97-AF65-F5344CB8AC3E}">
        <p14:creationId xmlns:p14="http://schemas.microsoft.com/office/powerpoint/2010/main" val="82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A071C3-4F0C-57D7-C8D9-F1E1C2E0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B7026E2-A038-8CAA-DCE1-9B402E8C8E1D}"/>
              </a:ext>
            </a:extLst>
          </p:cNvPr>
          <p:cNvSpPr txBox="1">
            <a:spLocks/>
          </p:cNvSpPr>
          <p:nvPr/>
        </p:nvSpPr>
        <p:spPr>
          <a:xfrm>
            <a:off x="1071738" y="1049051"/>
            <a:ext cx="5314393" cy="7406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31141"/>
                </a:solidFill>
              </a:rPr>
              <a:t>Categorias de Instruções SQL</a:t>
            </a:r>
          </a:p>
          <a:p>
            <a:endParaRPr lang="en-US" sz="2800">
              <a:solidFill>
                <a:srgbClr val="F31141"/>
              </a:solidFill>
            </a:endParaRPr>
          </a:p>
          <a:p>
            <a:endParaRPr lang="en-US" sz="2800">
              <a:solidFill>
                <a:srgbClr val="F3114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00515B1-208C-4792-4543-8A9F2DB56217}"/>
              </a:ext>
            </a:extLst>
          </p:cNvPr>
          <p:cNvSpPr txBox="1">
            <a:spLocks/>
          </p:cNvSpPr>
          <p:nvPr/>
        </p:nvSpPr>
        <p:spPr>
          <a:xfrm>
            <a:off x="1071738" y="1720791"/>
            <a:ext cx="4063037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</a:rPr>
              <a:t>DDL - Data Definition Language</a:t>
            </a:r>
          </a:p>
          <a:p>
            <a:endParaRPr lang="en-US" sz="2400">
              <a:solidFill>
                <a:schemeClr val="accent1"/>
              </a:solidFill>
            </a:endParaRPr>
          </a:p>
          <a:p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DD9E89D-7297-6E0A-69FE-7B2D7F651E33}"/>
              </a:ext>
            </a:extLst>
          </p:cNvPr>
          <p:cNvSpPr txBox="1">
            <a:spLocks/>
          </p:cNvSpPr>
          <p:nvPr/>
        </p:nvSpPr>
        <p:spPr>
          <a:xfrm>
            <a:off x="1071738" y="3302891"/>
            <a:ext cx="4348263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</a:rPr>
              <a:t>DML - Data Manipulation Language</a:t>
            </a:r>
          </a:p>
          <a:p>
            <a:endParaRPr lang="en-US" sz="2400">
              <a:solidFill>
                <a:schemeClr val="accent1"/>
              </a:solidFill>
            </a:endParaRPr>
          </a:p>
          <a:p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2361E9B-9FC2-D4C0-7B10-A2520D5B3D6B}"/>
              </a:ext>
            </a:extLst>
          </p:cNvPr>
          <p:cNvSpPr txBox="1">
            <a:spLocks/>
          </p:cNvSpPr>
          <p:nvPr/>
        </p:nvSpPr>
        <p:spPr>
          <a:xfrm>
            <a:off x="1071738" y="5107371"/>
            <a:ext cx="4063037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accent1"/>
                </a:solidFill>
              </a:rPr>
              <a:t>DCL - Data Control Language</a:t>
            </a:r>
          </a:p>
          <a:p>
            <a:endParaRPr lang="en-US" sz="2400">
              <a:solidFill>
                <a:schemeClr val="accent1"/>
              </a:solidFill>
            </a:endParaRPr>
          </a:p>
          <a:p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50F322-0F93-C6A3-4A53-8C00724A0B4E}"/>
              </a:ext>
            </a:extLst>
          </p:cNvPr>
          <p:cNvSpPr txBox="1"/>
          <p:nvPr/>
        </p:nvSpPr>
        <p:spPr>
          <a:xfrm>
            <a:off x="1539453" y="3636363"/>
            <a:ext cx="8386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effectLst/>
                <a:latin typeface="verdana" panose="020B0604030504040204" pitchFamily="34" charset="0"/>
              </a:rPr>
              <a:t>Conjunto de instruções usada nas consultas e modificações dos dados</a:t>
            </a:r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F36A3D-DB7F-516C-8AA9-71A86105976F}"/>
              </a:ext>
            </a:extLst>
          </p:cNvPr>
          <p:cNvSpPr txBox="1"/>
          <p:nvPr/>
        </p:nvSpPr>
        <p:spPr>
          <a:xfrm>
            <a:off x="1529678" y="2009918"/>
            <a:ext cx="9175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effectLst/>
                <a:latin typeface="verdana" panose="020B0604030504040204" pitchFamily="34" charset="0"/>
              </a:rPr>
              <a:t>Conjunto de instruções usado para criar e modificar as estruturas dos objetos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3FA1D6-EFC6-CAF2-A528-1C40728AB8E6}"/>
              </a:ext>
            </a:extLst>
          </p:cNvPr>
          <p:cNvSpPr txBox="1"/>
          <p:nvPr/>
        </p:nvSpPr>
        <p:spPr>
          <a:xfrm>
            <a:off x="1529676" y="5447366"/>
            <a:ext cx="9875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effectLst/>
                <a:latin typeface="verdana" panose="020B0604030504040204" pitchFamily="34" charset="0"/>
              </a:rPr>
              <a:t>Utilizado para controle de acesso dos usuários</a:t>
            </a:r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5FFB71-6E3A-5280-0BB2-257181A23D00}"/>
              </a:ext>
            </a:extLst>
          </p:cNvPr>
          <p:cNvSpPr txBox="1"/>
          <p:nvPr/>
        </p:nvSpPr>
        <p:spPr>
          <a:xfrm>
            <a:off x="1529678" y="2414886"/>
            <a:ext cx="175120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00B0F0"/>
                </a:solidFill>
                <a:latin typeface="verdana" panose="020B0604030504040204" pitchFamily="34" charset="0"/>
              </a:rPr>
              <a:t>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00B0F0"/>
                </a:solidFill>
                <a:latin typeface="verdana" panose="020B0604030504040204" pitchFamily="34" charset="0"/>
              </a:rPr>
              <a:t>DROP</a:t>
            </a:r>
            <a:endParaRPr lang="pt-BR" sz="1600">
              <a:solidFill>
                <a:srgbClr val="00B0F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0997AD4-4FD7-9241-8E70-DB065D5B4B1D}"/>
              </a:ext>
            </a:extLst>
          </p:cNvPr>
          <p:cNvSpPr txBox="1"/>
          <p:nvPr/>
        </p:nvSpPr>
        <p:spPr>
          <a:xfrm>
            <a:off x="1529676" y="3963503"/>
            <a:ext cx="17512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00B0F0"/>
                </a:solidFill>
                <a:latin typeface="verdana" panose="020B0604030504040204" pitchFamily="34" charset="0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00B0F0"/>
                </a:solidFill>
                <a:latin typeface="verdana" panose="020B0604030504040204" pitchFamily="34" charset="0"/>
              </a:rPr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00B0F0"/>
                </a:solidFill>
                <a:latin typeface="verdana" panose="020B0604030504040204" pitchFamily="34" charset="0"/>
              </a:rPr>
              <a:t>DELETE</a:t>
            </a:r>
            <a:endParaRPr lang="pt-BR" sz="1600">
              <a:solidFill>
                <a:srgbClr val="00B0F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5B0823-08A0-DF27-0A2A-81EEE7575A29}"/>
              </a:ext>
            </a:extLst>
          </p:cNvPr>
          <p:cNvSpPr txBox="1"/>
          <p:nvPr/>
        </p:nvSpPr>
        <p:spPr>
          <a:xfrm>
            <a:off x="1529676" y="5769492"/>
            <a:ext cx="175120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00B0F0"/>
                </a:solidFill>
                <a:latin typeface="verdana" panose="020B0604030504040204" pitchFamily="34" charset="0"/>
              </a:rPr>
              <a:t>DENY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00B0F0"/>
                </a:solidFill>
                <a:latin typeface="verdana" panose="020B0604030504040204" pitchFamily="34" charset="0"/>
              </a:rPr>
              <a:t>REVOKE</a:t>
            </a:r>
            <a:endParaRPr lang="pt-BR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09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928A229-4E22-B162-E317-205FC821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C2CE5A-93E0-A9AE-C490-3133168E0733}"/>
              </a:ext>
            </a:extLst>
          </p:cNvPr>
          <p:cNvSpPr txBox="1">
            <a:spLocks/>
          </p:cNvSpPr>
          <p:nvPr/>
        </p:nvSpPr>
        <p:spPr>
          <a:xfrm>
            <a:off x="1010815" y="1272756"/>
            <a:ext cx="5817824" cy="7386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</a:rPr>
              <a:t>DML - Data Manipulation Language</a:t>
            </a:r>
          </a:p>
          <a:p>
            <a:endParaRPr lang="en-US" sz="2000">
              <a:solidFill>
                <a:schemeClr val="accent1"/>
              </a:solidFill>
            </a:endParaRPr>
          </a:p>
          <a:p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1E3B49-9CE6-8072-2C96-4871A745B8E5}"/>
              </a:ext>
            </a:extLst>
          </p:cNvPr>
          <p:cNvSpPr txBox="1"/>
          <p:nvPr/>
        </p:nvSpPr>
        <p:spPr>
          <a:xfrm>
            <a:off x="1539454" y="1906634"/>
            <a:ext cx="3385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00B0F0"/>
                </a:solidFill>
              </a:rPr>
              <a:t>SELECT</a:t>
            </a:r>
            <a:r>
              <a:rPr lang="pt-BR" sz="1400"/>
              <a:t> * </a:t>
            </a:r>
            <a:r>
              <a:rPr lang="pt-BR" sz="1400">
                <a:solidFill>
                  <a:srgbClr val="00B0F0"/>
                </a:solidFill>
              </a:rPr>
              <a:t>FROM</a:t>
            </a:r>
            <a:r>
              <a:rPr lang="pt-BR" sz="1400"/>
              <a:t> tb_aluno;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B948E7-190A-2CF5-90C4-126170AA9180}"/>
              </a:ext>
            </a:extLst>
          </p:cNvPr>
          <p:cNvSpPr txBox="1"/>
          <p:nvPr/>
        </p:nvSpPr>
        <p:spPr>
          <a:xfrm>
            <a:off x="1539454" y="2477517"/>
            <a:ext cx="8619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00B0F0"/>
                </a:solidFill>
              </a:rPr>
              <a:t>INSERT INTO </a:t>
            </a:r>
            <a:r>
              <a:rPr lang="pt-BR" sz="1400"/>
              <a:t>tb_aluno(id_aluno, nome_aluno, cpf) </a:t>
            </a:r>
            <a:r>
              <a:rPr lang="pt-BR" sz="1400">
                <a:solidFill>
                  <a:srgbClr val="00B0F0"/>
                </a:solidFill>
              </a:rPr>
              <a:t>VALUES</a:t>
            </a:r>
            <a:r>
              <a:rPr lang="pt-BR" sz="1400"/>
              <a:t> (1, 'Tatiane', 11122233345);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31F0C7-D20E-71F2-169F-9445427A206A}"/>
              </a:ext>
            </a:extLst>
          </p:cNvPr>
          <p:cNvSpPr txBox="1"/>
          <p:nvPr/>
        </p:nvSpPr>
        <p:spPr>
          <a:xfrm>
            <a:off x="1539454" y="3048400"/>
            <a:ext cx="86197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00B0F0"/>
                </a:solidFill>
              </a:rPr>
              <a:t>UPDATE</a:t>
            </a:r>
            <a:r>
              <a:rPr lang="pt-BR" sz="1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400"/>
              <a:t>tb_aluno</a:t>
            </a:r>
          </a:p>
          <a:p>
            <a:r>
              <a:rPr lang="pt-BR" sz="1400">
                <a:solidFill>
                  <a:srgbClr val="00B0F0"/>
                </a:solidFill>
              </a:rPr>
              <a:t>SET</a:t>
            </a:r>
            <a:r>
              <a:rPr lang="pt-BR" sz="1400"/>
              <a:t> nome_aluno = 'Tatiana'</a:t>
            </a:r>
          </a:p>
          <a:p>
            <a:r>
              <a:rPr lang="pt-BR" sz="1400">
                <a:solidFill>
                  <a:srgbClr val="00B0F0"/>
                </a:solidFill>
              </a:rPr>
              <a:t>WHERE</a:t>
            </a:r>
            <a:r>
              <a:rPr lang="pt-BR" sz="1400"/>
              <a:t> id_aluno = 1;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27A4FA-7FBB-9BC2-ADFB-55D6F9924793}"/>
              </a:ext>
            </a:extLst>
          </p:cNvPr>
          <p:cNvSpPr txBox="1"/>
          <p:nvPr/>
        </p:nvSpPr>
        <p:spPr>
          <a:xfrm>
            <a:off x="1539453" y="4050170"/>
            <a:ext cx="508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00B0F0"/>
                </a:solidFill>
              </a:rPr>
              <a:t>DELETE FROM </a:t>
            </a:r>
            <a:r>
              <a:rPr lang="pt-BR" sz="1400"/>
              <a:t>tb_aluno </a:t>
            </a:r>
            <a:r>
              <a:rPr lang="pt-BR" sz="1400">
                <a:solidFill>
                  <a:srgbClr val="00B0F0"/>
                </a:solidFill>
              </a:rPr>
              <a:t>WHERE</a:t>
            </a:r>
            <a:r>
              <a:rPr lang="pt-BR" sz="1400"/>
              <a:t> cpf = 11122233345;</a:t>
            </a:r>
          </a:p>
        </p:txBody>
      </p:sp>
    </p:spTree>
    <p:extLst>
      <p:ext uri="{BB962C8B-B14F-4D97-AF65-F5344CB8AC3E}">
        <p14:creationId xmlns:p14="http://schemas.microsoft.com/office/powerpoint/2010/main" val="137108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FB1EC70-8B7E-883D-CD48-4D8E7AB4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1B4B6C5-691A-C27B-5C52-E993F2C4F094}"/>
              </a:ext>
            </a:extLst>
          </p:cNvPr>
          <p:cNvSpPr txBox="1">
            <a:spLocks/>
          </p:cNvSpPr>
          <p:nvPr/>
        </p:nvSpPr>
        <p:spPr>
          <a:xfrm>
            <a:off x="1010814" y="1146029"/>
            <a:ext cx="6444651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</a:rPr>
              <a:t>DML - Data Manipulation Language </a:t>
            </a:r>
            <a:r>
              <a:rPr lang="en-US" sz="240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sz="2400">
                <a:solidFill>
                  <a:schemeClr val="accent1"/>
                </a:solidFill>
              </a:rPr>
              <a:t> </a:t>
            </a:r>
            <a:r>
              <a:rPr lang="en-US" sz="2400">
                <a:solidFill>
                  <a:srgbClr val="00B0F0"/>
                </a:solidFill>
              </a:rPr>
              <a:t>INSERT</a:t>
            </a:r>
          </a:p>
          <a:p>
            <a:endParaRPr lang="en-US" sz="2400">
              <a:solidFill>
                <a:schemeClr val="accent1"/>
              </a:solidFill>
            </a:endParaRPr>
          </a:p>
          <a:p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AF01FF-8FD0-621A-FE5C-B6CD61FC959B}"/>
              </a:ext>
            </a:extLst>
          </p:cNvPr>
          <p:cNvSpPr txBox="1"/>
          <p:nvPr/>
        </p:nvSpPr>
        <p:spPr>
          <a:xfrm>
            <a:off x="1010814" y="2920208"/>
            <a:ext cx="62624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1. Ex.: Inserção de 3 registros na tabela TB_CURSO_2021</a:t>
            </a:r>
            <a:endParaRPr lang="pt-BR" sz="160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BF38D4-6F3B-0305-C7BA-0A99876274DD}"/>
              </a:ext>
            </a:extLst>
          </p:cNvPr>
          <p:cNvSpPr txBox="1"/>
          <p:nvPr/>
        </p:nvSpPr>
        <p:spPr>
          <a:xfrm>
            <a:off x="1098870" y="3225482"/>
            <a:ext cx="86197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00B0F0"/>
                </a:solidFill>
              </a:rPr>
              <a:t>INSERT INTO </a:t>
            </a:r>
            <a:r>
              <a:rPr lang="pt-BR" sz="1400"/>
              <a:t>tb_curso_2021(id_curso, nome_curso) </a:t>
            </a:r>
            <a:r>
              <a:rPr lang="pt-BR" sz="1400">
                <a:solidFill>
                  <a:srgbClr val="00B0F0"/>
                </a:solidFill>
              </a:rPr>
              <a:t>VALUES</a:t>
            </a:r>
            <a:r>
              <a:rPr lang="pt-BR" sz="1400"/>
              <a:t> (1, ‘TDS’);</a:t>
            </a:r>
          </a:p>
          <a:p>
            <a:r>
              <a:rPr lang="pt-BR" sz="1400">
                <a:solidFill>
                  <a:srgbClr val="00B0F0"/>
                </a:solidFill>
              </a:rPr>
              <a:t>INSERT INTO </a:t>
            </a:r>
            <a:r>
              <a:rPr lang="pt-BR" sz="1400"/>
              <a:t>tb_curso_2021(id_curso, nome_curso) </a:t>
            </a:r>
            <a:r>
              <a:rPr lang="pt-BR" sz="1400">
                <a:solidFill>
                  <a:srgbClr val="00B0F0"/>
                </a:solidFill>
              </a:rPr>
              <a:t>VALUES</a:t>
            </a:r>
            <a:r>
              <a:rPr lang="pt-BR" sz="1400"/>
              <a:t> (2, ‘JOGOS DIGITAIS');</a:t>
            </a:r>
          </a:p>
          <a:p>
            <a:r>
              <a:rPr lang="pt-BR" sz="1400">
                <a:solidFill>
                  <a:srgbClr val="00B0F0"/>
                </a:solidFill>
              </a:rPr>
              <a:t>INSERT INTO </a:t>
            </a:r>
            <a:r>
              <a:rPr lang="pt-BR" sz="1400"/>
              <a:t>tb_curso_2021(id_curso, nome_curso) </a:t>
            </a:r>
            <a:r>
              <a:rPr lang="pt-BR" sz="1400">
                <a:solidFill>
                  <a:srgbClr val="00B0F0"/>
                </a:solidFill>
              </a:rPr>
              <a:t>VALUES</a:t>
            </a:r>
            <a:r>
              <a:rPr lang="pt-BR" sz="1400"/>
              <a:t> (3, ‘ADMINISTRAÇÃO');</a:t>
            </a:r>
          </a:p>
          <a:p>
            <a:endParaRPr lang="pt-BR" sz="14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5FCFE3-1D2E-BBA9-CFCA-7C715B04F6C9}"/>
              </a:ext>
            </a:extLst>
          </p:cNvPr>
          <p:cNvSpPr txBox="1"/>
          <p:nvPr/>
        </p:nvSpPr>
        <p:spPr>
          <a:xfrm>
            <a:off x="1098870" y="5078673"/>
            <a:ext cx="5914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00B0F0"/>
                </a:solidFill>
              </a:rPr>
              <a:t>INSERT INTO </a:t>
            </a:r>
            <a:r>
              <a:rPr lang="pt-BR" sz="1400"/>
              <a:t>TB_CURSO_2022(id_curso, nome_curso)</a:t>
            </a:r>
          </a:p>
          <a:p>
            <a:r>
              <a:rPr lang="pt-BR" sz="1400">
                <a:solidFill>
                  <a:srgbClr val="00B0F0"/>
                </a:solidFill>
              </a:rPr>
              <a:t>  SELECT</a:t>
            </a:r>
            <a:r>
              <a:rPr lang="pt-BR" sz="1400"/>
              <a:t> id_curso, nome_curso </a:t>
            </a:r>
          </a:p>
          <a:p>
            <a:r>
              <a:rPr lang="pt-BR" sz="1400">
                <a:solidFill>
                  <a:srgbClr val="00B0F0"/>
                </a:solidFill>
              </a:rPr>
              <a:t>  FROM</a:t>
            </a:r>
            <a:r>
              <a:rPr lang="pt-BR" sz="1400"/>
              <a:t> TB_CURSO_2021</a:t>
            </a:r>
          </a:p>
          <a:p>
            <a:r>
              <a:rPr lang="pt-BR" sz="1400"/>
              <a:t>  </a:t>
            </a:r>
            <a:r>
              <a:rPr lang="pt-BR" sz="1400">
                <a:solidFill>
                  <a:srgbClr val="00B0F0"/>
                </a:solidFill>
              </a:rPr>
              <a:t>WHERE</a:t>
            </a:r>
            <a:r>
              <a:rPr lang="pt-BR" sz="1400"/>
              <a:t> ID_CURSO &lt; 3;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911D16D-F05C-9DAE-412D-C5832C7BE18A}"/>
              </a:ext>
            </a:extLst>
          </p:cNvPr>
          <p:cNvGrpSpPr/>
          <p:nvPr/>
        </p:nvGrpSpPr>
        <p:grpSpPr>
          <a:xfrm>
            <a:off x="3188008" y="1699058"/>
            <a:ext cx="2021555" cy="900805"/>
            <a:chOff x="3659947" y="4146150"/>
            <a:chExt cx="2220735" cy="1332806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C0834647-1D44-9492-5ADA-E8F511FC6FA4}"/>
                </a:ext>
              </a:extLst>
            </p:cNvPr>
            <p:cNvGrpSpPr/>
            <p:nvPr/>
          </p:nvGrpSpPr>
          <p:grpSpPr>
            <a:xfrm>
              <a:off x="3659947" y="4146150"/>
              <a:ext cx="2151601" cy="432000"/>
              <a:chOff x="4907857" y="1384508"/>
              <a:chExt cx="2151601" cy="432000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211915FE-53A4-4AF9-1240-F4708D084677}"/>
                  </a:ext>
                </a:extLst>
              </p:cNvPr>
              <p:cNvSpPr/>
              <p:nvPr/>
            </p:nvSpPr>
            <p:spPr>
              <a:xfrm>
                <a:off x="4907857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2F2E1D7-CA42-7611-0BBB-662FFF19D8DD}"/>
                  </a:ext>
                </a:extLst>
              </p:cNvPr>
              <p:cNvSpPr txBox="1"/>
              <p:nvPr/>
            </p:nvSpPr>
            <p:spPr>
              <a:xfrm>
                <a:off x="4907857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/>
                  <a:t>TB_CURSO_2021</a:t>
                </a:r>
                <a:endParaRPr lang="pt-BR" sz="1100" kern="1200"/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A02A558E-1819-4E5D-EEC7-51F11E6D2BC0}"/>
                </a:ext>
              </a:extLst>
            </p:cNvPr>
            <p:cNvGrpSpPr/>
            <p:nvPr/>
          </p:nvGrpSpPr>
          <p:grpSpPr>
            <a:xfrm>
              <a:off x="3659947" y="4578151"/>
              <a:ext cx="2220735" cy="900805"/>
              <a:chOff x="4907857" y="1816509"/>
              <a:chExt cx="2220735" cy="1152900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4F3B2F76-2AFA-EC3D-D2CD-7F4E375EA325}"/>
                  </a:ext>
                </a:extLst>
              </p:cNvPr>
              <p:cNvSpPr/>
              <p:nvPr/>
            </p:nvSpPr>
            <p:spPr>
              <a:xfrm>
                <a:off x="4907857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A8BBCA8D-E0DA-A962-B979-E56C1C008E78}"/>
                  </a:ext>
                </a:extLst>
              </p:cNvPr>
              <p:cNvSpPr txBox="1"/>
              <p:nvPr/>
            </p:nvSpPr>
            <p:spPr>
              <a:xfrm>
                <a:off x="4907857" y="1816509"/>
                <a:ext cx="2220735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900" kern="1200">
                    <a:solidFill>
                      <a:schemeClr val="accent5"/>
                    </a:solidFill>
                  </a:rPr>
                  <a:t>(PK)</a:t>
                </a:r>
                <a:r>
                  <a:rPr lang="en-US" sz="900" kern="1200"/>
                  <a:t> id_curso </a:t>
                </a:r>
                <a:r>
                  <a:rPr lang="en-US" sz="900" kern="1200">
                    <a:solidFill>
                      <a:srgbClr val="0070C0"/>
                    </a:solidFill>
                  </a:rPr>
                  <a:t>INT NOT NULL</a:t>
                </a:r>
                <a:endParaRPr lang="pt-BR" sz="90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900" kern="1200"/>
                  <a:t>nome_curso </a:t>
                </a:r>
                <a:r>
                  <a:rPr lang="en-US" sz="900" kern="1200">
                    <a:solidFill>
                      <a:srgbClr val="0070C0"/>
                    </a:solidFill>
                  </a:rPr>
                  <a:t>varchar(100)</a:t>
                </a:r>
                <a:endParaRPr lang="pt-BR" sz="900" kern="120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3A8ED3B-D7DD-9029-7D1D-85D564CEA3E9}"/>
              </a:ext>
            </a:extLst>
          </p:cNvPr>
          <p:cNvSpPr txBox="1"/>
          <p:nvPr/>
        </p:nvSpPr>
        <p:spPr>
          <a:xfrm>
            <a:off x="1010812" y="4434319"/>
            <a:ext cx="9316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2. Ex.: Inserção de registros na tabela TB_CURSO_2022 à partir dos dados que estão armazenados na TB_CURSO_2021 ONDE o ID_CURSO &lt; 3</a:t>
            </a:r>
            <a:endParaRPr lang="pt-BR" sz="1600">
              <a:solidFill>
                <a:srgbClr val="FFFF00"/>
              </a:solidFill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14447728-8329-701D-5B75-4B5ECE69E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736" y="2975464"/>
            <a:ext cx="2076450" cy="97155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68B60ED-CA6A-0744-F666-C863BE548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736" y="5165201"/>
            <a:ext cx="2076450" cy="781050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053CA48-FD6F-DB42-AF7D-D58325DE05D8}"/>
              </a:ext>
            </a:extLst>
          </p:cNvPr>
          <p:cNvGrpSpPr/>
          <p:nvPr/>
        </p:nvGrpSpPr>
        <p:grpSpPr>
          <a:xfrm>
            <a:off x="5433910" y="1699058"/>
            <a:ext cx="2021555" cy="900805"/>
            <a:chOff x="3659947" y="4146150"/>
            <a:chExt cx="2220735" cy="1332806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302FFE6A-73F7-D9BA-F8F6-A845DF527220}"/>
                </a:ext>
              </a:extLst>
            </p:cNvPr>
            <p:cNvGrpSpPr/>
            <p:nvPr/>
          </p:nvGrpSpPr>
          <p:grpSpPr>
            <a:xfrm>
              <a:off x="3659947" y="4146150"/>
              <a:ext cx="2151601" cy="432000"/>
              <a:chOff x="4907857" y="1384508"/>
              <a:chExt cx="2151601" cy="432000"/>
            </a:xfrm>
          </p:grpSpPr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6EFBAFBF-6D47-6B1D-17E3-D0B3982C62E4}"/>
                  </a:ext>
                </a:extLst>
              </p:cNvPr>
              <p:cNvSpPr/>
              <p:nvPr/>
            </p:nvSpPr>
            <p:spPr>
              <a:xfrm>
                <a:off x="4907857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3DB7EBA-8940-E656-39EA-C4AA753B93CD}"/>
                  </a:ext>
                </a:extLst>
              </p:cNvPr>
              <p:cNvSpPr txBox="1"/>
              <p:nvPr/>
            </p:nvSpPr>
            <p:spPr>
              <a:xfrm>
                <a:off x="4907857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/>
                  <a:t>TB_CURSO_2022</a:t>
                </a:r>
                <a:endParaRPr lang="pt-BR" sz="1100" kern="1200"/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C3E9D568-EDAC-9021-9945-746C10CF6D24}"/>
                </a:ext>
              </a:extLst>
            </p:cNvPr>
            <p:cNvGrpSpPr/>
            <p:nvPr/>
          </p:nvGrpSpPr>
          <p:grpSpPr>
            <a:xfrm>
              <a:off x="3659947" y="4578151"/>
              <a:ext cx="2220735" cy="900805"/>
              <a:chOff x="4907857" y="1816509"/>
              <a:chExt cx="2220735" cy="1152900"/>
            </a:xfrm>
          </p:grpSpPr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9985332B-D0A3-A2C2-0683-B4AD53805E5E}"/>
                  </a:ext>
                </a:extLst>
              </p:cNvPr>
              <p:cNvSpPr/>
              <p:nvPr/>
            </p:nvSpPr>
            <p:spPr>
              <a:xfrm>
                <a:off x="4907857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529BED5-975D-B9D2-6ABA-4946D486BAEA}"/>
                  </a:ext>
                </a:extLst>
              </p:cNvPr>
              <p:cNvSpPr txBox="1"/>
              <p:nvPr/>
            </p:nvSpPr>
            <p:spPr>
              <a:xfrm>
                <a:off x="4907857" y="1816509"/>
                <a:ext cx="2220735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900" kern="1200">
                    <a:solidFill>
                      <a:schemeClr val="accent5"/>
                    </a:solidFill>
                  </a:rPr>
                  <a:t>(PK)</a:t>
                </a:r>
                <a:r>
                  <a:rPr lang="en-US" sz="900" kern="1200"/>
                  <a:t> id_curso </a:t>
                </a:r>
                <a:r>
                  <a:rPr lang="en-US" sz="900" kern="1200">
                    <a:solidFill>
                      <a:srgbClr val="0070C0"/>
                    </a:solidFill>
                  </a:rPr>
                  <a:t>INT NOT NULL</a:t>
                </a:r>
                <a:endParaRPr lang="pt-BR" sz="90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900" kern="1200"/>
                  <a:t>nome_curso </a:t>
                </a:r>
                <a:r>
                  <a:rPr lang="en-US" sz="900" kern="1200">
                    <a:solidFill>
                      <a:srgbClr val="0070C0"/>
                    </a:solidFill>
                  </a:rPr>
                  <a:t>varchar(100)</a:t>
                </a:r>
                <a:endParaRPr lang="pt-BR" sz="900" kern="120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3B122C7-69A3-726E-BA53-705753216113}"/>
              </a:ext>
            </a:extLst>
          </p:cNvPr>
          <p:cNvSpPr txBox="1"/>
          <p:nvPr/>
        </p:nvSpPr>
        <p:spPr>
          <a:xfrm>
            <a:off x="2416221" y="1663691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EX.: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887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E746775-A1C8-815B-DB55-D2C3DCA4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4A30683-74BB-6772-4348-8C83D55B91E8}"/>
              </a:ext>
            </a:extLst>
          </p:cNvPr>
          <p:cNvSpPr txBox="1">
            <a:spLocks/>
          </p:cNvSpPr>
          <p:nvPr/>
        </p:nvSpPr>
        <p:spPr>
          <a:xfrm>
            <a:off x="1010814" y="1146028"/>
            <a:ext cx="7327843" cy="5904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</a:rPr>
              <a:t>DML - Data Manipulation Language </a:t>
            </a:r>
            <a:r>
              <a:rPr lang="en-US" sz="240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sz="2400">
                <a:solidFill>
                  <a:schemeClr val="accent1"/>
                </a:solidFill>
              </a:rPr>
              <a:t> </a:t>
            </a:r>
            <a:r>
              <a:rPr lang="en-US" sz="2400">
                <a:solidFill>
                  <a:srgbClr val="00B0F0"/>
                </a:solidFill>
              </a:rPr>
              <a:t>SELECT </a:t>
            </a:r>
            <a:r>
              <a:rPr lang="en-US" sz="2400"/>
              <a:t>/</a:t>
            </a:r>
            <a:r>
              <a:rPr lang="en-US" sz="2400">
                <a:solidFill>
                  <a:srgbClr val="00B0F0"/>
                </a:solidFill>
              </a:rPr>
              <a:t> WHERE</a:t>
            </a:r>
          </a:p>
          <a:p>
            <a:endParaRPr lang="en-US" sz="2400">
              <a:solidFill>
                <a:schemeClr val="accent1"/>
              </a:solidFill>
            </a:endParaRPr>
          </a:p>
          <a:p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3AAB9E-1BC8-8EDE-013E-8A512EC6B6D0}"/>
              </a:ext>
            </a:extLst>
          </p:cNvPr>
          <p:cNvSpPr txBox="1"/>
          <p:nvPr/>
        </p:nvSpPr>
        <p:spPr>
          <a:xfrm>
            <a:off x="6181258" y="2013686"/>
            <a:ext cx="41316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0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WHERE</a:t>
            </a:r>
            <a:r>
              <a:rPr lang="en-US" sz="20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FILTRO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sz="20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SELECT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* </a:t>
            </a:r>
          </a:p>
          <a:p>
            <a:r>
              <a:rPr lang="en-US" sz="20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FROM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TB_CURSO_2022</a:t>
            </a:r>
          </a:p>
          <a:p>
            <a:r>
              <a:rPr lang="en-US" sz="20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WHERE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nome_curso = </a:t>
            </a:r>
            <a:r>
              <a:rPr lang="pt-BR" sz="200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DTS</a:t>
            </a:r>
            <a:r>
              <a:rPr lang="pt-BR" sz="200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  <a:endParaRPr lang="pt-B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1A3AFC-DBE4-4D45-D191-4C009BADEF22}"/>
              </a:ext>
            </a:extLst>
          </p:cNvPr>
          <p:cNvSpPr txBox="1"/>
          <p:nvPr/>
        </p:nvSpPr>
        <p:spPr>
          <a:xfrm>
            <a:off x="2049621" y="2011399"/>
            <a:ext cx="4131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CONSULTA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sz="20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SELECT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* </a:t>
            </a:r>
          </a:p>
          <a:p>
            <a:r>
              <a:rPr lang="en-US" sz="20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FROM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TB_CURSO_2022;</a:t>
            </a:r>
            <a:endParaRPr lang="pt-B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1812192-08D6-552B-29D6-F54A5AA94796}"/>
              </a:ext>
            </a:extLst>
          </p:cNvPr>
          <p:cNvCxnSpPr>
            <a:cxnSpLocks/>
          </p:cNvCxnSpPr>
          <p:nvPr/>
        </p:nvCxnSpPr>
        <p:spPr>
          <a:xfrm>
            <a:off x="5486400" y="2011399"/>
            <a:ext cx="0" cy="356830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268B8C2B-D262-1852-94CC-B45BC967D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410" y="3679982"/>
            <a:ext cx="2219325" cy="9715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1B9223A-0451-32DF-4968-36AA4FB4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13" y="3870482"/>
            <a:ext cx="2219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8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A071C3-4F0C-57D7-C8D9-F1E1C2E0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2361E9B-9FC2-D4C0-7B10-A2520D5B3D6B}"/>
              </a:ext>
            </a:extLst>
          </p:cNvPr>
          <p:cNvSpPr txBox="1">
            <a:spLocks/>
          </p:cNvSpPr>
          <p:nvPr/>
        </p:nvSpPr>
        <p:spPr>
          <a:xfrm>
            <a:off x="1010815" y="1164671"/>
            <a:ext cx="10505324" cy="11351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0" i="0">
                <a:effectLst/>
                <a:latin typeface="+mn-lt"/>
              </a:rPr>
              <a:t>Uma transação é um conjunto de operações, delimitadas por um início e um fim. Iniciando quando se executa o primeiro</a:t>
            </a:r>
            <a:r>
              <a:rPr lang="pt-BR" sz="1800" b="1" i="0" u="sng">
                <a:effectLst/>
                <a:latin typeface="+mn-lt"/>
              </a:rPr>
              <a:t> </a:t>
            </a:r>
            <a:r>
              <a:rPr lang="pt-BR" sz="1800" i="0" u="sng" strike="noStrike">
                <a:effectLst/>
                <a:latin typeface="+mn-lt"/>
                <a:hlinkClick r:id="rId3" tooltip="Principais comandos 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comando</a:t>
            </a:r>
            <a:r>
              <a:rPr lang="pt-BR" sz="1800" b="1" i="0" u="sng" strike="noStrike">
                <a:effectLst/>
                <a:latin typeface="+mn-lt"/>
                <a:hlinkClick r:id="rId3" tooltip="Principais comandos 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800" i="0" u="sng" strike="noStrike">
                <a:effectLst/>
                <a:latin typeface="+mn-lt"/>
                <a:hlinkClick r:id="rId3" tooltip="Principais comandos 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pt-BR" sz="1800" b="1" i="0" u="sng">
                <a:effectLst/>
                <a:latin typeface="+mn-lt"/>
              </a:rPr>
              <a:t> </a:t>
            </a:r>
            <a:r>
              <a:rPr lang="pt-BR" sz="1800" b="0" i="0">
                <a:effectLst/>
                <a:latin typeface="+mn-lt"/>
              </a:rPr>
              <a:t>e terminando de acordo com as seguintes situações:</a:t>
            </a:r>
            <a:endParaRPr lang="en-US" sz="1800">
              <a:latin typeface="+mn-l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1DB76B9-8351-820B-6F7C-D1C5AA81C72E}"/>
              </a:ext>
            </a:extLst>
          </p:cNvPr>
          <p:cNvSpPr txBox="1">
            <a:spLocks/>
          </p:cNvSpPr>
          <p:nvPr/>
        </p:nvSpPr>
        <p:spPr>
          <a:xfrm>
            <a:off x="1539453" y="521516"/>
            <a:ext cx="8108130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31141"/>
                </a:solidFill>
              </a:rPr>
              <a:t>Transações</a:t>
            </a:r>
          </a:p>
          <a:p>
            <a:endParaRPr lang="en-US" sz="2800">
              <a:solidFill>
                <a:srgbClr val="F31141"/>
              </a:solidFill>
            </a:endParaRPr>
          </a:p>
          <a:p>
            <a:endParaRPr lang="en-US" sz="2800">
              <a:solidFill>
                <a:srgbClr val="F3114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66AEA-4BAF-1CF9-0A41-08013981F8C8}"/>
              </a:ext>
            </a:extLst>
          </p:cNvPr>
          <p:cNvSpPr txBox="1"/>
          <p:nvPr/>
        </p:nvSpPr>
        <p:spPr>
          <a:xfrm>
            <a:off x="1010815" y="2381826"/>
            <a:ext cx="10505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pt-BR" sz="1800" b="0" i="0">
                <a:solidFill>
                  <a:srgbClr val="00B0F0"/>
                </a:solidFill>
                <a:effectLst/>
              </a:rPr>
              <a:t>COMMIT</a:t>
            </a:r>
            <a:r>
              <a:rPr lang="pt-BR" sz="1800" b="0" i="0">
                <a:effectLst/>
              </a:rPr>
              <a:t> : responsável em finalizar uma transação, independentemente se a mesma foi aberta implicitamente ou explicitamente, após sua efetivação todos os usuários enxergarão dentro das tabelas as modificações em seus registros.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pt-BR" b="0" i="0"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pt-BR" sz="1800" b="0" i="0">
                <a:solidFill>
                  <a:srgbClr val="00B0F0"/>
                </a:solidFill>
                <a:effectLst/>
              </a:rPr>
              <a:t>ROLLBACK</a:t>
            </a:r>
            <a:r>
              <a:rPr lang="pt-BR" sz="1800" b="0" i="0">
                <a:effectLst/>
              </a:rPr>
              <a:t> : finaliza a transação, desfazendo todas as aplicações de INSERT, UPDATE e DELETE; até o fechamento de uma transação anterior.</a:t>
            </a:r>
          </a:p>
          <a:p>
            <a:pPr algn="l" fontAlgn="base"/>
            <a:endParaRPr lang="pt-BR" b="0" i="0"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pt-BR" sz="1800" b="0" i="0">
                <a:solidFill>
                  <a:srgbClr val="00B0F0"/>
                </a:solidFill>
                <a:effectLst/>
              </a:rPr>
              <a:t>SAVEPOINT</a:t>
            </a:r>
            <a:r>
              <a:rPr lang="pt-BR" sz="1800" b="0" i="0">
                <a:effectLst/>
              </a:rPr>
              <a:t> : permite criar um ponto inicial de uma transação; pode ser usado para dividir transações maiores em partes menores.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pt-BR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pt-BR" sz="1800" b="0" i="0">
                <a:solidFill>
                  <a:srgbClr val="00B0F0"/>
                </a:solidFill>
                <a:effectLst/>
              </a:rPr>
              <a:t>ROLLBACK TO </a:t>
            </a:r>
            <a:r>
              <a:rPr lang="pt-BR" sz="1800" b="0" i="0">
                <a:effectLst/>
              </a:rPr>
              <a:t>… : desfaz a transação até encontrar o ponto indicado pelo nome do SAVEPOINT criado; permitindo desfazer apenas parte da transação.</a:t>
            </a:r>
          </a:p>
        </p:txBody>
      </p:sp>
    </p:spTree>
    <p:extLst>
      <p:ext uri="{BB962C8B-B14F-4D97-AF65-F5344CB8AC3E}">
        <p14:creationId xmlns:p14="http://schemas.microsoft.com/office/powerpoint/2010/main" val="1845636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A071C3-4F0C-57D7-C8D9-F1E1C2E0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2361E9B-9FC2-D4C0-7B10-A2520D5B3D6B}"/>
              </a:ext>
            </a:extLst>
          </p:cNvPr>
          <p:cNvSpPr txBox="1">
            <a:spLocks/>
          </p:cNvSpPr>
          <p:nvPr/>
        </p:nvSpPr>
        <p:spPr>
          <a:xfrm>
            <a:off x="1220669" y="1316464"/>
            <a:ext cx="9750662" cy="16022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Com base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na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Modelagem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Fisica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da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Pizzaria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criada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exercício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da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semana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passada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;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Efetuar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a carga no banco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conforme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arquivo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“Carga Pizzaria.xlsx” que se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encontra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accent1"/>
                </a:solidFill>
                <a:latin typeface="+mn-lt"/>
              </a:rPr>
              <a:t>diretório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da aula no TEAMs</a:t>
            </a:r>
          </a:p>
          <a:p>
            <a:endParaRPr lang="en-US" sz="2400" dirty="0">
              <a:solidFill>
                <a:schemeClr val="accent1"/>
              </a:solidFill>
              <a:latin typeface="+mn-lt"/>
            </a:endParaRPr>
          </a:p>
          <a:p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1DB76B9-8351-820B-6F7C-D1C5AA81C72E}"/>
              </a:ext>
            </a:extLst>
          </p:cNvPr>
          <p:cNvSpPr txBox="1">
            <a:spLocks/>
          </p:cNvSpPr>
          <p:nvPr/>
        </p:nvSpPr>
        <p:spPr>
          <a:xfrm>
            <a:off x="1539453" y="521516"/>
            <a:ext cx="214963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31141"/>
                </a:solidFill>
              </a:rPr>
              <a:t>Atividade 2</a:t>
            </a:r>
          </a:p>
          <a:p>
            <a:endParaRPr lang="en-US" sz="2800">
              <a:solidFill>
                <a:srgbClr val="F31141"/>
              </a:solidFill>
            </a:endParaRPr>
          </a:p>
          <a:p>
            <a:endParaRPr lang="en-US" sz="2800">
              <a:solidFill>
                <a:srgbClr val="F31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00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A071C3-4F0C-57D7-C8D9-F1E1C2E0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2361E9B-9FC2-D4C0-7B10-A2520D5B3D6B}"/>
              </a:ext>
            </a:extLst>
          </p:cNvPr>
          <p:cNvSpPr txBox="1">
            <a:spLocks/>
          </p:cNvSpPr>
          <p:nvPr/>
        </p:nvSpPr>
        <p:spPr>
          <a:xfrm>
            <a:off x="1010815" y="1164672"/>
            <a:ext cx="10505324" cy="5246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>
                <a:solidFill>
                  <a:schemeClr val="accent1"/>
                </a:solidFill>
                <a:effectLst/>
                <a:latin typeface="+mn-lt"/>
              </a:rPr>
              <a:t>Ex.: </a:t>
            </a:r>
            <a:r>
              <a:rPr lang="en-US" sz="1800" b="0" i="0">
                <a:effectLst/>
                <a:latin typeface="+mn-lt"/>
              </a:rPr>
              <a:t>Nesse exemplo inserimos um registro(Mussarela) na TB_PIZZA e na sequência executamos um </a:t>
            </a:r>
            <a:r>
              <a:rPr lang="en-US" sz="1800" b="0" i="0">
                <a:solidFill>
                  <a:schemeClr val="accent2"/>
                </a:solidFill>
                <a:effectLst/>
                <a:latin typeface="+mn-lt"/>
              </a:rPr>
              <a:t>COMMIT</a:t>
            </a:r>
            <a:r>
              <a:rPr lang="en-US" sz="1800" b="0" i="0">
                <a:effectLst/>
                <a:latin typeface="+mn-lt"/>
              </a:rPr>
              <a:t> fazendo com que a o insert fosse </a:t>
            </a:r>
            <a:r>
              <a:rPr lang="en-US" sz="1800" b="0" i="0" u="sng">
                <a:effectLst/>
                <a:latin typeface="+mn-lt"/>
              </a:rPr>
              <a:t>efetivamente gravado </a:t>
            </a:r>
            <a:r>
              <a:rPr lang="en-US" sz="1800" b="0" i="0">
                <a:effectLst/>
                <a:latin typeface="+mn-lt"/>
              </a:rPr>
              <a:t>no banco.</a:t>
            </a:r>
            <a:endParaRPr lang="en-US" sz="1800">
              <a:latin typeface="+mn-lt"/>
            </a:endParaRPr>
          </a:p>
          <a:p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1DB76B9-8351-820B-6F7C-D1C5AA81C72E}"/>
              </a:ext>
            </a:extLst>
          </p:cNvPr>
          <p:cNvSpPr txBox="1">
            <a:spLocks/>
          </p:cNvSpPr>
          <p:nvPr/>
        </p:nvSpPr>
        <p:spPr>
          <a:xfrm>
            <a:off x="1539453" y="521516"/>
            <a:ext cx="8108130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31141"/>
                </a:solidFill>
              </a:rPr>
              <a:t>Transações - </a:t>
            </a:r>
            <a:r>
              <a:rPr lang="en-US" sz="2800">
                <a:solidFill>
                  <a:srgbClr val="00B0F0"/>
                </a:solidFill>
              </a:rPr>
              <a:t>COMMIT</a:t>
            </a:r>
            <a:endParaRPr lang="en-US" sz="2800">
              <a:solidFill>
                <a:srgbClr val="F3114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4C8BCDA-B108-294F-305C-A046A4E1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60" y="1807829"/>
            <a:ext cx="8309113" cy="4864512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68F8C43-4165-E817-7B55-1573D53C282E}"/>
              </a:ext>
            </a:extLst>
          </p:cNvPr>
          <p:cNvSpPr/>
          <p:nvPr/>
        </p:nvSpPr>
        <p:spPr>
          <a:xfrm>
            <a:off x="2584172" y="4401070"/>
            <a:ext cx="371061" cy="184182"/>
          </a:xfrm>
          <a:prstGeom prst="rightArrow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2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A071C3-4F0C-57D7-C8D9-F1E1C2E0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2361E9B-9FC2-D4C0-7B10-A2520D5B3D6B}"/>
              </a:ext>
            </a:extLst>
          </p:cNvPr>
          <p:cNvSpPr txBox="1">
            <a:spLocks/>
          </p:cNvSpPr>
          <p:nvPr/>
        </p:nvSpPr>
        <p:spPr>
          <a:xfrm>
            <a:off x="1010815" y="1164672"/>
            <a:ext cx="10505324" cy="5246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>
                <a:solidFill>
                  <a:schemeClr val="accent1"/>
                </a:solidFill>
                <a:effectLst/>
                <a:latin typeface="+mn-lt"/>
              </a:rPr>
              <a:t>Ex.: </a:t>
            </a:r>
            <a:r>
              <a:rPr lang="en-US" sz="1800" b="0" i="0">
                <a:effectLst/>
                <a:latin typeface="+mn-lt"/>
              </a:rPr>
              <a:t>Nesse exemplo inserimos um registro(Mussarela) na TB_PIZZA e na sequência executamos um </a:t>
            </a:r>
            <a:r>
              <a:rPr lang="en-US" sz="1800" b="0" i="0">
                <a:solidFill>
                  <a:schemeClr val="accent2"/>
                </a:solidFill>
                <a:effectLst/>
                <a:latin typeface="+mn-lt"/>
              </a:rPr>
              <a:t>ROLLBACK</a:t>
            </a:r>
            <a:r>
              <a:rPr lang="en-US" sz="1800" b="0" i="0">
                <a:effectLst/>
                <a:latin typeface="+mn-lt"/>
              </a:rPr>
              <a:t> fazendo com que a o insert fosse desfeito.</a:t>
            </a:r>
            <a:endParaRPr lang="en-US" sz="1800">
              <a:latin typeface="+mn-lt"/>
            </a:endParaRPr>
          </a:p>
          <a:p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1DB76B9-8351-820B-6F7C-D1C5AA81C72E}"/>
              </a:ext>
            </a:extLst>
          </p:cNvPr>
          <p:cNvSpPr txBox="1">
            <a:spLocks/>
          </p:cNvSpPr>
          <p:nvPr/>
        </p:nvSpPr>
        <p:spPr>
          <a:xfrm>
            <a:off x="1539453" y="521516"/>
            <a:ext cx="8108130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31141"/>
                </a:solidFill>
              </a:rPr>
              <a:t>Transações - </a:t>
            </a:r>
            <a:r>
              <a:rPr lang="en-US" sz="2800">
                <a:solidFill>
                  <a:srgbClr val="00B0F0"/>
                </a:solidFill>
              </a:rPr>
              <a:t>ROLLBACK</a:t>
            </a:r>
            <a:endParaRPr lang="en-US" sz="2800">
              <a:solidFill>
                <a:srgbClr val="F3114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1E2CC1C-C174-D308-347D-3DEBAD7D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91" y="1807829"/>
            <a:ext cx="8333417" cy="4877774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D42D0FD4-671E-F342-86B2-A2D98073D4CF}"/>
              </a:ext>
            </a:extLst>
          </p:cNvPr>
          <p:cNvSpPr/>
          <p:nvPr/>
        </p:nvSpPr>
        <p:spPr>
          <a:xfrm>
            <a:off x="1929291" y="4361314"/>
            <a:ext cx="371061" cy="184182"/>
          </a:xfrm>
          <a:prstGeom prst="rightArrow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645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56F1C19-98E2-BBCB-DAF0-9F9C766C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27" y="2525671"/>
            <a:ext cx="7213945" cy="41077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A071C3-4F0C-57D7-C8D9-F1E1C2E0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2361E9B-9FC2-D4C0-7B10-A2520D5B3D6B}"/>
              </a:ext>
            </a:extLst>
          </p:cNvPr>
          <p:cNvSpPr txBox="1">
            <a:spLocks/>
          </p:cNvSpPr>
          <p:nvPr/>
        </p:nvSpPr>
        <p:spPr>
          <a:xfrm>
            <a:off x="1010815" y="1164671"/>
            <a:ext cx="10836628" cy="16370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>
                <a:solidFill>
                  <a:schemeClr val="accent1"/>
                </a:solidFill>
                <a:effectLst/>
                <a:latin typeface="+mn-lt"/>
              </a:rPr>
              <a:t>Ex.: </a:t>
            </a:r>
            <a:r>
              <a:rPr lang="en-US" sz="1800" b="0" i="0">
                <a:effectLst/>
                <a:latin typeface="+mn-lt"/>
              </a:rPr>
              <a:t>Nesse exemplo inserimos um registro(Mussarela) na TB_PIZZA e na sequência executamos um </a:t>
            </a:r>
            <a:r>
              <a:rPr lang="en-US" sz="1800" b="0" i="0">
                <a:solidFill>
                  <a:srgbClr val="00B0F0"/>
                </a:solidFill>
                <a:effectLst/>
                <a:latin typeface="+mn-lt"/>
              </a:rPr>
              <a:t>SAVEPOINT</a:t>
            </a:r>
            <a:r>
              <a:rPr lang="en-US" sz="1800" b="0" i="0">
                <a:effectLst/>
                <a:latin typeface="+mn-lt"/>
              </a:rPr>
              <a:t> chamado mussarela, em seguida incluimos mais um registro(Calabresa) e depois efetuamos um “</a:t>
            </a:r>
            <a:r>
              <a:rPr lang="en-US" sz="1800" b="0" i="0">
                <a:solidFill>
                  <a:srgbClr val="00B0F0"/>
                </a:solidFill>
                <a:effectLst/>
                <a:latin typeface="+mn-lt"/>
              </a:rPr>
              <a:t>ROLLBACK TO mussarela</a:t>
            </a:r>
            <a:r>
              <a:rPr lang="en-US" sz="1800" b="0" i="0">
                <a:effectLst/>
                <a:latin typeface="+mn-lt"/>
              </a:rPr>
              <a:t>”</a:t>
            </a:r>
            <a:r>
              <a:rPr lang="en-US" sz="1800" b="0" i="0"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lang="en-US" sz="1800" b="0" i="0">
                <a:effectLst/>
                <a:latin typeface="+mn-lt"/>
              </a:rPr>
              <a:t>fazendo com que o insert da Calabresa fosse desfeito, voltando exatamente para o savepoint onde só constava o registro da pizza de Mussarela..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1DB76B9-8351-820B-6F7C-D1C5AA81C72E}"/>
              </a:ext>
            </a:extLst>
          </p:cNvPr>
          <p:cNvSpPr txBox="1">
            <a:spLocks/>
          </p:cNvSpPr>
          <p:nvPr/>
        </p:nvSpPr>
        <p:spPr>
          <a:xfrm>
            <a:off x="1539453" y="521516"/>
            <a:ext cx="8108130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31141"/>
                </a:solidFill>
              </a:rPr>
              <a:t>Transações – </a:t>
            </a:r>
            <a:r>
              <a:rPr lang="en-US" sz="2800">
                <a:solidFill>
                  <a:srgbClr val="00B0F0"/>
                </a:solidFill>
              </a:rPr>
              <a:t>SAVEPOINT </a:t>
            </a:r>
            <a:r>
              <a:rPr lang="en-US" sz="2800"/>
              <a:t>e</a:t>
            </a:r>
            <a:r>
              <a:rPr lang="en-US" sz="2800">
                <a:solidFill>
                  <a:srgbClr val="00B0F0"/>
                </a:solidFill>
              </a:rPr>
              <a:t> ROLLBACK TO</a:t>
            </a:r>
            <a:endParaRPr lang="en-US" sz="2800">
              <a:solidFill>
                <a:srgbClr val="F31141"/>
              </a:solidFill>
            </a:endParaRP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D42D0FD4-671E-F342-86B2-A2D98073D4CF}"/>
              </a:ext>
            </a:extLst>
          </p:cNvPr>
          <p:cNvSpPr/>
          <p:nvPr/>
        </p:nvSpPr>
        <p:spPr>
          <a:xfrm>
            <a:off x="2489027" y="3961850"/>
            <a:ext cx="371061" cy="184182"/>
          </a:xfrm>
          <a:prstGeom prst="rightArrow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7AC35CC-FD6A-F7FB-9634-E79F9FEE76DF}"/>
              </a:ext>
            </a:extLst>
          </p:cNvPr>
          <p:cNvSpPr/>
          <p:nvPr/>
        </p:nvSpPr>
        <p:spPr>
          <a:xfrm>
            <a:off x="2489027" y="3209075"/>
            <a:ext cx="371061" cy="184182"/>
          </a:xfrm>
          <a:prstGeom prst="rightArrow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25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A071C3-4F0C-57D7-C8D9-F1E1C2E0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2361E9B-9FC2-D4C0-7B10-A2520D5B3D6B}"/>
              </a:ext>
            </a:extLst>
          </p:cNvPr>
          <p:cNvSpPr txBox="1">
            <a:spLocks/>
          </p:cNvSpPr>
          <p:nvPr/>
        </p:nvSpPr>
        <p:spPr>
          <a:xfrm>
            <a:off x="1010815" y="1164672"/>
            <a:ext cx="10836628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0">
                <a:solidFill>
                  <a:schemeClr val="accent1"/>
                </a:solidFill>
                <a:effectLst/>
                <a:latin typeface="+mn-lt"/>
              </a:rPr>
              <a:t>Ex.: </a:t>
            </a:r>
            <a:r>
              <a:rPr lang="en-US" sz="1800" b="0" i="0">
                <a:effectLst/>
                <a:latin typeface="+mn-lt"/>
              </a:rPr>
              <a:t>Transação Bancária, Fernanda quer transferir R$50,00 para Rafaela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1DB76B9-8351-820B-6F7C-D1C5AA81C72E}"/>
              </a:ext>
            </a:extLst>
          </p:cNvPr>
          <p:cNvSpPr txBox="1">
            <a:spLocks/>
          </p:cNvSpPr>
          <p:nvPr/>
        </p:nvSpPr>
        <p:spPr>
          <a:xfrm>
            <a:off x="1539453" y="521516"/>
            <a:ext cx="8108130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31141"/>
                </a:solidFill>
              </a:rPr>
              <a:t>Transações – </a:t>
            </a:r>
            <a:r>
              <a:rPr lang="en-US" sz="2800">
                <a:solidFill>
                  <a:srgbClr val="00B0F0"/>
                </a:solidFill>
              </a:rPr>
              <a:t>Exemplo Prático</a:t>
            </a:r>
            <a:endParaRPr lang="en-US" sz="2800">
              <a:solidFill>
                <a:srgbClr val="F3114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F6D57E0-7220-96A9-C66C-76052EABFCE2}"/>
              </a:ext>
            </a:extLst>
          </p:cNvPr>
          <p:cNvSpPr/>
          <p:nvPr/>
        </p:nvSpPr>
        <p:spPr>
          <a:xfrm>
            <a:off x="1791243" y="1908314"/>
            <a:ext cx="3012669" cy="128546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Fernanda</a:t>
            </a:r>
          </a:p>
          <a:p>
            <a:pPr algn="ctr"/>
            <a:r>
              <a:rPr lang="en-US"/>
              <a:t>Conta: R$100,00</a:t>
            </a:r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EB8A5E2-DEAF-E017-DB30-AB239185FA8D}"/>
              </a:ext>
            </a:extLst>
          </p:cNvPr>
          <p:cNvSpPr/>
          <p:nvPr/>
        </p:nvSpPr>
        <p:spPr>
          <a:xfrm>
            <a:off x="7708340" y="1881810"/>
            <a:ext cx="2906652" cy="131196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Rafaela</a:t>
            </a:r>
          </a:p>
          <a:p>
            <a:pPr algn="ctr"/>
            <a:r>
              <a:rPr lang="en-US"/>
              <a:t>Conta: R$100,00</a:t>
            </a:r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353103E-933B-A04B-515E-9C1F1DB63832}"/>
              </a:ext>
            </a:extLst>
          </p:cNvPr>
          <p:cNvSpPr/>
          <p:nvPr/>
        </p:nvSpPr>
        <p:spPr>
          <a:xfrm>
            <a:off x="5179385" y="2085776"/>
            <a:ext cx="2153481" cy="9040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R$50,00</a:t>
            </a:r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A9D5008-932E-E034-D141-074B16AEF8E8}"/>
              </a:ext>
            </a:extLst>
          </p:cNvPr>
          <p:cNvSpPr txBox="1">
            <a:spLocks/>
          </p:cNvSpPr>
          <p:nvPr/>
        </p:nvSpPr>
        <p:spPr>
          <a:xfrm>
            <a:off x="1010815" y="3429000"/>
            <a:ext cx="10452315" cy="31308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latin typeface="+mn-lt"/>
              </a:rPr>
              <a:t>Então vai haver uma operação de </a:t>
            </a:r>
            <a:r>
              <a:rPr lang="en-US" sz="1800">
                <a:solidFill>
                  <a:srgbClr val="F31141"/>
                </a:solidFill>
                <a:latin typeface="+mn-lt"/>
              </a:rPr>
              <a:t>Débito</a:t>
            </a:r>
            <a:r>
              <a:rPr lang="en-US" sz="1800">
                <a:latin typeface="+mn-lt"/>
              </a:rPr>
              <a:t> de R$50,00 da conta da Fernanda e uma de </a:t>
            </a:r>
            <a:r>
              <a:rPr lang="en-US" sz="1800">
                <a:solidFill>
                  <a:schemeClr val="accent1"/>
                </a:solidFill>
                <a:latin typeface="+mn-lt"/>
              </a:rPr>
              <a:t>Crédito</a:t>
            </a:r>
            <a:r>
              <a:rPr lang="en-US" sz="1800">
                <a:latin typeface="+mn-lt"/>
              </a:rPr>
              <a:t> de R$50,00 na conta da Rafaela.</a:t>
            </a:r>
          </a:p>
          <a:p>
            <a:endParaRPr lang="en-US" sz="1800">
              <a:latin typeface="+mn-lt"/>
            </a:endParaRPr>
          </a:p>
          <a:p>
            <a:r>
              <a:rPr lang="en-US" sz="1800">
                <a:latin typeface="+mn-lt"/>
              </a:rPr>
              <a:t>Mas se houver uma queda no Sistema depois que houve o débito da conta da Fernanda e antes do crédito na conta da Rafaela ???</a:t>
            </a:r>
          </a:p>
          <a:p>
            <a:endParaRPr lang="en-US" sz="1800">
              <a:latin typeface="+mn-lt"/>
            </a:endParaRPr>
          </a:p>
          <a:p>
            <a:r>
              <a:rPr lang="en-US" sz="1800">
                <a:latin typeface="+mn-lt"/>
              </a:rPr>
              <a:t>Nesse caso, se não houver um controle transactional, a Fernanda vai ficar com R$50,00 na conta e Rafaela continuará com R$100,00.</a:t>
            </a:r>
          </a:p>
          <a:p>
            <a:endParaRPr lang="en-US" sz="1800">
              <a:latin typeface="+mn-lt"/>
            </a:endParaRPr>
          </a:p>
          <a:p>
            <a:r>
              <a:rPr lang="en-US" sz="1800">
                <a:latin typeface="+mn-lt"/>
              </a:rPr>
              <a:t>Com o controle transacional, toda a Transação seria desfeita, ou seja, a Fernanda continuaria com R$100,00 bem como a Rafaela pois o COMMIT seria dada somente no final da transação; E o que acabaria acontecendo é da Fernanda efetuar mais uma tentativa sem prejuízo.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76579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A071C3-4F0C-57D7-C8D9-F1E1C2E0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2361E9B-9FC2-D4C0-7B10-A2520D5B3D6B}"/>
              </a:ext>
            </a:extLst>
          </p:cNvPr>
          <p:cNvSpPr txBox="1">
            <a:spLocks/>
          </p:cNvSpPr>
          <p:nvPr/>
        </p:nvSpPr>
        <p:spPr>
          <a:xfrm>
            <a:off x="2917304" y="2017077"/>
            <a:ext cx="7989236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0">
                <a:solidFill>
                  <a:schemeClr val="tx2"/>
                </a:solidFill>
                <a:effectLst/>
                <a:latin typeface="+mn-lt"/>
              </a:rPr>
              <a:t>TOOLS </a:t>
            </a:r>
            <a:r>
              <a:rPr lang="en-US" sz="1800" b="1" i="0">
                <a:solidFill>
                  <a:schemeClr val="tx2"/>
                </a:solidFill>
                <a:effectLst/>
                <a:latin typeface="+mn-lt"/>
                <a:sym typeface="Wingdings" panose="05000000000000000000" pitchFamily="2" charset="2"/>
              </a:rPr>
              <a:t> Preferences…  Database  Advanced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1DB76B9-8351-820B-6F7C-D1C5AA81C72E}"/>
              </a:ext>
            </a:extLst>
          </p:cNvPr>
          <p:cNvSpPr txBox="1">
            <a:spLocks/>
          </p:cNvSpPr>
          <p:nvPr/>
        </p:nvSpPr>
        <p:spPr>
          <a:xfrm>
            <a:off x="1539453" y="521516"/>
            <a:ext cx="8108130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31141"/>
                </a:solidFill>
              </a:rPr>
              <a:t>Transações – </a:t>
            </a:r>
            <a:r>
              <a:rPr lang="en-US" sz="2800">
                <a:solidFill>
                  <a:srgbClr val="00B0F0"/>
                </a:solidFill>
              </a:rPr>
              <a:t>AutoCommit no Oracle SQL Developer</a:t>
            </a:r>
            <a:endParaRPr lang="en-US" sz="2800">
              <a:solidFill>
                <a:srgbClr val="F3114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39AC21-CF8D-C510-641F-9EF248E9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25" y="2331370"/>
            <a:ext cx="6079228" cy="4383114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13EEC642-FDC4-3948-C7D7-0DBD72C58AC3}"/>
              </a:ext>
            </a:extLst>
          </p:cNvPr>
          <p:cNvSpPr/>
          <p:nvPr/>
        </p:nvSpPr>
        <p:spPr>
          <a:xfrm>
            <a:off x="6480312" y="3984959"/>
            <a:ext cx="636104" cy="331304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2A8BD6B-6C4F-5979-2FB1-491FFC9B0A8B}"/>
              </a:ext>
            </a:extLst>
          </p:cNvPr>
          <p:cNvSpPr txBox="1">
            <a:spLocks/>
          </p:cNvSpPr>
          <p:nvPr/>
        </p:nvSpPr>
        <p:spPr>
          <a:xfrm>
            <a:off x="1139686" y="1017281"/>
            <a:ext cx="10760766" cy="9632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0">
                <a:solidFill>
                  <a:schemeClr val="accent1"/>
                </a:solidFill>
                <a:effectLst/>
                <a:latin typeface="+mn-lt"/>
              </a:rPr>
              <a:t>É possível habilitar o autocommit no Oracle SQL Developer para não ter que ficar finalizando as transações(commit), contudo, não será possível utilizar o savepoint nem o rollback caso necessite</a:t>
            </a:r>
            <a:endParaRPr 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0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5DF0D8-2CBD-6866-1423-137F62D96ADA}"/>
              </a:ext>
            </a:extLst>
          </p:cNvPr>
          <p:cNvSpPr txBox="1">
            <a:spLocks/>
          </p:cNvSpPr>
          <p:nvPr/>
        </p:nvSpPr>
        <p:spPr>
          <a:xfrm>
            <a:off x="876588" y="1038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DDL –DROP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0128B1-FEF6-D353-F589-2127A378C6AA}"/>
              </a:ext>
            </a:extLst>
          </p:cNvPr>
          <p:cNvSpPr txBox="1"/>
          <p:nvPr/>
        </p:nvSpPr>
        <p:spPr>
          <a:xfrm>
            <a:off x="1176556" y="2189298"/>
            <a:ext cx="3999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accent2"/>
                </a:solidFill>
              </a:rPr>
              <a:t>DROP TABLE </a:t>
            </a:r>
            <a:r>
              <a:rPr lang="pt-BR"/>
              <a:t>TB_PIZZA;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5246E01-2375-BC4D-8044-7364E68076EC}"/>
              </a:ext>
            </a:extLst>
          </p:cNvPr>
          <p:cNvSpPr txBox="1">
            <a:spLocks/>
          </p:cNvSpPr>
          <p:nvPr/>
        </p:nvSpPr>
        <p:spPr>
          <a:xfrm>
            <a:off x="935405" y="1664637"/>
            <a:ext cx="2420192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Remover Tabela:</a:t>
            </a:r>
          </a:p>
        </p:txBody>
      </p:sp>
    </p:spTree>
    <p:extLst>
      <p:ext uri="{BB962C8B-B14F-4D97-AF65-F5344CB8AC3E}">
        <p14:creationId xmlns:p14="http://schemas.microsoft.com/office/powerpoint/2010/main" val="364457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A071C3-4F0C-57D7-C8D9-F1E1C2E0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1DB76B9-8351-820B-6F7C-D1C5AA81C72E}"/>
              </a:ext>
            </a:extLst>
          </p:cNvPr>
          <p:cNvSpPr txBox="1">
            <a:spLocks/>
          </p:cNvSpPr>
          <p:nvPr/>
        </p:nvSpPr>
        <p:spPr>
          <a:xfrm>
            <a:off x="1539453" y="521516"/>
            <a:ext cx="8108130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31141"/>
                </a:solidFill>
              </a:rPr>
              <a:t>Dicionário de Dados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2A8BD6B-6C4F-5979-2FB1-491FFC9B0A8B}"/>
              </a:ext>
            </a:extLst>
          </p:cNvPr>
          <p:cNvSpPr txBox="1">
            <a:spLocks/>
          </p:cNvSpPr>
          <p:nvPr/>
        </p:nvSpPr>
        <p:spPr>
          <a:xfrm>
            <a:off x="949056" y="1009651"/>
            <a:ext cx="10760766" cy="25448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b="0" i="0">
                <a:effectLst/>
                <a:latin typeface="+mn-lt"/>
                <a:cs typeface="Calibri" panose="020F0502020204030204" pitchFamily="34" charset="0"/>
              </a:rPr>
              <a:t>O dicionário é um conjunto de tables e views (ambas read-only) que contém diversas informações que podem nos ajudar na administração e em diversas tarefas.</a:t>
            </a:r>
          </a:p>
          <a:p>
            <a:pPr algn="l"/>
            <a:r>
              <a:rPr lang="pt-BR" sz="1800" i="0">
                <a:solidFill>
                  <a:schemeClr val="accent1"/>
                </a:solidFill>
                <a:effectLst/>
                <a:latin typeface="+mn-lt"/>
                <a:cs typeface="Calibri" panose="020F0502020204030204" pitchFamily="34" charset="0"/>
              </a:rPr>
              <a:t>Contém informações como: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pt-BR" sz="1800" b="0" i="0">
                <a:effectLst/>
                <a:latin typeface="+mn-lt"/>
                <a:cs typeface="Calibri" panose="020F0502020204030204" pitchFamily="34" charset="0"/>
              </a:rPr>
              <a:t>Informações sobre usuários, privilégios e roles.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pt-BR" sz="1800" b="0" i="0">
                <a:effectLst/>
                <a:latin typeface="+mn-lt"/>
                <a:cs typeface="Calibri" panose="020F0502020204030204" pitchFamily="34" charset="0"/>
              </a:rPr>
              <a:t>Informações sobre datafiles.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pt-BR" sz="1800" b="0" i="0">
                <a:effectLst/>
                <a:latin typeface="+mn-lt"/>
                <a:cs typeface="Calibri" panose="020F0502020204030204" pitchFamily="34" charset="0"/>
              </a:rPr>
              <a:t>Objetos de schema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pt-BR" sz="1800" b="0" i="0">
                <a:effectLst/>
                <a:latin typeface="+mn-lt"/>
                <a:cs typeface="Calibri" panose="020F0502020204030204" pitchFamily="34" charset="0"/>
              </a:rPr>
              <a:t>E outras informações.</a:t>
            </a:r>
          </a:p>
          <a:p>
            <a:pPr algn="l"/>
            <a:r>
              <a:rPr lang="pt-BR" sz="1800" b="0" i="0">
                <a:effectLst/>
                <a:latin typeface="+mn-lt"/>
                <a:cs typeface="Calibri" panose="020F0502020204030204" pitchFamily="34" charset="0"/>
              </a:rPr>
              <a:t>As tabelas base do dicionário só sofrem escrita pelo próprio Oracle Database.</a:t>
            </a:r>
          </a:p>
          <a:p>
            <a:pPr algn="l"/>
            <a:r>
              <a:rPr lang="pt-BR" sz="1800" b="0" i="0">
                <a:effectLst/>
                <a:latin typeface="+mn-lt"/>
                <a:cs typeface="Calibri" panose="020F0502020204030204" pitchFamily="34" charset="0"/>
              </a:rPr>
              <a:t>As views são organizados em grupos, onde um usuário só pode acessar o que for permitido a ele, confira os grupos na imagem abaixo: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FE73A0-E63C-7801-D83E-11BAC9971CF3}"/>
              </a:ext>
            </a:extLst>
          </p:cNvPr>
          <p:cNvSpPr txBox="1"/>
          <p:nvPr/>
        </p:nvSpPr>
        <p:spPr>
          <a:xfrm>
            <a:off x="810583" y="6486937"/>
            <a:ext cx="10387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>
                <a:effectLst/>
                <a:latin typeface="Tahoma" panose="020B0604030504040204" pitchFamily="34" charset="0"/>
              </a:rPr>
              <a:t>List of Data Dictionary Views</a:t>
            </a:r>
            <a:r>
              <a:rPr lang="pt-BR" sz="1400"/>
              <a:t>: https://docs.oracle.com/cd/E11882_01/nav/catalog_views.htm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B307BB2-2C67-A7F2-1C9C-75833814A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53" y="3435709"/>
            <a:ext cx="6761093" cy="29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13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24AF59-05DA-DADE-0D7D-EF863C12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C519ADA-A1E7-C53E-2DD5-51DE1EE6BF87}"/>
              </a:ext>
            </a:extLst>
          </p:cNvPr>
          <p:cNvSpPr txBox="1"/>
          <p:nvPr/>
        </p:nvSpPr>
        <p:spPr>
          <a:xfrm>
            <a:off x="1572961" y="54798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ALIAS de Coluna </a:t>
            </a:r>
            <a:r>
              <a:rPr lang="pt-BR" sz="2400" b="1" i="0"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sz="2400" b="1" i="0">
                <a:effectLst/>
                <a:latin typeface="Segoe UI" panose="020B0502040204020203" pitchFamily="34" charset="0"/>
              </a:rPr>
              <a:t>“</a:t>
            </a:r>
            <a:r>
              <a:rPr lang="pt-BR" sz="2400" b="1" i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AS</a:t>
            </a:r>
            <a:r>
              <a:rPr lang="pt-BR" sz="2400" b="1" i="0">
                <a:effectLst/>
                <a:latin typeface="Segoe UI" panose="020B0502040204020203" pitchFamily="34" charset="0"/>
              </a:rPr>
              <a:t>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9DA1D1-284D-3E2C-1881-A0CB86484D2B}"/>
              </a:ext>
            </a:extLst>
          </p:cNvPr>
          <p:cNvSpPr txBox="1"/>
          <p:nvPr/>
        </p:nvSpPr>
        <p:spPr>
          <a:xfrm>
            <a:off x="665211" y="1342474"/>
            <a:ext cx="7604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Podemos dar um apelido(ALIAS) para colunas em um </a:t>
            </a:r>
            <a:r>
              <a:rPr lang="en-US">
                <a:solidFill>
                  <a:srgbClr val="00B0F0"/>
                </a:solidFill>
              </a:rPr>
              <a:t>SELECT</a:t>
            </a:r>
          </a:p>
          <a:p>
            <a:r>
              <a:rPr lang="en-US"/>
              <a:t>através do operador </a:t>
            </a:r>
            <a:r>
              <a:rPr lang="en-US" b="1">
                <a:solidFill>
                  <a:srgbClr val="00B0F0"/>
                </a:solidFill>
              </a:rPr>
              <a:t>AS</a:t>
            </a:r>
          </a:p>
          <a:p>
            <a:endParaRPr lang="en-US"/>
          </a:p>
          <a:p>
            <a:r>
              <a:rPr lang="en-US"/>
              <a:t>Ex.: </a:t>
            </a:r>
          </a:p>
          <a:p>
            <a:r>
              <a:rPr lang="en-US"/>
              <a:t> </a:t>
            </a:r>
          </a:p>
          <a:p>
            <a:r>
              <a:rPr lang="en-US">
                <a:solidFill>
                  <a:srgbClr val="00B0F0"/>
                </a:solidFill>
              </a:rPr>
              <a:t>  SELECT</a:t>
            </a:r>
            <a:r>
              <a:rPr lang="en-US"/>
              <a:t> </a:t>
            </a:r>
          </a:p>
          <a:p>
            <a:r>
              <a:rPr lang="en-US"/>
              <a:t>	id_curso </a:t>
            </a:r>
            <a:r>
              <a:rPr lang="en-US">
                <a:solidFill>
                  <a:srgbClr val="00B0F0"/>
                </a:solidFill>
              </a:rPr>
              <a:t>AS</a:t>
            </a:r>
            <a:r>
              <a:rPr lang="en-US"/>
              <a:t> codigo,</a:t>
            </a:r>
          </a:p>
          <a:p>
            <a:r>
              <a:rPr lang="en-US"/>
              <a:t>	nome_curso </a:t>
            </a:r>
            <a:r>
              <a:rPr lang="en-US">
                <a:solidFill>
                  <a:srgbClr val="00B0F0"/>
                </a:solidFill>
              </a:rPr>
              <a:t>AS</a:t>
            </a:r>
            <a:r>
              <a:rPr lang="en-US"/>
              <a:t> curso</a:t>
            </a:r>
          </a:p>
          <a:p>
            <a:r>
              <a:rPr lang="en-US">
                <a:solidFill>
                  <a:srgbClr val="00B0F0"/>
                </a:solidFill>
              </a:rPr>
              <a:t>  FROM</a:t>
            </a:r>
            <a:r>
              <a:rPr lang="en-US"/>
              <a:t> TB_CURSO_2022;</a:t>
            </a:r>
          </a:p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7FB41C-78E6-4B24-4CB0-4C29A7B1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954" y="878827"/>
            <a:ext cx="2733675" cy="21145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49ABD4E-C264-3007-6467-E45D5CA9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13" y="2280746"/>
            <a:ext cx="1990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4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24AF59-05DA-DADE-0D7D-EF863C12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C519ADA-A1E7-C53E-2DD5-51DE1EE6BF87}"/>
              </a:ext>
            </a:extLst>
          </p:cNvPr>
          <p:cNvSpPr txBox="1"/>
          <p:nvPr/>
        </p:nvSpPr>
        <p:spPr>
          <a:xfrm>
            <a:off x="1770401" y="51360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ALIAS de TABELA </a:t>
            </a:r>
            <a:r>
              <a:rPr lang="pt-BR" sz="2400" b="1" i="0"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sz="2400" b="1" i="0">
                <a:effectLst/>
                <a:latin typeface="Segoe UI" panose="020B0502040204020203" pitchFamily="34" charset="0"/>
              </a:rPr>
              <a:t>“</a:t>
            </a:r>
            <a:r>
              <a:rPr lang="pt-BR" sz="2400" b="1" i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AS</a:t>
            </a:r>
            <a:r>
              <a:rPr lang="pt-BR" sz="2400" b="1" i="0">
                <a:effectLst/>
                <a:latin typeface="Segoe UI" panose="020B0502040204020203" pitchFamily="34" charset="0"/>
              </a:rPr>
              <a:t>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9DA1D1-284D-3E2C-1881-A0CB86484D2B}"/>
              </a:ext>
            </a:extLst>
          </p:cNvPr>
          <p:cNvSpPr txBox="1"/>
          <p:nvPr/>
        </p:nvSpPr>
        <p:spPr>
          <a:xfrm>
            <a:off x="482178" y="1178185"/>
            <a:ext cx="115977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Podemos dar um apelido(ALIAS) para TABELAS também para facilitar na escrita do código quando precisarmos referenciá-las:</a:t>
            </a:r>
          </a:p>
          <a:p>
            <a:r>
              <a:rPr lang="en-US" sz="1600" b="1">
                <a:solidFill>
                  <a:schemeClr val="accent1"/>
                </a:solidFill>
              </a:rPr>
              <a:t>Ex.: </a:t>
            </a:r>
            <a:r>
              <a:rPr lang="en-US" sz="1600"/>
              <a:t>Temos 2 tabelas TB_CURSOS_2022 e TB_CURSO_2023 com a mesma estrutura, id_curso e nome_curso</a:t>
            </a:r>
          </a:p>
          <a:p>
            <a:r>
              <a:rPr lang="en-US"/>
              <a:t> </a:t>
            </a:r>
          </a:p>
          <a:p>
            <a:r>
              <a:rPr 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c22</a:t>
            </a:r>
            <a:r>
              <a:rPr lang="en-US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id_curso,</a:t>
            </a:r>
          </a:p>
          <a:p>
            <a:r>
              <a:rPr lang="en-US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c22</a:t>
            </a:r>
            <a:r>
              <a:rPr lang="en-US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nome_curso,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c23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.id_curso,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c23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.nome_curso</a:t>
            </a:r>
          </a:p>
          <a:p>
            <a:r>
              <a:rPr 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TB_CURSO_2022 </a:t>
            </a:r>
            <a:r>
              <a:rPr lang="en-US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c22</a:t>
            </a:r>
            <a:r>
              <a:rPr lang="en-US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TB_CURSO_2023 </a:t>
            </a:r>
            <a:r>
              <a:rPr lang="en-US" sz="16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c23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c22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.id_curso = </a:t>
            </a:r>
            <a:r>
              <a:rPr lang="en-US" sz="16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c23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.id_curso;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632C1D-389B-F6E5-9B5B-B44713A4072B}"/>
              </a:ext>
            </a:extLst>
          </p:cNvPr>
          <p:cNvSpPr txBox="1"/>
          <p:nvPr/>
        </p:nvSpPr>
        <p:spPr>
          <a:xfrm>
            <a:off x="482178" y="4258700"/>
            <a:ext cx="7487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/>
              <a:t>Sem o ALIAS teríamos que escrever dessa forma:</a:t>
            </a:r>
          </a:p>
          <a:p>
            <a:endParaRPr lang="en-US" sz="160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TB_CURSO_2022</a:t>
            </a:r>
            <a:r>
              <a:rPr lang="en-US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id_curso,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TB_CURSO_2022</a:t>
            </a:r>
            <a:r>
              <a:rPr lang="en-US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nome_curso,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TB_CURSO_2023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.id_curso,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TB_CURSO_2023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.nome_curso</a:t>
            </a:r>
          </a:p>
          <a:p>
            <a:r>
              <a:rPr 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TB_CURSO_2022 </a:t>
            </a:r>
            <a:r>
              <a:rPr 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TB_CURSO_2023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TB_CURSO_2022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.id_curso = </a:t>
            </a:r>
            <a:r>
              <a:rPr lang="en-US" sz="16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TB_CURSO_2023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.id_curso;</a:t>
            </a: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2548669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2297034-C138-1752-460B-05976E96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6B4812-9E86-6494-1C29-B3CB24BD7A7A}"/>
              </a:ext>
            </a:extLst>
          </p:cNvPr>
          <p:cNvSpPr txBox="1"/>
          <p:nvPr/>
        </p:nvSpPr>
        <p:spPr>
          <a:xfrm>
            <a:off x="1010815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Operadores Lógicos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781453-5A76-0914-C338-8B2C8FF4FFBE}"/>
              </a:ext>
            </a:extLst>
          </p:cNvPr>
          <p:cNvSpPr txBox="1"/>
          <p:nvPr/>
        </p:nvSpPr>
        <p:spPr>
          <a:xfrm>
            <a:off x="1252057" y="1647050"/>
            <a:ext cx="74976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Verdana Pro (Corpo)"/>
              </a:rPr>
              <a:t> </a:t>
            </a:r>
            <a:r>
              <a:rPr lang="pt-BR" b="1" i="0">
                <a:solidFill>
                  <a:schemeClr val="accent1"/>
                </a:solidFill>
                <a:effectLst/>
                <a:latin typeface="Verdana Pro (Corpo)"/>
              </a:rPr>
              <a:t>AND</a:t>
            </a:r>
            <a:r>
              <a:rPr lang="pt-BR" b="0" i="0">
                <a:effectLst/>
                <a:latin typeface="Verdana Pro (Corpo)"/>
              </a:rPr>
              <a:t> Retorna se ambas as condições forem verdadeiras</a:t>
            </a:r>
          </a:p>
          <a:p>
            <a:r>
              <a:rPr lang="pt-BR">
                <a:latin typeface="Verdana Pro (Corpo)"/>
              </a:rPr>
              <a:t>  </a:t>
            </a:r>
            <a:r>
              <a:rPr lang="pt-BR" sz="1600" b="0" i="0">
                <a:effectLst/>
                <a:latin typeface="Verdana Pro (Corpo)"/>
              </a:rPr>
              <a:t>Ex</a:t>
            </a:r>
            <a:r>
              <a:rPr lang="pt-BR" sz="1600">
                <a:latin typeface="Verdana Pro (Corpo)"/>
              </a:rPr>
              <a:t>.: 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TB_CURSO_2022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nome_curso = </a:t>
            </a:r>
            <a:r>
              <a:rPr lang="pt-BR" sz="1600"/>
              <a:t>'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TDS </a:t>
            </a:r>
            <a:r>
              <a:rPr lang="pt-BR" sz="1600"/>
              <a:t>'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AND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id_curso = 1;</a:t>
            </a: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TB_CURSO_2022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nome_curso = </a:t>
            </a:r>
            <a:r>
              <a:rPr lang="pt-BR" sz="1600"/>
              <a:t>‘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TDS</a:t>
            </a:r>
            <a:r>
              <a:rPr lang="pt-BR" sz="1600"/>
              <a:t>'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AND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id_curso = 2;</a:t>
            </a: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Verdana Pro (Corpo)"/>
              </a:rPr>
              <a:t> </a:t>
            </a:r>
            <a:r>
              <a:rPr lang="pt-BR" b="1" i="0">
                <a:solidFill>
                  <a:schemeClr val="accent1"/>
                </a:solidFill>
                <a:effectLst/>
                <a:latin typeface="Verdana Pro (Corpo)"/>
              </a:rPr>
              <a:t>OR</a:t>
            </a:r>
            <a:r>
              <a:rPr lang="pt-BR" b="0" i="0">
                <a:effectLst/>
                <a:latin typeface="Verdana Pro (Corpo)"/>
              </a:rPr>
              <a:t> Retorna se uma das condições for verdadeira</a:t>
            </a:r>
          </a:p>
          <a:p>
            <a:r>
              <a:rPr lang="pt-BR">
                <a:latin typeface="Verdana Pro (Corpo)"/>
              </a:rPr>
              <a:t>  </a:t>
            </a:r>
            <a:r>
              <a:rPr lang="pt-BR" sz="1600" b="0" i="0">
                <a:effectLst/>
                <a:latin typeface="Verdana Pro (Corpo)"/>
              </a:rPr>
              <a:t>Ex</a:t>
            </a:r>
            <a:r>
              <a:rPr lang="pt-BR" sz="1600">
                <a:latin typeface="Verdana Pro (Corpo)"/>
              </a:rPr>
              <a:t>.: 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TB_CURSO_2022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nome_curso = </a:t>
            </a:r>
            <a:r>
              <a:rPr lang="pt-BR" sz="1600"/>
              <a:t>‘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TDS</a:t>
            </a:r>
            <a:r>
              <a:rPr lang="pt-BR" sz="1600"/>
              <a:t>'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OR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id_curso = 2;</a:t>
            </a: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pt-BR" sz="1600">
              <a:latin typeface="Verdana Pro (Corpo)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77B858F-E2D6-B5C1-827B-78D696EB2EEF}"/>
              </a:ext>
            </a:extLst>
          </p:cNvPr>
          <p:cNvCxnSpPr/>
          <p:nvPr/>
        </p:nvCxnSpPr>
        <p:spPr>
          <a:xfrm>
            <a:off x="2071396" y="3080469"/>
            <a:ext cx="761378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53F25DC-C4D7-1121-1F19-771D020CA720}"/>
              </a:ext>
            </a:extLst>
          </p:cNvPr>
          <p:cNvCxnSpPr/>
          <p:nvPr/>
        </p:nvCxnSpPr>
        <p:spPr>
          <a:xfrm>
            <a:off x="2071396" y="4122102"/>
            <a:ext cx="761378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233C3C9-08E5-8C47-1E1D-581D63076D48}"/>
              </a:ext>
            </a:extLst>
          </p:cNvPr>
          <p:cNvCxnSpPr/>
          <p:nvPr/>
        </p:nvCxnSpPr>
        <p:spPr>
          <a:xfrm>
            <a:off x="2071396" y="2142301"/>
            <a:ext cx="761378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5294C83-1FEF-AB55-BF97-A69AC539305C}"/>
              </a:ext>
            </a:extLst>
          </p:cNvPr>
          <p:cNvCxnSpPr>
            <a:cxnSpLocks/>
          </p:cNvCxnSpPr>
          <p:nvPr/>
        </p:nvCxnSpPr>
        <p:spPr>
          <a:xfrm>
            <a:off x="2071396" y="2142301"/>
            <a:ext cx="0" cy="197980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3CC091B-9EB0-BAAD-C1C2-C4BD3811A4E0}"/>
              </a:ext>
            </a:extLst>
          </p:cNvPr>
          <p:cNvCxnSpPr>
            <a:cxnSpLocks/>
          </p:cNvCxnSpPr>
          <p:nvPr/>
        </p:nvCxnSpPr>
        <p:spPr>
          <a:xfrm>
            <a:off x="9685889" y="2142301"/>
            <a:ext cx="0" cy="197980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69B8A9D-22A8-7065-331D-1112E233424D}"/>
              </a:ext>
            </a:extLst>
          </p:cNvPr>
          <p:cNvCxnSpPr/>
          <p:nvPr/>
        </p:nvCxnSpPr>
        <p:spPr>
          <a:xfrm>
            <a:off x="2071396" y="4903676"/>
            <a:ext cx="761378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E2F5000-B66F-8A5D-6727-B00F48390313}"/>
              </a:ext>
            </a:extLst>
          </p:cNvPr>
          <p:cNvCxnSpPr/>
          <p:nvPr/>
        </p:nvCxnSpPr>
        <p:spPr>
          <a:xfrm>
            <a:off x="2071396" y="5898873"/>
            <a:ext cx="761378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EDAB825-DDFD-7D2F-6924-26DD6E32662C}"/>
              </a:ext>
            </a:extLst>
          </p:cNvPr>
          <p:cNvCxnSpPr>
            <a:cxnSpLocks/>
          </p:cNvCxnSpPr>
          <p:nvPr/>
        </p:nvCxnSpPr>
        <p:spPr>
          <a:xfrm>
            <a:off x="2071396" y="4903676"/>
            <a:ext cx="0" cy="99069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C13ECA7-EA60-E72B-B0AC-A8BBF18153F6}"/>
              </a:ext>
            </a:extLst>
          </p:cNvPr>
          <p:cNvCxnSpPr>
            <a:cxnSpLocks/>
          </p:cNvCxnSpPr>
          <p:nvPr/>
        </p:nvCxnSpPr>
        <p:spPr>
          <a:xfrm flipH="1">
            <a:off x="9685176" y="4903676"/>
            <a:ext cx="9102" cy="99069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D67C2DB6-9060-18EC-ED95-BEA9419F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15" y="651854"/>
            <a:ext cx="2219325" cy="97155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40253CCE-9207-B43A-A6E3-6E0CE5946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542" y="2392527"/>
            <a:ext cx="2219325" cy="40005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B53F8FD8-27DD-EB52-ED39-2F50E49E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541" y="3419750"/>
            <a:ext cx="2219325" cy="40005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C6AF955A-9FCC-2C3E-9697-5978345A5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540" y="5094700"/>
            <a:ext cx="2219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12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1DD14D-9BAF-DE26-B698-61A87527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E5680D4-A46B-1048-3577-1D8A018B65FF}"/>
              </a:ext>
            </a:extLst>
          </p:cNvPr>
          <p:cNvSpPr txBox="1"/>
          <p:nvPr/>
        </p:nvSpPr>
        <p:spPr>
          <a:xfrm>
            <a:off x="1010815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Operadores Lógicos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B58826-4DB1-801F-16FD-088224848EDA}"/>
              </a:ext>
            </a:extLst>
          </p:cNvPr>
          <p:cNvSpPr txBox="1"/>
          <p:nvPr/>
        </p:nvSpPr>
        <p:spPr>
          <a:xfrm>
            <a:off x="1252057" y="1647050"/>
            <a:ext cx="749766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Verdana Pro (Corpo)"/>
              </a:rPr>
              <a:t> </a:t>
            </a:r>
            <a:r>
              <a:rPr lang="pt-BR" b="1" i="0">
                <a:solidFill>
                  <a:schemeClr val="accent1"/>
                </a:solidFill>
                <a:effectLst/>
                <a:latin typeface="Verdana Pro (Corpo)"/>
              </a:rPr>
              <a:t>IN</a:t>
            </a:r>
            <a:r>
              <a:rPr lang="pt-BR" b="0" i="0">
                <a:effectLst/>
                <a:latin typeface="Verdana Pro (Corpo)"/>
              </a:rPr>
              <a:t>  Retorna se uma das condições for verdadeira</a:t>
            </a:r>
          </a:p>
          <a:p>
            <a:pPr lvl="1"/>
            <a:r>
              <a:rPr lang="pt-BR">
                <a:latin typeface="Verdana Pro (Corpo)"/>
              </a:rPr>
              <a:t>   Semelhante a utilizar o </a:t>
            </a:r>
            <a:r>
              <a:rPr lang="pt-BR">
                <a:solidFill>
                  <a:schemeClr val="accent1"/>
                </a:solidFill>
                <a:latin typeface="Verdana Pro (Corpo)"/>
              </a:rPr>
              <a:t>OR</a:t>
            </a:r>
            <a:endParaRPr lang="pt-BR" b="0" i="0">
              <a:solidFill>
                <a:schemeClr val="accent1"/>
              </a:solidFill>
              <a:effectLst/>
              <a:latin typeface="Verdana Pro (Corpo)"/>
            </a:endParaRPr>
          </a:p>
          <a:p>
            <a:r>
              <a:rPr lang="pt-BR">
                <a:latin typeface="Verdana Pro (Corpo)"/>
              </a:rPr>
              <a:t>  </a:t>
            </a:r>
            <a:r>
              <a:rPr lang="pt-BR" sz="1600" b="0" i="0">
                <a:effectLst/>
                <a:latin typeface="Verdana Pro (Corpo)"/>
              </a:rPr>
              <a:t>Ex</a:t>
            </a:r>
            <a:r>
              <a:rPr lang="pt-BR" sz="1600">
                <a:latin typeface="Verdana Pro (Corpo)"/>
              </a:rPr>
              <a:t>.: 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TB_CURSO_2022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id_curso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IN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(1,3);</a:t>
            </a: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Verdana Pro (Corpo)"/>
              </a:rPr>
              <a:t> </a:t>
            </a:r>
            <a:r>
              <a:rPr lang="pt-BR" b="1" i="0">
                <a:solidFill>
                  <a:schemeClr val="accent1"/>
                </a:solidFill>
                <a:effectLst/>
                <a:latin typeface="Verdana Pro (Corpo)"/>
              </a:rPr>
              <a:t>NOT IN</a:t>
            </a:r>
            <a:r>
              <a:rPr lang="pt-BR" b="0" i="0">
                <a:effectLst/>
                <a:latin typeface="Verdana Pro (Corpo)"/>
              </a:rPr>
              <a:t> Oposto do </a:t>
            </a:r>
            <a:r>
              <a:rPr lang="pt-BR" b="0" i="0">
                <a:solidFill>
                  <a:schemeClr val="accent1"/>
                </a:solidFill>
                <a:effectLst/>
                <a:latin typeface="Verdana Pro (Corpo)"/>
              </a:rPr>
              <a:t>IN</a:t>
            </a:r>
          </a:p>
          <a:p>
            <a:r>
              <a:rPr lang="pt-BR">
                <a:latin typeface="Verdana Pro (Corpo)"/>
              </a:rPr>
              <a:t>  </a:t>
            </a:r>
            <a:r>
              <a:rPr lang="pt-BR" sz="1600" b="0" i="0">
                <a:effectLst/>
                <a:latin typeface="Verdana Pro (Corpo)"/>
              </a:rPr>
              <a:t>Ex</a:t>
            </a:r>
            <a:r>
              <a:rPr lang="pt-BR" sz="1600">
                <a:latin typeface="Verdana Pro (Corpo)"/>
              </a:rPr>
              <a:t>.: 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TB_CURSO_2022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	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nome_curso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NOT IN 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(</a:t>
            </a:r>
            <a:r>
              <a:rPr lang="pt-BR" sz="1600"/>
              <a:t>'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DTS</a:t>
            </a:r>
            <a:r>
              <a:rPr lang="pt-BR" sz="1600"/>
              <a:t> ', ' ADMINISTRAÇÃO'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);</a:t>
            </a: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pt-BR" sz="1600">
              <a:latin typeface="Verdana Pro (Corpo)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C9F7011-A979-0D3E-3C90-67B0378F7A9E}"/>
              </a:ext>
            </a:extLst>
          </p:cNvPr>
          <p:cNvCxnSpPr/>
          <p:nvPr/>
        </p:nvCxnSpPr>
        <p:spPr>
          <a:xfrm>
            <a:off x="1280369" y="3615655"/>
            <a:ext cx="744103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10AC7019-C933-9203-35ED-5EB7BFE3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15" y="651854"/>
            <a:ext cx="2219325" cy="9715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A07F763-8DEB-68B4-1676-D0AED01DA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660" y="2580052"/>
            <a:ext cx="2219325" cy="5905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E3D26DE-DBF8-9D17-D060-2C6B9BCA5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660" y="5489375"/>
            <a:ext cx="2219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08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A6A171-0062-534F-CCEC-9E578E70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6173C5E-2A1B-E7E9-9862-A2EA2832EE10}"/>
              </a:ext>
            </a:extLst>
          </p:cNvPr>
          <p:cNvSpPr txBox="1"/>
          <p:nvPr/>
        </p:nvSpPr>
        <p:spPr>
          <a:xfrm>
            <a:off x="1010815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Operadores Lógicos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7C587D-A83A-716B-19F2-AB07947B8AC2}"/>
              </a:ext>
            </a:extLst>
          </p:cNvPr>
          <p:cNvSpPr txBox="1"/>
          <p:nvPr/>
        </p:nvSpPr>
        <p:spPr>
          <a:xfrm>
            <a:off x="1252056" y="1647050"/>
            <a:ext cx="7436083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Verdana Pro (Corpo)"/>
              </a:rPr>
              <a:t> </a:t>
            </a:r>
            <a:r>
              <a:rPr lang="pt-BR" b="1" i="0">
                <a:solidFill>
                  <a:schemeClr val="accent1"/>
                </a:solidFill>
                <a:effectLst/>
                <a:latin typeface="Verdana Pro (Corpo)"/>
              </a:rPr>
              <a:t>LIKE</a:t>
            </a:r>
            <a:r>
              <a:rPr lang="pt-BR" b="0" i="0">
                <a:effectLst/>
                <a:latin typeface="Verdana Pro (Corpo)"/>
              </a:rPr>
              <a:t>  </a:t>
            </a:r>
            <a:r>
              <a:rPr lang="pt-BR">
                <a:latin typeface="Verdana Pro (Corpo)"/>
              </a:rPr>
              <a:t>É utilizado para buscar por uma determinada string dentro de um campo com valores textuais</a:t>
            </a:r>
          </a:p>
          <a:p>
            <a:pPr algn="l"/>
            <a:endParaRPr lang="pt-BR">
              <a:latin typeface="Verdana Pro (Corpo)"/>
            </a:endParaRPr>
          </a:p>
          <a:p>
            <a:pPr algn="l"/>
            <a:r>
              <a:rPr lang="en-US" sz="1600">
                <a:solidFill>
                  <a:srgbClr val="F31141"/>
                </a:solidFill>
                <a:latin typeface="Verdana Pro (Corpo)"/>
                <a:sym typeface="Wingdings" panose="05000000000000000000" pitchFamily="2" charset="2"/>
              </a:rPr>
              <a:t>Ex. 1: </a:t>
            </a:r>
            <a:r>
              <a:rPr lang="en-US" sz="1600" i="1">
                <a:solidFill>
                  <a:srgbClr val="FFFF89"/>
                </a:solidFill>
                <a:latin typeface="Verdana Pro (Corpo)"/>
                <a:sym typeface="Wingdings" panose="05000000000000000000" pitchFamily="2" charset="2"/>
              </a:rPr>
              <a:t>Buscar por cursos que comecem com a string JOGO</a:t>
            </a:r>
          </a:p>
          <a:p>
            <a:pPr algn="l"/>
            <a:endParaRPr lang="en-US" sz="1600" i="1">
              <a:solidFill>
                <a:srgbClr val="FFFF89"/>
              </a:solidFill>
              <a:latin typeface="Verdana Pro (Corpo)"/>
              <a:sym typeface="Wingdings" panose="05000000000000000000" pitchFamily="2" charset="2"/>
            </a:endParaRPr>
          </a:p>
          <a:p>
            <a:pPr algn="l"/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SELECT 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*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TB_CURSO_2022</a:t>
            </a:r>
          </a:p>
          <a:p>
            <a:pPr algn="l"/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nome_curso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LIKE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</a:t>
            </a:r>
            <a:r>
              <a:rPr lang="pt-BR" sz="1600"/>
              <a:t>'JOGO%'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;</a:t>
            </a: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Verdana Pro (Corpo)"/>
              </a:rPr>
              <a:t> </a:t>
            </a:r>
            <a:r>
              <a:rPr lang="pt-BR" b="1" i="0">
                <a:solidFill>
                  <a:schemeClr val="accent1"/>
                </a:solidFill>
                <a:effectLst/>
                <a:latin typeface="Verdana Pro (Corpo)"/>
              </a:rPr>
              <a:t>NOT LIKE</a:t>
            </a:r>
            <a:r>
              <a:rPr lang="pt-BR" b="0" i="0">
                <a:effectLst/>
                <a:latin typeface="Verdana Pro (Corpo)"/>
              </a:rPr>
              <a:t> Oposto do </a:t>
            </a:r>
            <a:r>
              <a:rPr lang="pt-BR" b="0" i="0">
                <a:solidFill>
                  <a:schemeClr val="accent1"/>
                </a:solidFill>
                <a:effectLst/>
                <a:latin typeface="Verdana Pro (Corpo)"/>
              </a:rPr>
              <a:t>LIKE</a:t>
            </a:r>
          </a:p>
          <a:p>
            <a:pPr algn="l"/>
            <a:endParaRPr lang="pt-BR">
              <a:solidFill>
                <a:schemeClr val="accent1"/>
              </a:solidFill>
              <a:latin typeface="Verdana Pro (Corpo)"/>
            </a:endParaRPr>
          </a:p>
          <a:p>
            <a:r>
              <a:rPr lang="en-US" sz="1600">
                <a:solidFill>
                  <a:srgbClr val="F31141"/>
                </a:solidFill>
                <a:latin typeface="Verdana Pro (Corpo)"/>
                <a:sym typeface="Wingdings" panose="05000000000000000000" pitchFamily="2" charset="2"/>
              </a:rPr>
              <a:t>Ex. 2: </a:t>
            </a:r>
            <a:r>
              <a:rPr lang="en-US" sz="1600" i="1">
                <a:solidFill>
                  <a:srgbClr val="FFFF89"/>
                </a:solidFill>
                <a:latin typeface="Verdana Pro (Corpo)"/>
                <a:sym typeface="Wingdings" panose="05000000000000000000" pitchFamily="2" charset="2"/>
              </a:rPr>
              <a:t>Buscar por cursos que não contenham a string DIGI</a:t>
            </a:r>
          </a:p>
          <a:p>
            <a:pPr algn="l"/>
            <a:endParaRPr lang="pt-BR" b="0" i="0">
              <a:solidFill>
                <a:schemeClr val="accent1"/>
              </a:solidFill>
              <a:effectLst/>
              <a:latin typeface="Verdana Pro (Corpo)"/>
            </a:endParaRP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TB_CURSO_2022</a:t>
            </a: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nome_curso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NOT LIKE 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(</a:t>
            </a:r>
            <a:r>
              <a:rPr lang="pt-BR" sz="1600"/>
              <a:t>'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%DIGI%</a:t>
            </a:r>
            <a:r>
              <a:rPr lang="pt-BR" sz="1600"/>
              <a:t>'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);</a:t>
            </a: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pt-BR" sz="1600">
              <a:latin typeface="Verdana Pro (Corpo)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609AF9B-DD02-9E27-6C6B-D5F22BA6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860" y="762000"/>
            <a:ext cx="2219325" cy="13525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7DF5EF-FBF4-9AE4-04CB-1ADACF115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754" y="3038475"/>
            <a:ext cx="2219325" cy="7810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AA03704-9F65-4FCC-DE1B-C052503E1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753" y="5152140"/>
            <a:ext cx="2219325" cy="97155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44C9623-0D24-92FC-C8EC-05DD36A5C35D}"/>
              </a:ext>
            </a:extLst>
          </p:cNvPr>
          <p:cNvCxnSpPr/>
          <p:nvPr/>
        </p:nvCxnSpPr>
        <p:spPr>
          <a:xfrm flipV="1">
            <a:off x="1010815" y="3951215"/>
            <a:ext cx="7680179" cy="5872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AF9EBC9-EDAF-539D-714E-9FE508F2393F}"/>
              </a:ext>
            </a:extLst>
          </p:cNvPr>
          <p:cNvCxnSpPr/>
          <p:nvPr/>
        </p:nvCxnSpPr>
        <p:spPr>
          <a:xfrm flipV="1">
            <a:off x="1010815" y="1489878"/>
            <a:ext cx="7680179" cy="5872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85E597F-81BD-96C0-067C-7817F1DD0C89}"/>
              </a:ext>
            </a:extLst>
          </p:cNvPr>
          <p:cNvCxnSpPr/>
          <p:nvPr/>
        </p:nvCxnSpPr>
        <p:spPr>
          <a:xfrm flipV="1">
            <a:off x="1010814" y="6222139"/>
            <a:ext cx="7680179" cy="5872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2A07EEE-D4F5-1212-1FD9-8B6A53BA9B5B}"/>
              </a:ext>
            </a:extLst>
          </p:cNvPr>
          <p:cNvCxnSpPr>
            <a:cxnSpLocks/>
          </p:cNvCxnSpPr>
          <p:nvPr/>
        </p:nvCxnSpPr>
        <p:spPr>
          <a:xfrm flipH="1">
            <a:off x="1010814" y="1548601"/>
            <a:ext cx="1" cy="473226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77A89D0-BB97-EC0D-01B7-2D30C93B9F6C}"/>
              </a:ext>
            </a:extLst>
          </p:cNvPr>
          <p:cNvCxnSpPr>
            <a:cxnSpLocks/>
          </p:cNvCxnSpPr>
          <p:nvPr/>
        </p:nvCxnSpPr>
        <p:spPr>
          <a:xfrm>
            <a:off x="8688139" y="1518104"/>
            <a:ext cx="0" cy="473339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317000A-5993-C575-5D62-1F4E314F2DC3}"/>
              </a:ext>
            </a:extLst>
          </p:cNvPr>
          <p:cNvSpPr txBox="1"/>
          <p:nvPr/>
        </p:nvSpPr>
        <p:spPr>
          <a:xfrm>
            <a:off x="8929380" y="2319999"/>
            <a:ext cx="30707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Atividade: </a:t>
            </a:r>
          </a:p>
          <a:p>
            <a:pPr algn="l"/>
            <a:endParaRPr lang="pt-BR" sz="2000" b="1">
              <a:solidFill>
                <a:srgbClr val="FFC000"/>
              </a:solidFill>
              <a:latin typeface="Segoe UI" panose="020B0502040204020203" pitchFamily="34" charset="0"/>
            </a:endParaRPr>
          </a:p>
          <a:p>
            <a:pPr algn="l"/>
            <a:r>
              <a:rPr lang="pt-BR" sz="2000" b="1">
                <a:solidFill>
                  <a:srgbClr val="FFC000"/>
                </a:solidFill>
                <a:latin typeface="Segoe UI" panose="020B0502040204020203" pitchFamily="34" charset="0"/>
              </a:rPr>
              <a:t>1. </a:t>
            </a:r>
            <a:r>
              <a:rPr lang="pt-BR" sz="2000">
                <a:latin typeface="Segoe UI" panose="020B0502040204020203" pitchFamily="34" charset="0"/>
              </a:rPr>
              <a:t>Criar a tabela acima com seus respectivos campos e dados</a:t>
            </a:r>
            <a:endParaRPr lang="pt-BR" sz="2000" b="1">
              <a:solidFill>
                <a:srgbClr val="FFC000"/>
              </a:solidFill>
              <a:latin typeface="Segoe UI" panose="020B0502040204020203" pitchFamily="34" charset="0"/>
            </a:endParaRPr>
          </a:p>
          <a:p>
            <a:pPr algn="l"/>
            <a:endParaRPr lang="pt-BR" sz="2000" b="1">
              <a:solidFill>
                <a:srgbClr val="FFC000"/>
              </a:solidFill>
              <a:latin typeface="Segoe UI" panose="020B0502040204020203" pitchFamily="34" charset="0"/>
            </a:endParaRPr>
          </a:p>
          <a:p>
            <a:pPr algn="l"/>
            <a:r>
              <a:rPr lang="pt-BR" sz="2000" b="1" i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2. </a:t>
            </a:r>
            <a:r>
              <a:rPr lang="pt-BR" sz="2000" i="0">
                <a:effectLst/>
                <a:latin typeface="Segoe UI" panose="020B0502040204020203" pitchFamily="34" charset="0"/>
              </a:rPr>
              <a:t>Efetuar uma consulta que busque somente os cursos que terminem com a letra “O”</a:t>
            </a:r>
          </a:p>
        </p:txBody>
      </p:sp>
    </p:spTree>
    <p:extLst>
      <p:ext uri="{BB962C8B-B14F-4D97-AF65-F5344CB8AC3E}">
        <p14:creationId xmlns:p14="http://schemas.microsoft.com/office/powerpoint/2010/main" val="3789761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FD1827C-59B1-1AEA-7B81-F8D6F21F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740128E-5237-1AC1-CF84-922FFB1502F4}"/>
              </a:ext>
            </a:extLst>
          </p:cNvPr>
          <p:cNvSpPr txBox="1"/>
          <p:nvPr/>
        </p:nvSpPr>
        <p:spPr>
          <a:xfrm>
            <a:off x="558027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INNER JOIN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2D40BC-DAAF-A19F-9F07-15471D98486F}"/>
              </a:ext>
            </a:extLst>
          </p:cNvPr>
          <p:cNvSpPr txBox="1"/>
          <p:nvPr/>
        </p:nvSpPr>
        <p:spPr>
          <a:xfrm>
            <a:off x="1010814" y="1495425"/>
            <a:ext cx="1023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A cláusula JOIN permite que os dados de várias tabelas sejam combinados com base na relação existente entre elas</a:t>
            </a:r>
            <a:endParaRPr lang="pt-BR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8A51D3-41AE-BBCC-AED2-436A552EE356}"/>
              </a:ext>
            </a:extLst>
          </p:cNvPr>
          <p:cNvSpPr txBox="1"/>
          <p:nvPr/>
        </p:nvSpPr>
        <p:spPr>
          <a:xfrm>
            <a:off x="1010814" y="2515170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Ex.:</a:t>
            </a:r>
            <a:endParaRPr lang="pt-BR">
              <a:solidFill>
                <a:srgbClr val="F31141"/>
              </a:solidFill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C8C5777-2AC8-7852-B875-DDB75F73D048}"/>
              </a:ext>
            </a:extLst>
          </p:cNvPr>
          <p:cNvGrpSpPr/>
          <p:nvPr/>
        </p:nvGrpSpPr>
        <p:grpSpPr>
          <a:xfrm>
            <a:off x="2675329" y="2504301"/>
            <a:ext cx="6385879" cy="1736814"/>
            <a:chOff x="2675329" y="2504301"/>
            <a:chExt cx="6385879" cy="1736814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F4BC3AF-AD5C-E2C5-006D-73A09CE2C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5329" y="2888565"/>
              <a:ext cx="2514600" cy="1352550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9648E1-E9A6-AF8A-5CDA-5BD994394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888565"/>
              <a:ext cx="2965208" cy="1132170"/>
            </a:xfrm>
            <a:prstGeom prst="rect">
              <a:avLst/>
            </a:prstGeom>
          </p:spPr>
        </p:pic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F933C778-B5F7-EA48-2532-1DCA123B96B9}"/>
                </a:ext>
              </a:extLst>
            </p:cNvPr>
            <p:cNvCxnSpPr>
              <a:cxnSpLocks/>
            </p:cNvCxnSpPr>
            <p:nvPr/>
          </p:nvCxnSpPr>
          <p:spPr>
            <a:xfrm>
              <a:off x="3359792" y="2510975"/>
              <a:ext cx="0" cy="539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4578DF0-E314-72B3-888A-0615D34271C9}"/>
                </a:ext>
              </a:extLst>
            </p:cNvPr>
            <p:cNvCxnSpPr>
              <a:cxnSpLocks/>
            </p:cNvCxnSpPr>
            <p:nvPr/>
          </p:nvCxnSpPr>
          <p:spPr>
            <a:xfrm>
              <a:off x="3359792" y="2506781"/>
              <a:ext cx="3356995" cy="8389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C451D25-7D30-5919-8C44-11ED33C2D391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76" y="2504301"/>
              <a:ext cx="0" cy="618634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D7F5E73-205B-2ABD-F8BD-B728F99EB64C}"/>
                </a:ext>
              </a:extLst>
            </p:cNvPr>
            <p:cNvSpPr/>
            <p:nvPr/>
          </p:nvSpPr>
          <p:spPr>
            <a:xfrm>
              <a:off x="3196207" y="3047434"/>
              <a:ext cx="327170" cy="299773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E48D28BD-91CB-62FF-528D-72FC514DC930}"/>
                </a:ext>
              </a:extLst>
            </p:cNvPr>
            <p:cNvSpPr/>
            <p:nvPr/>
          </p:nvSpPr>
          <p:spPr>
            <a:xfrm>
              <a:off x="6578369" y="3131324"/>
              <a:ext cx="300604" cy="299773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05071D3-0F5C-9B27-2E19-944DFF614021}"/>
              </a:ext>
            </a:extLst>
          </p:cNvPr>
          <p:cNvSpPr txBox="1"/>
          <p:nvPr/>
        </p:nvSpPr>
        <p:spPr>
          <a:xfrm>
            <a:off x="1010814" y="4307857"/>
            <a:ext cx="554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Consultar telefone e email da aluna Julia</a:t>
            </a:r>
            <a:endParaRPr lang="pt-BR">
              <a:solidFill>
                <a:srgbClr val="00B050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B6284CE-3A6D-4D8D-5B43-DEADDD465B68}"/>
              </a:ext>
            </a:extLst>
          </p:cNvPr>
          <p:cNvSpPr txBox="1"/>
          <p:nvPr/>
        </p:nvSpPr>
        <p:spPr>
          <a:xfrm>
            <a:off x="1170204" y="4688954"/>
            <a:ext cx="6254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F0"/>
                </a:solidFill>
              </a:rPr>
              <a:t>SELECT</a:t>
            </a:r>
            <a:r>
              <a:rPr lang="en-US" sz="1600"/>
              <a:t>  a.nome_aluno, c.telefone, c.email</a:t>
            </a:r>
          </a:p>
          <a:p>
            <a:r>
              <a:rPr lang="en-US" sz="1600">
                <a:solidFill>
                  <a:srgbClr val="00B0F0"/>
                </a:solidFill>
              </a:rPr>
              <a:t>FROM</a:t>
            </a:r>
            <a:r>
              <a:rPr lang="en-US" sz="1600"/>
              <a:t> tb_aluno a </a:t>
            </a:r>
            <a:r>
              <a:rPr lang="en-US" sz="1600">
                <a:solidFill>
                  <a:srgbClr val="00B0F0"/>
                </a:solidFill>
              </a:rPr>
              <a:t>INNER JOIN </a:t>
            </a:r>
            <a:r>
              <a:rPr lang="en-US" sz="1600"/>
              <a:t>tb_contato c</a:t>
            </a:r>
          </a:p>
          <a:p>
            <a:r>
              <a:rPr lang="en-US" sz="1600">
                <a:solidFill>
                  <a:srgbClr val="00B0F0"/>
                </a:solidFill>
              </a:rPr>
              <a:t>ON</a:t>
            </a:r>
            <a:r>
              <a:rPr lang="en-US" sz="1600"/>
              <a:t> a.id_aluno = c.id_aluno</a:t>
            </a:r>
          </a:p>
          <a:p>
            <a:r>
              <a:rPr lang="en-US" sz="1600">
                <a:solidFill>
                  <a:srgbClr val="00B0F0"/>
                </a:solidFill>
              </a:rPr>
              <a:t>WHERE</a:t>
            </a:r>
            <a:r>
              <a:rPr lang="en-US" sz="1600"/>
              <a:t> a.nome_aluno = 'Julia';</a:t>
            </a:r>
          </a:p>
          <a:p>
            <a:endParaRPr lang="pt-BR" sz="1600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07025F59-1B38-C3EE-C4C6-A06EEE79D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396" y="5438775"/>
            <a:ext cx="4124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5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89AB7F8-D514-705B-D7F1-0C7A31A3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16DB48-E959-6887-D604-B9441CEAA42A}"/>
              </a:ext>
            </a:extLst>
          </p:cNvPr>
          <p:cNvSpPr txBox="1"/>
          <p:nvPr/>
        </p:nvSpPr>
        <p:spPr>
          <a:xfrm>
            <a:off x="558027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LEFT JOIN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738DE1-FDBD-114D-88D3-BB15889A0739}"/>
              </a:ext>
            </a:extLst>
          </p:cNvPr>
          <p:cNvSpPr txBox="1"/>
          <p:nvPr/>
        </p:nvSpPr>
        <p:spPr>
          <a:xfrm>
            <a:off x="1010814" y="1495425"/>
            <a:ext cx="104066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A cláusula LEFT JOIN permite obter não apenas os dados relacionados de duas tabelas, mas também os dados não relacionados encontrados na tabela à esquerda da cláusula JOIN. Caso não existam dados relacionados entre as tabelas à esquerda e a direita do JOIN, os valores resultantes de todas as colunas da lista de seleção da tabela à direita serão nulos.</a:t>
            </a:r>
            <a:endParaRPr lang="pt-BR" sz="160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5F0415-DDB1-5BB9-8039-82640D740063}"/>
              </a:ext>
            </a:extLst>
          </p:cNvPr>
          <p:cNvSpPr txBox="1"/>
          <p:nvPr/>
        </p:nvSpPr>
        <p:spPr>
          <a:xfrm>
            <a:off x="1010814" y="2754714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Ex.:</a:t>
            </a:r>
            <a:endParaRPr lang="pt-BR">
              <a:solidFill>
                <a:srgbClr val="F311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AB3143-4889-A509-EDE0-D338D6561FAD}"/>
              </a:ext>
            </a:extLst>
          </p:cNvPr>
          <p:cNvSpPr txBox="1"/>
          <p:nvPr/>
        </p:nvSpPr>
        <p:spPr>
          <a:xfrm>
            <a:off x="1110241" y="4478379"/>
            <a:ext cx="554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Consultar telefone e email da aluna Julia</a:t>
            </a:r>
            <a:endParaRPr lang="pt-BR">
              <a:solidFill>
                <a:srgbClr val="00B05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15AFCE-5CF4-62F5-BC96-0D857E1AFA93}"/>
              </a:ext>
            </a:extLst>
          </p:cNvPr>
          <p:cNvSpPr txBox="1"/>
          <p:nvPr/>
        </p:nvSpPr>
        <p:spPr>
          <a:xfrm>
            <a:off x="1278020" y="4971340"/>
            <a:ext cx="6254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F0"/>
                </a:solidFill>
              </a:rPr>
              <a:t>SELECT</a:t>
            </a:r>
            <a:r>
              <a:rPr lang="en-US" sz="1600"/>
              <a:t>  a.nome_aluno, c.telefone, c.email</a:t>
            </a:r>
          </a:p>
          <a:p>
            <a:r>
              <a:rPr lang="en-US" sz="1600">
                <a:solidFill>
                  <a:srgbClr val="00B0F0"/>
                </a:solidFill>
              </a:rPr>
              <a:t>FROM</a:t>
            </a:r>
            <a:r>
              <a:rPr lang="en-US" sz="1600"/>
              <a:t> tb_aluno a </a:t>
            </a:r>
            <a:r>
              <a:rPr lang="en-US" sz="1600">
                <a:solidFill>
                  <a:srgbClr val="00B0F0"/>
                </a:solidFill>
              </a:rPr>
              <a:t>LEFT JOIN </a:t>
            </a:r>
            <a:r>
              <a:rPr lang="en-US" sz="1600"/>
              <a:t>tb_contato c</a:t>
            </a:r>
          </a:p>
          <a:p>
            <a:r>
              <a:rPr lang="en-US" sz="1600">
                <a:solidFill>
                  <a:srgbClr val="00B0F0"/>
                </a:solidFill>
              </a:rPr>
              <a:t>ON</a:t>
            </a:r>
            <a:r>
              <a:rPr lang="en-US" sz="1600"/>
              <a:t> a.id_aluno = c.id_aluno</a:t>
            </a:r>
            <a:r>
              <a:rPr lang="pt-BR" sz="1600"/>
              <a:t>;</a:t>
            </a:r>
            <a:endParaRPr lang="en-US" sz="16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4C6F051-B88B-37D5-3C7A-76D1E8AD6EB6}"/>
              </a:ext>
            </a:extLst>
          </p:cNvPr>
          <p:cNvGrpSpPr/>
          <p:nvPr/>
        </p:nvGrpSpPr>
        <p:grpSpPr>
          <a:xfrm>
            <a:off x="2608217" y="2741565"/>
            <a:ext cx="6385879" cy="1736814"/>
            <a:chOff x="2675329" y="2504301"/>
            <a:chExt cx="6385879" cy="1736814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85E1106-C4AB-17B5-952D-0FEAC82B3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5329" y="2888565"/>
              <a:ext cx="2514600" cy="135255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08056F88-0AE7-D354-E447-D4ECB1AA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888565"/>
              <a:ext cx="2965208" cy="1132170"/>
            </a:xfrm>
            <a:prstGeom prst="rect">
              <a:avLst/>
            </a:prstGeom>
          </p:spPr>
        </p:pic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01DE9E0C-6C09-1B23-1D00-BBDBA0362B9F}"/>
                </a:ext>
              </a:extLst>
            </p:cNvPr>
            <p:cNvCxnSpPr>
              <a:cxnSpLocks/>
            </p:cNvCxnSpPr>
            <p:nvPr/>
          </p:nvCxnSpPr>
          <p:spPr>
            <a:xfrm>
              <a:off x="3359792" y="2510975"/>
              <a:ext cx="0" cy="539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E628D2A-37EB-184B-5774-4BE0CC8DE1D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792" y="2506781"/>
              <a:ext cx="3356995" cy="8389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F894430-9CC3-7013-9F40-AF37DBEC9ABD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76" y="2504301"/>
              <a:ext cx="0" cy="618634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49AA3CA-FA1B-D84C-5828-0C26427EC03F}"/>
                </a:ext>
              </a:extLst>
            </p:cNvPr>
            <p:cNvSpPr/>
            <p:nvPr/>
          </p:nvSpPr>
          <p:spPr>
            <a:xfrm>
              <a:off x="3196207" y="3047434"/>
              <a:ext cx="327170" cy="299773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26FBB8F-3BDF-C667-3EEF-389AB519240D}"/>
                </a:ext>
              </a:extLst>
            </p:cNvPr>
            <p:cNvSpPr/>
            <p:nvPr/>
          </p:nvSpPr>
          <p:spPr>
            <a:xfrm>
              <a:off x="6578369" y="3131324"/>
              <a:ext cx="300604" cy="299773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FAB16631-0116-AD0C-6714-BC416CA2A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61" y="4631394"/>
            <a:ext cx="4391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39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89AB7F8-D514-705B-D7F1-0C7A31A3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16DB48-E959-6887-D604-B9441CEAA42A}"/>
              </a:ext>
            </a:extLst>
          </p:cNvPr>
          <p:cNvSpPr txBox="1"/>
          <p:nvPr/>
        </p:nvSpPr>
        <p:spPr>
          <a:xfrm>
            <a:off x="558027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RIGHT JOIN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738DE1-FDBD-114D-88D3-BB15889A0739}"/>
              </a:ext>
            </a:extLst>
          </p:cNvPr>
          <p:cNvSpPr txBox="1"/>
          <p:nvPr/>
        </p:nvSpPr>
        <p:spPr>
          <a:xfrm>
            <a:off x="1010814" y="1495425"/>
            <a:ext cx="10406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Ao contrário do LEFT JOIN, a cláusula RIGHT JOIN retorna todos os dados encontrados na tabela à direita de JOIN. Caso não existam dados associados entre as tabelas à esquerda e à direita de JOIN, serão retornados valores nulos.</a:t>
            </a:r>
            <a:endParaRPr lang="pt-BR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5F0415-DDB1-5BB9-8039-82640D740063}"/>
              </a:ext>
            </a:extLst>
          </p:cNvPr>
          <p:cNvSpPr txBox="1"/>
          <p:nvPr/>
        </p:nvSpPr>
        <p:spPr>
          <a:xfrm>
            <a:off x="1010814" y="2754714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Ex.:</a:t>
            </a:r>
            <a:endParaRPr lang="pt-BR">
              <a:solidFill>
                <a:srgbClr val="F311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AB3143-4889-A509-EDE0-D338D6561FAD}"/>
              </a:ext>
            </a:extLst>
          </p:cNvPr>
          <p:cNvSpPr txBox="1"/>
          <p:nvPr/>
        </p:nvSpPr>
        <p:spPr>
          <a:xfrm>
            <a:off x="1110241" y="4478379"/>
            <a:ext cx="554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Consultar telefone e email da aluna Julia</a:t>
            </a:r>
            <a:endParaRPr lang="pt-BR">
              <a:solidFill>
                <a:srgbClr val="00B05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15AFCE-5CF4-62F5-BC96-0D857E1AFA93}"/>
              </a:ext>
            </a:extLst>
          </p:cNvPr>
          <p:cNvSpPr txBox="1"/>
          <p:nvPr/>
        </p:nvSpPr>
        <p:spPr>
          <a:xfrm>
            <a:off x="1278020" y="4971340"/>
            <a:ext cx="6254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F0"/>
                </a:solidFill>
              </a:rPr>
              <a:t>SELECT</a:t>
            </a:r>
            <a:r>
              <a:rPr lang="en-US" sz="1600"/>
              <a:t>  a.nome_aluno, c.telefone, c.email</a:t>
            </a:r>
          </a:p>
          <a:p>
            <a:r>
              <a:rPr lang="en-US" sz="1600">
                <a:solidFill>
                  <a:srgbClr val="00B0F0"/>
                </a:solidFill>
              </a:rPr>
              <a:t>FROM</a:t>
            </a:r>
            <a:r>
              <a:rPr lang="en-US" sz="1600"/>
              <a:t> tb_contato c </a:t>
            </a:r>
            <a:r>
              <a:rPr lang="en-US" sz="1600">
                <a:solidFill>
                  <a:srgbClr val="00B0F0"/>
                </a:solidFill>
              </a:rPr>
              <a:t>RIGHT JOIN </a:t>
            </a:r>
            <a:r>
              <a:rPr lang="en-US" sz="1600"/>
              <a:t>tb_aluno a </a:t>
            </a:r>
          </a:p>
          <a:p>
            <a:r>
              <a:rPr lang="en-US" sz="1600">
                <a:solidFill>
                  <a:srgbClr val="00B0F0"/>
                </a:solidFill>
              </a:rPr>
              <a:t>ON</a:t>
            </a:r>
            <a:r>
              <a:rPr lang="en-US" sz="1600"/>
              <a:t> a.id_aluno = c.id_aluno</a:t>
            </a:r>
            <a:r>
              <a:rPr lang="pt-BR" sz="1600"/>
              <a:t>;</a:t>
            </a:r>
            <a:endParaRPr lang="en-US" sz="160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85E1106-C4AB-17B5-952D-0FEAC82B3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66" y="3026588"/>
            <a:ext cx="2514600" cy="13525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8056F88-0AE7-D354-E447-D4ECB1AA2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359" y="3024805"/>
            <a:ext cx="2965208" cy="1132170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1DE9E0C-6C09-1B23-1D00-BBDBA0362B9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49675" y="2741565"/>
            <a:ext cx="675" cy="42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E628D2A-37EB-184B-5774-4BE0CC8DE1D3}"/>
              </a:ext>
            </a:extLst>
          </p:cNvPr>
          <p:cNvCxnSpPr>
            <a:cxnSpLocks/>
          </p:cNvCxnSpPr>
          <p:nvPr/>
        </p:nvCxnSpPr>
        <p:spPr>
          <a:xfrm>
            <a:off x="3292680" y="2744045"/>
            <a:ext cx="3356995" cy="838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F894430-9CC3-7013-9F40-AF37DBEC9ABD}"/>
              </a:ext>
            </a:extLst>
          </p:cNvPr>
          <p:cNvCxnSpPr>
            <a:cxnSpLocks/>
          </p:cNvCxnSpPr>
          <p:nvPr/>
        </p:nvCxnSpPr>
        <p:spPr>
          <a:xfrm>
            <a:off x="3300394" y="2749839"/>
            <a:ext cx="0" cy="5317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149AA3CA-FA1B-D84C-5828-0C26427EC03F}"/>
              </a:ext>
            </a:extLst>
          </p:cNvPr>
          <p:cNvSpPr/>
          <p:nvPr/>
        </p:nvSpPr>
        <p:spPr>
          <a:xfrm>
            <a:off x="3129095" y="3284698"/>
            <a:ext cx="327170" cy="299773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26FBB8F-3BDF-C667-3EEF-389AB519240D}"/>
              </a:ext>
            </a:extLst>
          </p:cNvPr>
          <p:cNvSpPr/>
          <p:nvPr/>
        </p:nvSpPr>
        <p:spPr>
          <a:xfrm>
            <a:off x="6500048" y="3165952"/>
            <a:ext cx="300604" cy="299773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FAB16631-0116-AD0C-6714-BC416CA2A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61" y="4631394"/>
            <a:ext cx="4391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01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E1390A6-2041-7D96-BEC6-3F6819FB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EC7569-97D8-359C-1BDD-226747B59C3F}"/>
              </a:ext>
            </a:extLst>
          </p:cNvPr>
          <p:cNvSpPr txBox="1"/>
          <p:nvPr/>
        </p:nvSpPr>
        <p:spPr>
          <a:xfrm>
            <a:off x="558027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FULL JOIN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A9D8B6B-09B2-B4FC-CDB7-B3E060AD31C6}"/>
              </a:ext>
            </a:extLst>
          </p:cNvPr>
          <p:cNvSpPr txBox="1"/>
          <p:nvPr/>
        </p:nvSpPr>
        <p:spPr>
          <a:xfrm>
            <a:off x="757314" y="2768941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Ex.:</a:t>
            </a:r>
            <a:endParaRPr lang="pt-BR">
              <a:solidFill>
                <a:srgbClr val="F31141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2A0E18D-6D81-2E25-ABA8-D04C03C7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14" y="1504950"/>
            <a:ext cx="10348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600">
                <a:solidFill>
                  <a:schemeClr val="tx2"/>
                </a:solidFill>
                <a:cs typeface="Calibri" panose="020F0502020204030204" pitchFamily="34" charset="0"/>
              </a:rPr>
              <a:t>A cláusula FULL JOIN retorna todas as linhas das tabelas unidas, correspondidas ou não, ou seja, você pode dizer que a FULL JOIN combina as funções da LEFT JOIN e da RIGHT JOIN. FULL JOIN é um tipo de junção externa, por isso também é chamada junção externa completa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4D1CFA9-770A-B75B-59AD-1BCC5BA88F90}"/>
              </a:ext>
            </a:extLst>
          </p:cNvPr>
          <p:cNvSpPr txBox="1"/>
          <p:nvPr/>
        </p:nvSpPr>
        <p:spPr>
          <a:xfrm>
            <a:off x="1527320" y="4597582"/>
            <a:ext cx="57846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FF0000"/>
                </a:solidFill>
              </a:rPr>
              <a:t>FULL JOIN</a:t>
            </a:r>
          </a:p>
          <a:p>
            <a:r>
              <a:rPr lang="pt-BR" sz="1400">
                <a:solidFill>
                  <a:srgbClr val="00B0F0"/>
                </a:solidFill>
              </a:rPr>
              <a:t>SELECT</a:t>
            </a:r>
            <a:r>
              <a:rPr lang="pt-BR" sz="1400"/>
              <a:t> a.modelo_2000, b.modelo_2022</a:t>
            </a:r>
          </a:p>
          <a:p>
            <a:r>
              <a:rPr lang="pt-BR" sz="1400">
                <a:solidFill>
                  <a:srgbClr val="00B0F0"/>
                </a:solidFill>
              </a:rPr>
              <a:t>FROM</a:t>
            </a:r>
            <a:r>
              <a:rPr lang="pt-BR" sz="1400"/>
              <a:t> tb_carro_ano_2000 a </a:t>
            </a:r>
            <a:r>
              <a:rPr lang="pt-BR" sz="1400">
                <a:solidFill>
                  <a:srgbClr val="00B0F0"/>
                </a:solidFill>
              </a:rPr>
              <a:t>FULL JOIN </a:t>
            </a:r>
            <a:r>
              <a:rPr lang="pt-BR" sz="1400"/>
              <a:t>tb_carro_ano_2022 b</a:t>
            </a:r>
          </a:p>
          <a:p>
            <a:r>
              <a:rPr lang="pt-BR" sz="1400">
                <a:solidFill>
                  <a:srgbClr val="00B0F0"/>
                </a:solidFill>
              </a:rPr>
              <a:t>ON</a:t>
            </a:r>
            <a:r>
              <a:rPr lang="pt-BR" sz="1400"/>
              <a:t> a.modelo_2000 = b.modelo_2022;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7452485-760A-1F5B-212A-A7C4C6451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80" y="4205624"/>
            <a:ext cx="1761281" cy="2138026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6AA1F3C-2243-4548-B748-1485DB77B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320" y="2768941"/>
            <a:ext cx="1400175" cy="154305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AF2CC9DA-22EF-4ED6-F555-400EABEA4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876" y="2768941"/>
            <a:ext cx="1400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5DF0D8-2CBD-6866-1423-137F62D96ADA}"/>
              </a:ext>
            </a:extLst>
          </p:cNvPr>
          <p:cNvSpPr txBox="1">
            <a:spLocks/>
          </p:cNvSpPr>
          <p:nvPr/>
        </p:nvSpPr>
        <p:spPr>
          <a:xfrm>
            <a:off x="876588" y="1038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DDL – CREATE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0128B1-FEF6-D353-F589-2127A378C6AA}"/>
              </a:ext>
            </a:extLst>
          </p:cNvPr>
          <p:cNvSpPr txBox="1"/>
          <p:nvPr/>
        </p:nvSpPr>
        <p:spPr>
          <a:xfrm>
            <a:off x="1176556" y="2189298"/>
            <a:ext cx="39994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accent2"/>
                </a:solidFill>
              </a:rPr>
              <a:t>CREATE TABLE </a:t>
            </a:r>
            <a:r>
              <a:rPr lang="pt-BR"/>
              <a:t>TB_PIZZA</a:t>
            </a:r>
          </a:p>
          <a:p>
            <a:r>
              <a:rPr lang="pt-BR"/>
              <a:t>(</a:t>
            </a:r>
          </a:p>
          <a:p>
            <a:r>
              <a:rPr lang="pt-BR"/>
              <a:t>    id_pizza </a:t>
            </a:r>
            <a:r>
              <a:rPr lang="pt-BR">
                <a:solidFill>
                  <a:schemeClr val="accent2"/>
                </a:solidFill>
              </a:rPr>
              <a:t>INT</a:t>
            </a:r>
            <a:r>
              <a:rPr lang="pt-BR"/>
              <a:t> NOT NULL,</a:t>
            </a:r>
          </a:p>
          <a:p>
            <a:r>
              <a:rPr lang="pt-BR"/>
              <a:t>    nome_pizza </a:t>
            </a:r>
            <a:r>
              <a:rPr lang="pt-BR">
                <a:solidFill>
                  <a:schemeClr val="accent2"/>
                </a:solidFill>
              </a:rPr>
              <a:t>VARCHAR</a:t>
            </a:r>
            <a:r>
              <a:rPr lang="pt-BR"/>
              <a:t>(100),</a:t>
            </a:r>
          </a:p>
          <a:p>
            <a:r>
              <a:rPr lang="pt-BR"/>
              <a:t>    preco_pizza </a:t>
            </a:r>
            <a:r>
              <a:rPr lang="pt-BR">
                <a:solidFill>
                  <a:schemeClr val="accent2"/>
                </a:solidFill>
              </a:rPr>
              <a:t>NUMBER</a:t>
            </a:r>
            <a:r>
              <a:rPr lang="pt-BR"/>
              <a:t>(10,2)</a:t>
            </a:r>
          </a:p>
          <a:p>
            <a:r>
              <a:rPr lang="pt-BR"/>
              <a:t>);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5246E01-2375-BC4D-8044-7364E68076EC}"/>
              </a:ext>
            </a:extLst>
          </p:cNvPr>
          <p:cNvSpPr txBox="1">
            <a:spLocks/>
          </p:cNvSpPr>
          <p:nvPr/>
        </p:nvSpPr>
        <p:spPr>
          <a:xfrm>
            <a:off x="935405" y="1664637"/>
            <a:ext cx="2420192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 Tabela:</a:t>
            </a:r>
          </a:p>
        </p:txBody>
      </p:sp>
    </p:spTree>
    <p:extLst>
      <p:ext uri="{BB962C8B-B14F-4D97-AF65-F5344CB8AC3E}">
        <p14:creationId xmlns:p14="http://schemas.microsoft.com/office/powerpoint/2010/main" val="166279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E1390A6-2041-7D96-BEC6-3F6819FB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EC7569-97D8-359C-1BDD-226747B59C3F}"/>
              </a:ext>
            </a:extLst>
          </p:cNvPr>
          <p:cNvSpPr txBox="1"/>
          <p:nvPr/>
        </p:nvSpPr>
        <p:spPr>
          <a:xfrm>
            <a:off x="439987" y="107668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COMPARATIVO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28BA14-32B2-E297-1792-6C689B153181}"/>
              </a:ext>
            </a:extLst>
          </p:cNvPr>
          <p:cNvSpPr txBox="1"/>
          <p:nvPr/>
        </p:nvSpPr>
        <p:spPr>
          <a:xfrm>
            <a:off x="482178" y="1794174"/>
            <a:ext cx="59390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FF0000"/>
                </a:solidFill>
              </a:rPr>
              <a:t>INNER JOIN</a:t>
            </a:r>
          </a:p>
          <a:p>
            <a:r>
              <a:rPr lang="pt-BR" sz="1400">
                <a:solidFill>
                  <a:srgbClr val="00B0F0"/>
                </a:solidFill>
              </a:rPr>
              <a:t>SELECT</a:t>
            </a:r>
            <a:r>
              <a:rPr lang="pt-BR" sz="1400"/>
              <a:t> a.modelo_2000, b.modelo_2022</a:t>
            </a:r>
          </a:p>
          <a:p>
            <a:r>
              <a:rPr lang="pt-BR" sz="1400">
                <a:solidFill>
                  <a:srgbClr val="00B0F0"/>
                </a:solidFill>
              </a:rPr>
              <a:t>FROM</a:t>
            </a:r>
            <a:r>
              <a:rPr lang="pt-BR" sz="1400"/>
              <a:t> tb_carro_ano_2000 a </a:t>
            </a:r>
            <a:r>
              <a:rPr lang="pt-BR" sz="1400">
                <a:solidFill>
                  <a:srgbClr val="00B0F0"/>
                </a:solidFill>
              </a:rPr>
              <a:t>INNER</a:t>
            </a:r>
            <a:r>
              <a:rPr lang="pt-BR" sz="1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400">
                <a:solidFill>
                  <a:srgbClr val="00B0F0"/>
                </a:solidFill>
              </a:rPr>
              <a:t>JOIN</a:t>
            </a:r>
            <a:r>
              <a:rPr lang="pt-BR" sz="1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400"/>
              <a:t>tb_carro_ano_2022 b</a:t>
            </a:r>
          </a:p>
          <a:p>
            <a:r>
              <a:rPr lang="pt-BR" sz="1400">
                <a:solidFill>
                  <a:srgbClr val="00B0F0"/>
                </a:solidFill>
              </a:rPr>
              <a:t>ON</a:t>
            </a:r>
            <a:r>
              <a:rPr lang="pt-BR" sz="1400"/>
              <a:t> a.modelo_2000 = b.modelo_2022;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91EC34B-1D31-E4DD-60B2-C8EAF7C8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3" y="2901596"/>
            <a:ext cx="1630196" cy="58474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8F0A9D-8222-5E64-BEE0-B1C378930A47}"/>
              </a:ext>
            </a:extLst>
          </p:cNvPr>
          <p:cNvSpPr txBox="1"/>
          <p:nvPr/>
        </p:nvSpPr>
        <p:spPr>
          <a:xfrm>
            <a:off x="6364883" y="1834474"/>
            <a:ext cx="58271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FF0000"/>
                </a:solidFill>
              </a:rPr>
              <a:t>LEFT JOIN</a:t>
            </a:r>
          </a:p>
          <a:p>
            <a:r>
              <a:rPr lang="pt-BR" sz="1400">
                <a:solidFill>
                  <a:srgbClr val="00B0F0"/>
                </a:solidFill>
              </a:rPr>
              <a:t>SELECT</a:t>
            </a:r>
            <a:r>
              <a:rPr lang="pt-BR" sz="1400"/>
              <a:t> a.modelo_2000, b.modelo_2022</a:t>
            </a:r>
          </a:p>
          <a:p>
            <a:r>
              <a:rPr lang="pt-BR" sz="1400">
                <a:solidFill>
                  <a:srgbClr val="00B0F0"/>
                </a:solidFill>
              </a:rPr>
              <a:t>FROM</a:t>
            </a:r>
            <a:r>
              <a:rPr lang="pt-BR" sz="1400"/>
              <a:t> tb_carro_ano_2000 a </a:t>
            </a:r>
            <a:r>
              <a:rPr lang="pt-BR" sz="1400">
                <a:solidFill>
                  <a:srgbClr val="00B0F0"/>
                </a:solidFill>
              </a:rPr>
              <a:t>LEFT</a:t>
            </a:r>
            <a:r>
              <a:rPr lang="pt-BR" sz="1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400">
                <a:solidFill>
                  <a:srgbClr val="00B0F0"/>
                </a:solidFill>
              </a:rPr>
              <a:t>JOIN</a:t>
            </a:r>
            <a:r>
              <a:rPr lang="pt-BR" sz="1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400"/>
              <a:t>tb_carro_ano_2022 b</a:t>
            </a:r>
          </a:p>
          <a:p>
            <a:r>
              <a:rPr lang="pt-BR" sz="1400">
                <a:solidFill>
                  <a:srgbClr val="00B0F0"/>
                </a:solidFill>
              </a:rPr>
              <a:t>ON</a:t>
            </a:r>
            <a:r>
              <a:rPr lang="pt-BR" sz="1400"/>
              <a:t> a.modelo_2000 = b.modelo_2022;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305F1CD-BB8B-57B9-FB61-5F39BD554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171" y="2638779"/>
            <a:ext cx="1635913" cy="129104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E454E47-17F9-0794-26B5-E1112EC5CB27}"/>
              </a:ext>
            </a:extLst>
          </p:cNvPr>
          <p:cNvSpPr txBox="1"/>
          <p:nvPr/>
        </p:nvSpPr>
        <p:spPr>
          <a:xfrm>
            <a:off x="6421205" y="4202529"/>
            <a:ext cx="58271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FF0000"/>
                </a:solidFill>
              </a:rPr>
              <a:t>RIGHT JOIN</a:t>
            </a:r>
          </a:p>
          <a:p>
            <a:r>
              <a:rPr lang="pt-BR" sz="1400">
                <a:solidFill>
                  <a:srgbClr val="00B0F0"/>
                </a:solidFill>
              </a:rPr>
              <a:t>SELECT</a:t>
            </a:r>
            <a:r>
              <a:rPr lang="pt-BR" sz="1400"/>
              <a:t> a.modelo_2000, b.modelo_2022</a:t>
            </a:r>
          </a:p>
          <a:p>
            <a:r>
              <a:rPr lang="pt-BR" sz="1400">
                <a:solidFill>
                  <a:srgbClr val="00B0F0"/>
                </a:solidFill>
              </a:rPr>
              <a:t>FROM</a:t>
            </a:r>
            <a:r>
              <a:rPr lang="pt-BR" sz="1400"/>
              <a:t> tb_carro_ano_2000 a </a:t>
            </a:r>
            <a:r>
              <a:rPr lang="pt-BR" sz="1400">
                <a:solidFill>
                  <a:srgbClr val="00B0F0"/>
                </a:solidFill>
              </a:rPr>
              <a:t>RIGHT</a:t>
            </a:r>
            <a:r>
              <a:rPr lang="pt-BR" sz="1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400">
                <a:solidFill>
                  <a:srgbClr val="00B0F0"/>
                </a:solidFill>
              </a:rPr>
              <a:t>JOIN</a:t>
            </a:r>
            <a:r>
              <a:rPr lang="pt-BR" sz="1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400"/>
              <a:t>tb_carro_ano_2022 b</a:t>
            </a:r>
          </a:p>
          <a:p>
            <a:r>
              <a:rPr lang="pt-BR" sz="1400">
                <a:solidFill>
                  <a:srgbClr val="00B0F0"/>
                </a:solidFill>
              </a:rPr>
              <a:t>ON</a:t>
            </a:r>
            <a:r>
              <a:rPr lang="pt-BR" sz="1400"/>
              <a:t> a.modelo_2000 = b.modelo_2022;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A7DD3E4-13EE-8AE0-F8D8-5CF62FF70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7171" y="5072474"/>
            <a:ext cx="1653600" cy="129104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14D1CFA9-770A-B75B-59AD-1BCC5BA88F90}"/>
              </a:ext>
            </a:extLst>
          </p:cNvPr>
          <p:cNvSpPr txBox="1"/>
          <p:nvPr/>
        </p:nvSpPr>
        <p:spPr>
          <a:xfrm>
            <a:off x="482179" y="3840803"/>
            <a:ext cx="56972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FF0000"/>
                </a:solidFill>
              </a:rPr>
              <a:t>FULL JOIN</a:t>
            </a:r>
          </a:p>
          <a:p>
            <a:r>
              <a:rPr lang="pt-BR" sz="1400">
                <a:solidFill>
                  <a:srgbClr val="00B0F0"/>
                </a:solidFill>
              </a:rPr>
              <a:t>SELECT</a:t>
            </a:r>
            <a:r>
              <a:rPr lang="pt-BR" sz="1400"/>
              <a:t> a.modelo_2000, b.modelo_2022</a:t>
            </a:r>
          </a:p>
          <a:p>
            <a:r>
              <a:rPr lang="pt-BR" sz="1400">
                <a:solidFill>
                  <a:srgbClr val="00B0F0"/>
                </a:solidFill>
              </a:rPr>
              <a:t>FROM</a:t>
            </a:r>
            <a:r>
              <a:rPr lang="pt-BR" sz="1400"/>
              <a:t> tb_carro_ano_2000 a </a:t>
            </a:r>
            <a:r>
              <a:rPr lang="pt-BR" sz="1400">
                <a:solidFill>
                  <a:srgbClr val="00B0F0"/>
                </a:solidFill>
              </a:rPr>
              <a:t>FULL</a:t>
            </a:r>
            <a:r>
              <a:rPr lang="pt-BR" sz="1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400">
                <a:solidFill>
                  <a:srgbClr val="00B0F0"/>
                </a:solidFill>
              </a:rPr>
              <a:t>JOIN</a:t>
            </a:r>
            <a:r>
              <a:rPr lang="pt-BR" sz="1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400"/>
              <a:t>tb_carro_ano_2022 b</a:t>
            </a:r>
          </a:p>
          <a:p>
            <a:r>
              <a:rPr lang="pt-BR" sz="1400">
                <a:solidFill>
                  <a:srgbClr val="00B0F0"/>
                </a:solidFill>
              </a:rPr>
              <a:t>ON</a:t>
            </a:r>
            <a:r>
              <a:rPr lang="pt-BR" sz="1400"/>
              <a:t> a.modelo_2000 = b.modelo_2022;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7452485-760A-1F5B-212A-A7C4C6451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848" y="4679582"/>
            <a:ext cx="1682985" cy="2042982"/>
          </a:xfrm>
          <a:prstGeom prst="rect">
            <a:avLst/>
          </a:prstGeom>
        </p:spPr>
      </p:pic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C290379-37EA-9F3A-A6B0-22DD84C154D9}"/>
              </a:ext>
            </a:extLst>
          </p:cNvPr>
          <p:cNvCxnSpPr>
            <a:cxnSpLocks/>
          </p:cNvCxnSpPr>
          <p:nvPr/>
        </p:nvCxnSpPr>
        <p:spPr>
          <a:xfrm>
            <a:off x="385894" y="3716323"/>
            <a:ext cx="588627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551CB2A-B3C2-7B4A-8D5F-B4E636E2E7AF}"/>
              </a:ext>
            </a:extLst>
          </p:cNvPr>
          <p:cNvCxnSpPr>
            <a:cxnSpLocks/>
          </p:cNvCxnSpPr>
          <p:nvPr/>
        </p:nvCxnSpPr>
        <p:spPr>
          <a:xfrm>
            <a:off x="6272168" y="1476512"/>
            <a:ext cx="0" cy="530075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32C7EA7-7AFF-EC1A-20EA-F19FD052A13F}"/>
              </a:ext>
            </a:extLst>
          </p:cNvPr>
          <p:cNvCxnSpPr>
            <a:cxnSpLocks/>
          </p:cNvCxnSpPr>
          <p:nvPr/>
        </p:nvCxnSpPr>
        <p:spPr>
          <a:xfrm>
            <a:off x="6272168" y="4053281"/>
            <a:ext cx="588627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16586180-01FC-4612-A2EE-E822DF8EF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040" y="188287"/>
            <a:ext cx="1400175" cy="15430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F0664C-D9B0-5125-FB53-C086C5117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0596" y="188287"/>
            <a:ext cx="1400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33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C4CFF3-A7DB-208B-B5A3-67AA274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A9E07F-FA5D-85CD-B66E-DF94D8581458}"/>
              </a:ext>
            </a:extLst>
          </p:cNvPr>
          <p:cNvSpPr txBox="1"/>
          <p:nvPr/>
        </p:nvSpPr>
        <p:spPr>
          <a:xfrm>
            <a:off x="558027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JOIN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03FB243-D215-2CDE-8058-70A9B9A60CAC}"/>
              </a:ext>
            </a:extLst>
          </p:cNvPr>
          <p:cNvGrpSpPr/>
          <p:nvPr/>
        </p:nvGrpSpPr>
        <p:grpSpPr>
          <a:xfrm>
            <a:off x="2903060" y="3208768"/>
            <a:ext cx="6385879" cy="1736814"/>
            <a:chOff x="2675329" y="2504301"/>
            <a:chExt cx="6385879" cy="173681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EE75032-B1C0-84F7-1E90-A3D6937D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5329" y="2888565"/>
              <a:ext cx="2514600" cy="1352550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CBA823D-0872-B68D-944A-E6A47A90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888565"/>
              <a:ext cx="2965208" cy="1132170"/>
            </a:xfrm>
            <a:prstGeom prst="rect">
              <a:avLst/>
            </a:prstGeom>
          </p:spPr>
        </p:pic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F91C254-82DC-D579-1537-520D478184A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792" y="2510975"/>
              <a:ext cx="0" cy="539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BBEF614B-BF8D-96D4-071E-5ED707122C3F}"/>
                </a:ext>
              </a:extLst>
            </p:cNvPr>
            <p:cNvCxnSpPr>
              <a:cxnSpLocks/>
            </p:cNvCxnSpPr>
            <p:nvPr/>
          </p:nvCxnSpPr>
          <p:spPr>
            <a:xfrm>
              <a:off x="3359792" y="2506781"/>
              <a:ext cx="3356995" cy="8389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668D0DC-517B-C837-7852-FB75BB9931B2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76" y="2504301"/>
              <a:ext cx="0" cy="618634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043E1E9-89A7-4105-49AA-E2510170F0DB}"/>
                </a:ext>
              </a:extLst>
            </p:cNvPr>
            <p:cNvSpPr/>
            <p:nvPr/>
          </p:nvSpPr>
          <p:spPr>
            <a:xfrm>
              <a:off x="3196207" y="3047434"/>
              <a:ext cx="327170" cy="299773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9A76BB3-4337-5EF3-AD6C-676C9018DDA3}"/>
                </a:ext>
              </a:extLst>
            </p:cNvPr>
            <p:cNvSpPr/>
            <p:nvPr/>
          </p:nvSpPr>
          <p:spPr>
            <a:xfrm>
              <a:off x="6578369" y="3131324"/>
              <a:ext cx="300604" cy="299773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975C78-0A3E-C0A4-A8E3-22A51CF5B561}"/>
              </a:ext>
            </a:extLst>
          </p:cNvPr>
          <p:cNvSpPr txBox="1"/>
          <p:nvPr/>
        </p:nvSpPr>
        <p:spPr>
          <a:xfrm>
            <a:off x="1130084" y="1566348"/>
            <a:ext cx="10582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FC000"/>
                </a:solidFill>
                <a:effectLst/>
                <a:cs typeface="Calibri" panose="020F0502020204030204" pitchFamily="34" charset="0"/>
              </a:rPr>
              <a:t>Atividade: </a:t>
            </a:r>
          </a:p>
          <a:p>
            <a:pPr algn="l"/>
            <a:endParaRPr lang="pt-BR" sz="1100" b="1">
              <a:solidFill>
                <a:srgbClr val="FFC000"/>
              </a:solidFill>
              <a:cs typeface="Calibri" panose="020F0502020204030204" pitchFamily="34" charset="0"/>
            </a:endParaRPr>
          </a:p>
          <a:p>
            <a:pPr algn="l"/>
            <a:r>
              <a:rPr lang="pt-BR" sz="2400">
                <a:solidFill>
                  <a:schemeClr val="tx2"/>
                </a:solidFill>
                <a:cs typeface="Calibri" panose="020F0502020204030204" pitchFamily="34" charset="0"/>
              </a:rPr>
              <a:t>Efetuar um consulta que traga os alunos que não tem contato cadastrado.</a:t>
            </a:r>
          </a:p>
        </p:txBody>
      </p:sp>
    </p:spTree>
    <p:extLst>
      <p:ext uri="{BB962C8B-B14F-4D97-AF65-F5344CB8AC3E}">
        <p14:creationId xmlns:p14="http://schemas.microsoft.com/office/powerpoint/2010/main" val="3970310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C4CFF3-A7DB-208B-B5A3-67AA274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079D0CD-6A63-C9B6-B5F8-05F040F5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1274486"/>
            <a:ext cx="6886575" cy="52101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CBB827-FB3B-3FBB-54DE-1DEBF18E580B}"/>
              </a:ext>
            </a:extLst>
          </p:cNvPr>
          <p:cNvSpPr txBox="1"/>
          <p:nvPr/>
        </p:nvSpPr>
        <p:spPr>
          <a:xfrm>
            <a:off x="1712196" y="531167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</a:rPr>
              <a:t>SQL JOINS - Possibilidades</a:t>
            </a:r>
            <a:endParaRPr lang="pt-BR" sz="2400" b="1" i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6024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C4CFF3-A7DB-208B-B5A3-67AA274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6E8136-12E4-4D1E-91F5-33CE0F870A69}"/>
              </a:ext>
            </a:extLst>
          </p:cNvPr>
          <p:cNvSpPr txBox="1"/>
          <p:nvPr/>
        </p:nvSpPr>
        <p:spPr>
          <a:xfrm>
            <a:off x="1539453" y="1720840"/>
            <a:ext cx="104029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accent1"/>
                </a:solidFill>
              </a:rPr>
              <a:t>Primeiro vamos criar 2 tabelas e inserir alguns registros</a:t>
            </a:r>
          </a:p>
          <a:p>
            <a:r>
              <a:rPr lang="pt-BR" i="1">
                <a:solidFill>
                  <a:srgbClr val="FFFF00"/>
                </a:solidFill>
              </a:rPr>
              <a:t>*somente para fim de demonstração não foi criado nenhuma chave</a:t>
            </a:r>
          </a:p>
          <a:p>
            <a:endParaRPr lang="pt-BR"/>
          </a:p>
          <a:p>
            <a:r>
              <a:rPr lang="pt-BR">
                <a:solidFill>
                  <a:srgbClr val="00B0F0"/>
                </a:solidFill>
              </a:rPr>
              <a:t>create table </a:t>
            </a:r>
            <a:r>
              <a:rPr lang="pt-BR"/>
              <a:t>tb_aluno_2023 (id_aluno </a:t>
            </a:r>
            <a:r>
              <a:rPr lang="pt-BR">
                <a:solidFill>
                  <a:srgbClr val="00B0F0"/>
                </a:solidFill>
              </a:rPr>
              <a:t>int</a:t>
            </a:r>
            <a:r>
              <a:rPr lang="pt-BR"/>
              <a:t>, nome_aluno </a:t>
            </a:r>
            <a:r>
              <a:rPr lang="pt-BR">
                <a:solidFill>
                  <a:srgbClr val="00B0F0"/>
                </a:solidFill>
              </a:rPr>
              <a:t>varchar</a:t>
            </a:r>
            <a:r>
              <a:rPr lang="pt-BR"/>
              <a:t>(100));</a:t>
            </a:r>
          </a:p>
          <a:p>
            <a:r>
              <a:rPr lang="pt-BR">
                <a:solidFill>
                  <a:srgbClr val="00B0F0"/>
                </a:solidFill>
              </a:rPr>
              <a:t>create table </a:t>
            </a:r>
            <a:r>
              <a:rPr lang="pt-BR"/>
              <a:t>tb_contato_2023 (id_aluno </a:t>
            </a:r>
            <a:r>
              <a:rPr lang="pt-BR">
                <a:solidFill>
                  <a:srgbClr val="00B0F0"/>
                </a:solidFill>
              </a:rPr>
              <a:t>int</a:t>
            </a:r>
            <a:r>
              <a:rPr lang="pt-BR"/>
              <a:t>, email </a:t>
            </a:r>
            <a:r>
              <a:rPr lang="pt-BR">
                <a:solidFill>
                  <a:srgbClr val="00B0F0"/>
                </a:solidFill>
              </a:rPr>
              <a:t>varchar</a:t>
            </a:r>
            <a:r>
              <a:rPr lang="pt-BR"/>
              <a:t>(100));</a:t>
            </a:r>
          </a:p>
          <a:p>
            <a:endParaRPr lang="pt-BR"/>
          </a:p>
          <a:p>
            <a:r>
              <a:rPr lang="pt-BR">
                <a:solidFill>
                  <a:srgbClr val="00B0F0"/>
                </a:solidFill>
              </a:rPr>
              <a:t>insert into </a:t>
            </a:r>
            <a:r>
              <a:rPr lang="pt-BR"/>
              <a:t>tb_aluno_2023 </a:t>
            </a:r>
            <a:r>
              <a:rPr lang="pt-BR">
                <a:solidFill>
                  <a:srgbClr val="00B0F0"/>
                </a:solidFill>
              </a:rPr>
              <a:t>values</a:t>
            </a:r>
            <a:r>
              <a:rPr lang="pt-BR"/>
              <a:t> (1,'Julia');</a:t>
            </a:r>
          </a:p>
          <a:p>
            <a:r>
              <a:rPr lang="pt-BR">
                <a:solidFill>
                  <a:srgbClr val="00B0F0"/>
                </a:solidFill>
              </a:rPr>
              <a:t>insert into </a:t>
            </a:r>
            <a:r>
              <a:rPr lang="pt-BR"/>
              <a:t>tb_aluno_2023 </a:t>
            </a:r>
            <a:r>
              <a:rPr lang="pt-BR">
                <a:solidFill>
                  <a:srgbClr val="00B0F0"/>
                </a:solidFill>
              </a:rPr>
              <a:t>values</a:t>
            </a:r>
            <a:r>
              <a:rPr lang="pt-BR"/>
              <a:t> (2,'Fernanda');</a:t>
            </a:r>
          </a:p>
          <a:p>
            <a:r>
              <a:rPr lang="pt-BR">
                <a:solidFill>
                  <a:srgbClr val="00B0F0"/>
                </a:solidFill>
              </a:rPr>
              <a:t>insert into </a:t>
            </a:r>
            <a:r>
              <a:rPr lang="pt-BR"/>
              <a:t>tb_aluno_2023 </a:t>
            </a:r>
            <a:r>
              <a:rPr lang="pt-BR">
                <a:solidFill>
                  <a:srgbClr val="00B0F0"/>
                </a:solidFill>
              </a:rPr>
              <a:t>values</a:t>
            </a:r>
            <a:r>
              <a:rPr lang="pt-BR"/>
              <a:t> (3,'Rafaela');</a:t>
            </a:r>
          </a:p>
          <a:p>
            <a:endParaRPr lang="pt-BR"/>
          </a:p>
          <a:p>
            <a:r>
              <a:rPr lang="pt-BR">
                <a:solidFill>
                  <a:srgbClr val="00B0F0"/>
                </a:solidFill>
              </a:rPr>
              <a:t>insert into </a:t>
            </a:r>
            <a:r>
              <a:rPr lang="pt-BR"/>
              <a:t>tb_contato_2023 </a:t>
            </a:r>
            <a:r>
              <a:rPr lang="pt-BR">
                <a:solidFill>
                  <a:srgbClr val="00B0F0"/>
                </a:solidFill>
              </a:rPr>
              <a:t>values</a:t>
            </a:r>
            <a:r>
              <a:rPr lang="pt-BR"/>
              <a:t> (1,'julia@fiap.com.br');</a:t>
            </a:r>
          </a:p>
          <a:p>
            <a:r>
              <a:rPr lang="pt-BR">
                <a:solidFill>
                  <a:srgbClr val="00B0F0"/>
                </a:solidFill>
              </a:rPr>
              <a:t>insert into </a:t>
            </a:r>
            <a:r>
              <a:rPr lang="pt-BR"/>
              <a:t>tb_contato_2023 </a:t>
            </a:r>
            <a:r>
              <a:rPr lang="pt-BR">
                <a:solidFill>
                  <a:srgbClr val="00B0F0"/>
                </a:solidFill>
              </a:rPr>
              <a:t>values</a:t>
            </a:r>
            <a:r>
              <a:rPr lang="pt-BR"/>
              <a:t> (2,'fernanda@fiap.com.br');</a:t>
            </a:r>
          </a:p>
          <a:p>
            <a:r>
              <a:rPr lang="pt-BR">
                <a:solidFill>
                  <a:srgbClr val="00B0F0"/>
                </a:solidFill>
              </a:rPr>
              <a:t>insert into </a:t>
            </a:r>
            <a:r>
              <a:rPr lang="pt-BR"/>
              <a:t>tb_contato_2023 </a:t>
            </a:r>
            <a:r>
              <a:rPr lang="pt-BR">
                <a:solidFill>
                  <a:srgbClr val="00B0F0"/>
                </a:solidFill>
              </a:rPr>
              <a:t>values</a:t>
            </a:r>
            <a:r>
              <a:rPr lang="pt-BR"/>
              <a:t> (4,'rafa@fiap.com.br');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43249D-5F9F-66E1-8D08-3657EF78B5DF}"/>
              </a:ext>
            </a:extLst>
          </p:cNvPr>
          <p:cNvSpPr txBox="1"/>
          <p:nvPr/>
        </p:nvSpPr>
        <p:spPr>
          <a:xfrm>
            <a:off x="1539453" y="1009650"/>
            <a:ext cx="9353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SQL JOINS – Exemplos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C4CFF3-A7DB-208B-B5A3-67AA274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6E8136-12E4-4D1E-91F5-33CE0F870A69}"/>
              </a:ext>
            </a:extLst>
          </p:cNvPr>
          <p:cNvSpPr txBox="1"/>
          <p:nvPr/>
        </p:nvSpPr>
        <p:spPr>
          <a:xfrm>
            <a:off x="482178" y="2309217"/>
            <a:ext cx="103764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FFFF00"/>
                </a:solidFill>
              </a:rPr>
              <a:t>--LEFT JOIN:  Retorna o que está relacionado entre a tabela “a” e tabela “b”, mais o restante da tabela “a”</a:t>
            </a:r>
          </a:p>
          <a:p>
            <a:endParaRPr lang="pt-BR">
              <a:solidFill>
                <a:srgbClr val="FFFF00"/>
              </a:solidFill>
            </a:endParaRPr>
          </a:p>
          <a:p>
            <a:r>
              <a:rPr lang="pt-BR">
                <a:solidFill>
                  <a:srgbClr val="00B0F0"/>
                </a:solidFill>
              </a:rPr>
              <a:t>select</a:t>
            </a:r>
            <a:r>
              <a:rPr lang="pt-BR"/>
              <a:t> a.nome_aluno, b.email </a:t>
            </a:r>
          </a:p>
          <a:p>
            <a:r>
              <a:rPr lang="pt-BR">
                <a:solidFill>
                  <a:srgbClr val="00B0F0"/>
                </a:solidFill>
              </a:rPr>
              <a:t>from</a:t>
            </a:r>
            <a:r>
              <a:rPr lang="pt-BR"/>
              <a:t> tb_aluno_2023 a </a:t>
            </a:r>
            <a:r>
              <a:rPr lang="pt-BR">
                <a:solidFill>
                  <a:srgbClr val="00B0F0"/>
                </a:solidFill>
              </a:rPr>
              <a:t>left</a:t>
            </a:r>
            <a:r>
              <a:rPr lang="pt-BR"/>
              <a:t> </a:t>
            </a:r>
            <a:r>
              <a:rPr lang="pt-BR">
                <a:solidFill>
                  <a:srgbClr val="00B0F0"/>
                </a:solidFill>
              </a:rPr>
              <a:t>join</a:t>
            </a:r>
            <a:r>
              <a:rPr lang="pt-BR"/>
              <a:t> tb_contato_2023 b</a:t>
            </a:r>
          </a:p>
          <a:p>
            <a:r>
              <a:rPr lang="pt-BR"/>
              <a:t>    </a:t>
            </a:r>
            <a:r>
              <a:rPr lang="pt-BR">
                <a:solidFill>
                  <a:srgbClr val="00B0F0"/>
                </a:solidFill>
              </a:rPr>
              <a:t>on</a:t>
            </a:r>
            <a:r>
              <a:rPr lang="pt-BR"/>
              <a:t> a.id_aluno = b.id_aluno;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43249D-5F9F-66E1-8D08-3657EF78B5DF}"/>
              </a:ext>
            </a:extLst>
          </p:cNvPr>
          <p:cNvSpPr txBox="1"/>
          <p:nvPr/>
        </p:nvSpPr>
        <p:spPr>
          <a:xfrm>
            <a:off x="482178" y="1675038"/>
            <a:ext cx="9353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SQL JOINS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7061A7-A423-64B3-B059-BF27FDAD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04" y="4339979"/>
            <a:ext cx="3924714" cy="13481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9E52AF-E12D-68CF-EBCA-CEB3C79AA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534" y="3300478"/>
            <a:ext cx="2047875" cy="1933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B66D725-9E6A-D5F5-5297-8A49192A4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18" y="197710"/>
            <a:ext cx="2143574" cy="14773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85B2D82-0E7A-C0C3-D6F5-193915DF0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471" y="212566"/>
            <a:ext cx="3053984" cy="14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5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C4CFF3-A7DB-208B-B5A3-67AA274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6E8136-12E4-4D1E-91F5-33CE0F870A69}"/>
              </a:ext>
            </a:extLst>
          </p:cNvPr>
          <p:cNvSpPr txBox="1"/>
          <p:nvPr/>
        </p:nvSpPr>
        <p:spPr>
          <a:xfrm>
            <a:off x="545438" y="2406468"/>
            <a:ext cx="103764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FFFF00"/>
                </a:solidFill>
              </a:rPr>
              <a:t>--LEFT JOIN: Retorna só o que tem na tabela “a” e não tem na “b” </a:t>
            </a:r>
          </a:p>
          <a:p>
            <a:endParaRPr lang="pt-BR">
              <a:solidFill>
                <a:srgbClr val="FFFF00"/>
              </a:solidFill>
            </a:endParaRPr>
          </a:p>
          <a:p>
            <a:r>
              <a:rPr lang="pt-BR">
                <a:solidFill>
                  <a:srgbClr val="00B0F0"/>
                </a:solidFill>
              </a:rPr>
              <a:t>select</a:t>
            </a:r>
            <a:r>
              <a:rPr lang="pt-BR"/>
              <a:t> a.nome_aluno, b.email </a:t>
            </a:r>
          </a:p>
          <a:p>
            <a:r>
              <a:rPr lang="pt-BR">
                <a:solidFill>
                  <a:srgbClr val="00B0F0"/>
                </a:solidFill>
              </a:rPr>
              <a:t>from</a:t>
            </a:r>
            <a:r>
              <a:rPr lang="pt-BR"/>
              <a:t> tb_aluno_2023 a </a:t>
            </a:r>
            <a:r>
              <a:rPr lang="pt-BR">
                <a:solidFill>
                  <a:srgbClr val="00B0F0"/>
                </a:solidFill>
              </a:rPr>
              <a:t>left</a:t>
            </a:r>
            <a:r>
              <a:rPr lang="pt-BR"/>
              <a:t> </a:t>
            </a:r>
            <a:r>
              <a:rPr lang="pt-BR">
                <a:solidFill>
                  <a:srgbClr val="00B0F0"/>
                </a:solidFill>
              </a:rPr>
              <a:t>join</a:t>
            </a:r>
            <a:r>
              <a:rPr lang="pt-BR"/>
              <a:t> tb_contato_2023 b</a:t>
            </a:r>
          </a:p>
          <a:p>
            <a:r>
              <a:rPr lang="pt-BR"/>
              <a:t>    </a:t>
            </a:r>
            <a:r>
              <a:rPr lang="pt-BR">
                <a:solidFill>
                  <a:srgbClr val="00B0F0"/>
                </a:solidFill>
              </a:rPr>
              <a:t>on</a:t>
            </a:r>
            <a:r>
              <a:rPr lang="pt-BR"/>
              <a:t> a.id_aluno = b.id_aluno</a:t>
            </a:r>
          </a:p>
          <a:p>
            <a:r>
              <a:rPr lang="pt-BR">
                <a:solidFill>
                  <a:srgbClr val="00B0F0"/>
                </a:solidFill>
              </a:rPr>
              <a:t>where</a:t>
            </a:r>
            <a:r>
              <a:rPr lang="pt-BR"/>
              <a:t> b.id_aluno </a:t>
            </a:r>
            <a:r>
              <a:rPr lang="pt-BR">
                <a:solidFill>
                  <a:srgbClr val="00B0F0"/>
                </a:solidFill>
              </a:rPr>
              <a:t>is</a:t>
            </a:r>
            <a:r>
              <a:rPr lang="pt-BR"/>
              <a:t> </a:t>
            </a:r>
            <a:r>
              <a:rPr lang="pt-BR">
                <a:solidFill>
                  <a:srgbClr val="00B0F0"/>
                </a:solidFill>
              </a:rPr>
              <a:t>null</a:t>
            </a:r>
            <a:r>
              <a:rPr lang="pt-BR"/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43249D-5F9F-66E1-8D08-3657EF78B5DF}"/>
              </a:ext>
            </a:extLst>
          </p:cNvPr>
          <p:cNvSpPr txBox="1"/>
          <p:nvPr/>
        </p:nvSpPr>
        <p:spPr>
          <a:xfrm>
            <a:off x="545438" y="1706545"/>
            <a:ext cx="9353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SQL JOINS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759CE0-9894-3E15-1675-B4DB2ED2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93" y="4523727"/>
            <a:ext cx="2784199" cy="7369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91B6840-A2E8-E4A9-2249-023B55C42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760" y="3068310"/>
            <a:ext cx="1905000" cy="20097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12788C3-29A2-F03C-B0AD-1FAA11C2B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18" y="197710"/>
            <a:ext cx="2143574" cy="14773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E6E4DFD-AAFA-E50B-F7B1-3E8BEB28A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471" y="212566"/>
            <a:ext cx="3053984" cy="14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C4CFF3-A7DB-208B-B5A3-67AA274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6E8136-12E4-4D1E-91F5-33CE0F870A69}"/>
              </a:ext>
            </a:extLst>
          </p:cNvPr>
          <p:cNvSpPr txBox="1"/>
          <p:nvPr/>
        </p:nvSpPr>
        <p:spPr>
          <a:xfrm>
            <a:off x="482178" y="2563966"/>
            <a:ext cx="103764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FFFF00"/>
                </a:solidFill>
              </a:rPr>
              <a:t>--RIGHT JOIN: Retorna o que está relacionado entre a tabela “a” e tabela “b”, mais o restante da tabela “b”</a:t>
            </a:r>
          </a:p>
          <a:p>
            <a:endParaRPr lang="pt-BR">
              <a:solidFill>
                <a:srgbClr val="FFFF00"/>
              </a:solidFill>
            </a:endParaRPr>
          </a:p>
          <a:p>
            <a:r>
              <a:rPr lang="pt-BR">
                <a:solidFill>
                  <a:srgbClr val="00B0F0"/>
                </a:solidFill>
              </a:rPr>
              <a:t>select</a:t>
            </a:r>
            <a:r>
              <a:rPr lang="pt-BR"/>
              <a:t> a.nome_aluno, b.email </a:t>
            </a:r>
          </a:p>
          <a:p>
            <a:r>
              <a:rPr lang="pt-BR">
                <a:solidFill>
                  <a:srgbClr val="00B0F0"/>
                </a:solidFill>
              </a:rPr>
              <a:t>from</a:t>
            </a:r>
            <a:r>
              <a:rPr lang="pt-BR"/>
              <a:t> tb_aluno_2023 a </a:t>
            </a:r>
            <a:r>
              <a:rPr lang="pt-BR">
                <a:solidFill>
                  <a:srgbClr val="00B0F0"/>
                </a:solidFill>
              </a:rPr>
              <a:t>right</a:t>
            </a:r>
            <a:r>
              <a:rPr lang="pt-BR"/>
              <a:t> </a:t>
            </a:r>
            <a:r>
              <a:rPr lang="pt-BR">
                <a:solidFill>
                  <a:srgbClr val="00B0F0"/>
                </a:solidFill>
              </a:rPr>
              <a:t>join</a:t>
            </a:r>
            <a:r>
              <a:rPr lang="pt-BR"/>
              <a:t> tb_contato_2023 b</a:t>
            </a:r>
          </a:p>
          <a:p>
            <a:r>
              <a:rPr lang="pt-BR"/>
              <a:t>    </a:t>
            </a:r>
            <a:r>
              <a:rPr lang="pt-BR">
                <a:solidFill>
                  <a:srgbClr val="00B0F0"/>
                </a:solidFill>
              </a:rPr>
              <a:t>on</a:t>
            </a:r>
            <a:r>
              <a:rPr lang="pt-BR"/>
              <a:t> a.id_aluno = b.id_aluno;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43249D-5F9F-66E1-8D08-3657EF78B5DF}"/>
              </a:ext>
            </a:extLst>
          </p:cNvPr>
          <p:cNvSpPr txBox="1"/>
          <p:nvPr/>
        </p:nvSpPr>
        <p:spPr>
          <a:xfrm>
            <a:off x="482178" y="1763518"/>
            <a:ext cx="9353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SQL JOINS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A953D1-1D3B-DE09-52FC-BB2F73A8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38" y="4657075"/>
            <a:ext cx="4034322" cy="1478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277BC62-1342-9B3D-F6BF-809668C03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559" y="3535184"/>
            <a:ext cx="1914525" cy="1905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B13FA21-C091-0C50-1BD4-12B7E51E5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18" y="197710"/>
            <a:ext cx="2143574" cy="147732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7D65C27-13A3-B9ED-BC6B-3EF6D250E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471" y="212566"/>
            <a:ext cx="3053984" cy="14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46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C4CFF3-A7DB-208B-B5A3-67AA274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6E8136-12E4-4D1E-91F5-33CE0F870A69}"/>
              </a:ext>
            </a:extLst>
          </p:cNvPr>
          <p:cNvSpPr txBox="1"/>
          <p:nvPr/>
        </p:nvSpPr>
        <p:spPr>
          <a:xfrm>
            <a:off x="482178" y="2551837"/>
            <a:ext cx="103764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FFFF00"/>
                </a:solidFill>
              </a:rPr>
              <a:t>--RIGHT JOIN: Retorna só o que tem na tabela “b” e não tem na “a” </a:t>
            </a:r>
          </a:p>
          <a:p>
            <a:endParaRPr lang="pt-BR">
              <a:solidFill>
                <a:srgbClr val="FFFF00"/>
              </a:solidFill>
            </a:endParaRPr>
          </a:p>
          <a:p>
            <a:r>
              <a:rPr lang="pt-BR">
                <a:solidFill>
                  <a:srgbClr val="00B0F0"/>
                </a:solidFill>
              </a:rPr>
              <a:t>select</a:t>
            </a:r>
            <a:r>
              <a:rPr lang="pt-BR"/>
              <a:t> a.nome_aluno, b.email </a:t>
            </a:r>
          </a:p>
          <a:p>
            <a:r>
              <a:rPr lang="pt-BR">
                <a:solidFill>
                  <a:srgbClr val="00B0F0"/>
                </a:solidFill>
              </a:rPr>
              <a:t>from</a:t>
            </a:r>
            <a:r>
              <a:rPr lang="pt-BR"/>
              <a:t> tb_aluno_2023 a </a:t>
            </a:r>
            <a:r>
              <a:rPr lang="pt-BR">
                <a:solidFill>
                  <a:srgbClr val="00B0F0"/>
                </a:solidFill>
              </a:rPr>
              <a:t>right</a:t>
            </a:r>
            <a:r>
              <a:rPr lang="pt-BR"/>
              <a:t> </a:t>
            </a:r>
            <a:r>
              <a:rPr lang="pt-BR">
                <a:solidFill>
                  <a:srgbClr val="00B0F0"/>
                </a:solidFill>
              </a:rPr>
              <a:t>join</a:t>
            </a:r>
            <a:r>
              <a:rPr lang="pt-BR"/>
              <a:t> tb_contato_2023 b</a:t>
            </a:r>
          </a:p>
          <a:p>
            <a:r>
              <a:rPr lang="pt-BR"/>
              <a:t>    </a:t>
            </a:r>
            <a:r>
              <a:rPr lang="pt-BR">
                <a:solidFill>
                  <a:srgbClr val="00B0F0"/>
                </a:solidFill>
              </a:rPr>
              <a:t>on</a:t>
            </a:r>
            <a:r>
              <a:rPr lang="pt-BR"/>
              <a:t> a.id_aluno = b.id_aluno</a:t>
            </a:r>
          </a:p>
          <a:p>
            <a:r>
              <a:rPr lang="pt-BR">
                <a:solidFill>
                  <a:srgbClr val="00B0F0"/>
                </a:solidFill>
              </a:rPr>
              <a:t>where</a:t>
            </a:r>
            <a:r>
              <a:rPr lang="pt-BR"/>
              <a:t> a.id_aluno is null;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43249D-5F9F-66E1-8D08-3657EF78B5DF}"/>
              </a:ext>
            </a:extLst>
          </p:cNvPr>
          <p:cNvSpPr txBox="1"/>
          <p:nvPr/>
        </p:nvSpPr>
        <p:spPr>
          <a:xfrm>
            <a:off x="482178" y="1768806"/>
            <a:ext cx="9353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SQL JOINS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7384F9-5098-7FBF-6090-58E73E45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31" y="4627529"/>
            <a:ext cx="4030939" cy="8334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9A977D-8FFA-27CC-65B6-FC8018DC5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01" y="3286988"/>
            <a:ext cx="1933575" cy="2038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93DA0F-1429-009A-4F29-F43879CBD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18" y="197710"/>
            <a:ext cx="2143574" cy="14773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D4499B8-C7CA-B061-C424-9441A90A5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471" y="212566"/>
            <a:ext cx="3053984" cy="14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4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C4CFF3-A7DB-208B-B5A3-67AA274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6E8136-12E4-4D1E-91F5-33CE0F870A69}"/>
              </a:ext>
            </a:extLst>
          </p:cNvPr>
          <p:cNvSpPr txBox="1"/>
          <p:nvPr/>
        </p:nvSpPr>
        <p:spPr>
          <a:xfrm>
            <a:off x="509756" y="2428252"/>
            <a:ext cx="103764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FFFF00"/>
                </a:solidFill>
              </a:rPr>
              <a:t>--FULL JOIN: Retorna tudo o que está relacionado entre a tabela “a” e tabela “b” e também tudo o que não está relacionado tanto na tabela “a” quanto na “b”</a:t>
            </a:r>
          </a:p>
          <a:p>
            <a:endParaRPr lang="pt-BR">
              <a:solidFill>
                <a:srgbClr val="FFFF00"/>
              </a:solidFill>
            </a:endParaRPr>
          </a:p>
          <a:p>
            <a:r>
              <a:rPr lang="pt-BR">
                <a:solidFill>
                  <a:srgbClr val="00B0F0"/>
                </a:solidFill>
              </a:rPr>
              <a:t>select</a:t>
            </a:r>
            <a:r>
              <a:rPr lang="pt-BR"/>
              <a:t> a.nome_aluno, b.email </a:t>
            </a:r>
          </a:p>
          <a:p>
            <a:r>
              <a:rPr lang="pt-BR">
                <a:solidFill>
                  <a:srgbClr val="00B0F0"/>
                </a:solidFill>
              </a:rPr>
              <a:t>from</a:t>
            </a:r>
            <a:r>
              <a:rPr lang="pt-BR"/>
              <a:t> tb_aluno_2023 a </a:t>
            </a:r>
            <a:r>
              <a:rPr lang="pt-BR">
                <a:solidFill>
                  <a:srgbClr val="00B0F0"/>
                </a:solidFill>
              </a:rPr>
              <a:t>full</a:t>
            </a:r>
            <a:r>
              <a:rPr lang="pt-BR"/>
              <a:t> </a:t>
            </a:r>
            <a:r>
              <a:rPr lang="pt-BR">
                <a:solidFill>
                  <a:srgbClr val="00B0F0"/>
                </a:solidFill>
              </a:rPr>
              <a:t>join</a:t>
            </a:r>
            <a:r>
              <a:rPr lang="pt-BR"/>
              <a:t> tb_contato_2023 b</a:t>
            </a:r>
          </a:p>
          <a:p>
            <a:r>
              <a:rPr lang="pt-BR"/>
              <a:t>    </a:t>
            </a:r>
            <a:r>
              <a:rPr lang="pt-BR">
                <a:solidFill>
                  <a:srgbClr val="00B0F0"/>
                </a:solidFill>
              </a:rPr>
              <a:t>on</a:t>
            </a:r>
            <a:r>
              <a:rPr lang="pt-BR"/>
              <a:t> a.id_aluno = b.id_aluno;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43249D-5F9F-66E1-8D08-3657EF78B5DF}"/>
              </a:ext>
            </a:extLst>
          </p:cNvPr>
          <p:cNvSpPr txBox="1"/>
          <p:nvPr/>
        </p:nvSpPr>
        <p:spPr>
          <a:xfrm>
            <a:off x="509756" y="1762864"/>
            <a:ext cx="9353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SQL JOINS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F0C6A4-F046-3BCC-2CB5-D7BF2DBE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41" y="4386301"/>
            <a:ext cx="4310658" cy="19329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E7DF99-6190-A8F2-7ADE-53992ED82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05" y="3610013"/>
            <a:ext cx="3038475" cy="1552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F4F8FAC-7770-72B4-1AD7-2615C4F21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18" y="197710"/>
            <a:ext cx="2143574" cy="14773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BF67741-6F22-8FEC-C976-AB6D38B73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471" y="212566"/>
            <a:ext cx="3053984" cy="14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26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C4CFF3-A7DB-208B-B5A3-67AA274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6E8136-12E4-4D1E-91F5-33CE0F870A69}"/>
              </a:ext>
            </a:extLst>
          </p:cNvPr>
          <p:cNvSpPr txBox="1"/>
          <p:nvPr/>
        </p:nvSpPr>
        <p:spPr>
          <a:xfrm>
            <a:off x="482178" y="2386605"/>
            <a:ext cx="107306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FFFF00"/>
                </a:solidFill>
              </a:rPr>
              <a:t>--FULL JOIN: Retorna tudo o que não está relacionado tanto na tabela “a” quanto na “b”</a:t>
            </a:r>
          </a:p>
          <a:p>
            <a:endParaRPr lang="pt-BR">
              <a:solidFill>
                <a:srgbClr val="FFFF00"/>
              </a:solidFill>
            </a:endParaRPr>
          </a:p>
          <a:p>
            <a:r>
              <a:rPr lang="pt-BR">
                <a:solidFill>
                  <a:srgbClr val="00B0F0"/>
                </a:solidFill>
              </a:rPr>
              <a:t>select</a:t>
            </a:r>
            <a:r>
              <a:rPr lang="pt-BR"/>
              <a:t> a.nome_aluno, b.email </a:t>
            </a:r>
          </a:p>
          <a:p>
            <a:r>
              <a:rPr lang="pt-BR">
                <a:solidFill>
                  <a:srgbClr val="00B0F0"/>
                </a:solidFill>
              </a:rPr>
              <a:t>from</a:t>
            </a:r>
            <a:r>
              <a:rPr lang="pt-BR"/>
              <a:t> tb_aluno_2023 a </a:t>
            </a:r>
            <a:r>
              <a:rPr lang="pt-BR">
                <a:solidFill>
                  <a:srgbClr val="00B0F0"/>
                </a:solidFill>
              </a:rPr>
              <a:t>full</a:t>
            </a:r>
            <a:r>
              <a:rPr lang="pt-BR"/>
              <a:t> </a:t>
            </a:r>
            <a:r>
              <a:rPr lang="pt-BR">
                <a:solidFill>
                  <a:srgbClr val="00B0F0"/>
                </a:solidFill>
              </a:rPr>
              <a:t>join</a:t>
            </a:r>
            <a:r>
              <a:rPr lang="pt-BR"/>
              <a:t> tb_contato_2023 b</a:t>
            </a:r>
          </a:p>
          <a:p>
            <a:r>
              <a:rPr lang="pt-BR"/>
              <a:t>    </a:t>
            </a:r>
            <a:r>
              <a:rPr lang="pt-BR">
                <a:solidFill>
                  <a:srgbClr val="00B0F0"/>
                </a:solidFill>
              </a:rPr>
              <a:t>on</a:t>
            </a:r>
            <a:r>
              <a:rPr lang="pt-BR"/>
              <a:t> a.id_aluno = b.id_aluno</a:t>
            </a:r>
          </a:p>
          <a:p>
            <a:r>
              <a:rPr lang="pt-BR">
                <a:solidFill>
                  <a:srgbClr val="00B0F0"/>
                </a:solidFill>
              </a:rPr>
              <a:t>where</a:t>
            </a:r>
            <a:r>
              <a:rPr lang="pt-BR"/>
              <a:t> b.id_aluno </a:t>
            </a:r>
            <a:r>
              <a:rPr lang="pt-BR">
                <a:solidFill>
                  <a:srgbClr val="00B0F0"/>
                </a:solidFill>
              </a:rPr>
              <a:t>is</a:t>
            </a:r>
            <a:r>
              <a:rPr lang="pt-BR"/>
              <a:t> </a:t>
            </a:r>
            <a:r>
              <a:rPr lang="pt-BR">
                <a:solidFill>
                  <a:srgbClr val="00B0F0"/>
                </a:solidFill>
              </a:rPr>
              <a:t>null</a:t>
            </a:r>
            <a:r>
              <a:rPr lang="pt-BR"/>
              <a:t> </a:t>
            </a:r>
            <a:r>
              <a:rPr lang="pt-BR">
                <a:solidFill>
                  <a:srgbClr val="00B0F0"/>
                </a:solidFill>
              </a:rPr>
              <a:t>or</a:t>
            </a:r>
            <a:r>
              <a:rPr lang="pt-BR"/>
              <a:t> a.id_aluno </a:t>
            </a:r>
            <a:r>
              <a:rPr lang="pt-BR">
                <a:solidFill>
                  <a:srgbClr val="00B0F0"/>
                </a:solidFill>
              </a:rPr>
              <a:t>is</a:t>
            </a:r>
            <a:r>
              <a:rPr lang="pt-BR"/>
              <a:t> </a:t>
            </a:r>
            <a:r>
              <a:rPr lang="pt-BR">
                <a:solidFill>
                  <a:srgbClr val="00B0F0"/>
                </a:solidFill>
              </a:rPr>
              <a:t>null</a:t>
            </a:r>
            <a:r>
              <a:rPr lang="pt-BR"/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43249D-5F9F-66E1-8D08-3657EF78B5DF}"/>
              </a:ext>
            </a:extLst>
          </p:cNvPr>
          <p:cNvSpPr txBox="1"/>
          <p:nvPr/>
        </p:nvSpPr>
        <p:spPr>
          <a:xfrm>
            <a:off x="482178" y="1713970"/>
            <a:ext cx="9353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SQL JOINS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F0C6A4-F046-3BCC-2CB5-D7BF2DBE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006" y="4410696"/>
            <a:ext cx="4310658" cy="19329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C5C6C9-B844-EA60-9DE0-69D1B947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971" y="3400955"/>
            <a:ext cx="3362325" cy="17430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DB42934-F5E2-7652-4E0C-FFFA7F803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18" y="197710"/>
            <a:ext cx="2143574" cy="14773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29368C3-958C-1803-1C30-C546F66DF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471" y="212566"/>
            <a:ext cx="3053984" cy="14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5DF0D8-2CBD-6866-1423-137F62D96ADA}"/>
              </a:ext>
            </a:extLst>
          </p:cNvPr>
          <p:cNvSpPr txBox="1">
            <a:spLocks/>
          </p:cNvSpPr>
          <p:nvPr/>
        </p:nvSpPr>
        <p:spPr>
          <a:xfrm>
            <a:off x="876588" y="1038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DDL – ALTER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5246E01-2375-BC4D-8044-7364E68076EC}"/>
              </a:ext>
            </a:extLst>
          </p:cNvPr>
          <p:cNvSpPr txBox="1">
            <a:spLocks/>
          </p:cNvSpPr>
          <p:nvPr/>
        </p:nvSpPr>
        <p:spPr>
          <a:xfrm>
            <a:off x="1279354" y="1591678"/>
            <a:ext cx="356109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Adicionando uma coluna: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FBFE8E-BDD2-A19A-B232-CB56AF3F7449}"/>
              </a:ext>
            </a:extLst>
          </p:cNvPr>
          <p:cNvSpPr txBox="1"/>
          <p:nvPr/>
        </p:nvSpPr>
        <p:spPr>
          <a:xfrm>
            <a:off x="1637951" y="2064461"/>
            <a:ext cx="333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ALTER TABLE </a:t>
            </a:r>
            <a:r>
              <a:rPr lang="en-US" sz="1400"/>
              <a:t>TB_PIZZA </a:t>
            </a:r>
          </a:p>
          <a:p>
            <a:r>
              <a:rPr lang="en-US" sz="1400">
                <a:solidFill>
                  <a:srgbClr val="00B0F0"/>
                </a:solidFill>
              </a:rPr>
              <a:t>ADD</a:t>
            </a: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/>
              <a:t>(desconto</a:t>
            </a: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>
                <a:solidFill>
                  <a:srgbClr val="00B0F0"/>
                </a:solidFill>
              </a:rPr>
              <a:t>NUMBER</a:t>
            </a:r>
            <a:r>
              <a:rPr lang="en-US" sz="1400"/>
              <a:t>(10,2));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F74B57A-87B6-21CC-65AE-A10E9502AE06}"/>
              </a:ext>
            </a:extLst>
          </p:cNvPr>
          <p:cNvSpPr txBox="1">
            <a:spLocks/>
          </p:cNvSpPr>
          <p:nvPr/>
        </p:nvSpPr>
        <p:spPr>
          <a:xfrm>
            <a:off x="1279354" y="3060464"/>
            <a:ext cx="356109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Modificando uma coluna: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0A438E-BFBD-0F5E-83A7-0CF43ECC0B03}"/>
              </a:ext>
            </a:extLst>
          </p:cNvPr>
          <p:cNvSpPr txBox="1"/>
          <p:nvPr/>
        </p:nvSpPr>
        <p:spPr>
          <a:xfrm>
            <a:off x="1637951" y="3533247"/>
            <a:ext cx="4913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ALTER TABLE </a:t>
            </a:r>
            <a:r>
              <a:rPr lang="en-US" sz="1400"/>
              <a:t>TB_PIZZA </a:t>
            </a:r>
          </a:p>
          <a:p>
            <a:r>
              <a:rPr lang="en-US" sz="1400">
                <a:solidFill>
                  <a:srgbClr val="00B0F0"/>
                </a:solidFill>
              </a:rPr>
              <a:t>MODIFY</a:t>
            </a: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/>
              <a:t>(nome_pizza</a:t>
            </a: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>
                <a:solidFill>
                  <a:srgbClr val="00B0F0"/>
                </a:solidFill>
              </a:rPr>
              <a:t>VARCHAR</a:t>
            </a:r>
            <a:r>
              <a:rPr lang="en-US" sz="1400"/>
              <a:t>(200) NOT NULL);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2E7F3A0-CBBF-476E-20BE-5EC1C890BD82}"/>
              </a:ext>
            </a:extLst>
          </p:cNvPr>
          <p:cNvSpPr txBox="1">
            <a:spLocks/>
          </p:cNvSpPr>
          <p:nvPr/>
        </p:nvSpPr>
        <p:spPr>
          <a:xfrm>
            <a:off x="1279354" y="4364039"/>
            <a:ext cx="356109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Removendo uma coluna: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136157-2E22-316B-E3BE-15A0BFF3AD81}"/>
              </a:ext>
            </a:extLst>
          </p:cNvPr>
          <p:cNvSpPr txBox="1"/>
          <p:nvPr/>
        </p:nvSpPr>
        <p:spPr>
          <a:xfrm>
            <a:off x="1637951" y="4836822"/>
            <a:ext cx="2472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ALTER TABLE </a:t>
            </a:r>
            <a:r>
              <a:rPr lang="en-US" sz="1400"/>
              <a:t>TB_PIZZA </a:t>
            </a:r>
          </a:p>
          <a:p>
            <a:r>
              <a:rPr lang="en-US" sz="1400">
                <a:solidFill>
                  <a:srgbClr val="00B0F0"/>
                </a:solidFill>
              </a:rPr>
              <a:t>DROP</a:t>
            </a: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/>
              <a:t>(desconto);</a:t>
            </a:r>
          </a:p>
        </p:txBody>
      </p:sp>
    </p:spTree>
    <p:extLst>
      <p:ext uri="{BB962C8B-B14F-4D97-AF65-F5344CB8AC3E}">
        <p14:creationId xmlns:p14="http://schemas.microsoft.com/office/powerpoint/2010/main" val="2481308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A229C5-6B24-1A4A-3FA5-FECB0F90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A0066A9-A5A3-3D23-F038-6F88A7587F8E}"/>
              </a:ext>
            </a:extLst>
          </p:cNvPr>
          <p:cNvSpPr txBox="1"/>
          <p:nvPr/>
        </p:nvSpPr>
        <p:spPr>
          <a:xfrm>
            <a:off x="1639990" y="63274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Operadores de Comparação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7290B2-4ABA-8C23-C134-A12D151B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13" y="1147791"/>
            <a:ext cx="3829050" cy="14859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225F032-4E67-D44B-65E0-EB9505A1C21D}"/>
              </a:ext>
            </a:extLst>
          </p:cNvPr>
          <p:cNvSpPr txBox="1"/>
          <p:nvPr/>
        </p:nvSpPr>
        <p:spPr>
          <a:xfrm>
            <a:off x="1799002" y="2658857"/>
            <a:ext cx="8267787" cy="400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>
                <a:effectLst/>
                <a:latin typeface="Verdana Pro (Corpo)"/>
              </a:rPr>
              <a:t>	</a:t>
            </a:r>
          </a:p>
          <a:p>
            <a:pPr algn="l"/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TB_CURSO_2021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id_curso </a:t>
            </a:r>
            <a:r>
              <a:rPr lang="en-US" sz="1600" b="1">
                <a:solidFill>
                  <a:schemeClr val="accent1"/>
                </a:solidFill>
                <a:latin typeface="Verdana Pro (Corpo)"/>
                <a:sym typeface="Wingdings" panose="05000000000000000000" pitchFamily="2" charset="2"/>
              </a:rPr>
              <a:t>=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1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;</a:t>
            </a:r>
          </a:p>
          <a:p>
            <a:pPr algn="l"/>
            <a:endParaRPr lang="en-US" sz="1600">
              <a:solidFill>
                <a:srgbClr val="00B0F0"/>
              </a:solidFill>
              <a:latin typeface="Verdana Pro (Corpo)"/>
              <a:sym typeface="Wingdings" panose="05000000000000000000" pitchFamily="2" charset="2"/>
            </a:endParaRP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TB_CURSO_2021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id_curso </a:t>
            </a:r>
            <a:r>
              <a:rPr lang="en-US" sz="1600" b="1">
                <a:solidFill>
                  <a:schemeClr val="accent1"/>
                </a:solidFill>
                <a:latin typeface="Verdana Pro (Corpo)"/>
                <a:sym typeface="Wingdings" panose="05000000000000000000" pitchFamily="2" charset="2"/>
              </a:rPr>
              <a:t>&gt;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1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;</a:t>
            </a:r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pPr algn="l"/>
            <a:endParaRPr lang="en-US" sz="1000">
              <a:latin typeface="Verdana Pro (Corpo)"/>
              <a:sym typeface="Wingdings" panose="05000000000000000000" pitchFamily="2" charset="2"/>
            </a:endParaRPr>
          </a:p>
          <a:p>
            <a:pPr algn="l"/>
            <a:endParaRPr lang="en-US" sz="1400">
              <a:latin typeface="Verdana Pro (Corpo)"/>
              <a:sym typeface="Wingdings" panose="05000000000000000000" pitchFamily="2" charset="2"/>
            </a:endParaRP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TB_CURSO_2021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id_curso </a:t>
            </a:r>
            <a:r>
              <a:rPr lang="en-US" sz="1600" b="1">
                <a:solidFill>
                  <a:schemeClr val="accent1"/>
                </a:solidFill>
                <a:latin typeface="Verdana Pro (Corpo)"/>
                <a:sym typeface="Wingdings" panose="05000000000000000000" pitchFamily="2" charset="2"/>
              </a:rPr>
              <a:t>&lt;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2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;</a:t>
            </a:r>
          </a:p>
          <a:p>
            <a:endParaRPr lang="pt-BR" sz="1050" b="1" i="0">
              <a:solidFill>
                <a:schemeClr val="accent1"/>
              </a:solidFill>
              <a:effectLst/>
              <a:latin typeface="Verdana Pro (Corpo)"/>
            </a:endParaRPr>
          </a:p>
          <a:p>
            <a:endParaRPr lang="pt-BR" sz="1600" b="1" i="0">
              <a:solidFill>
                <a:schemeClr val="accent1"/>
              </a:solidFill>
              <a:effectLst/>
              <a:latin typeface="Verdana Pro (Corpo)"/>
            </a:endParaRP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TB_CURSO_2021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id_curso </a:t>
            </a:r>
            <a:r>
              <a:rPr lang="en-US" sz="1600" b="1">
                <a:solidFill>
                  <a:schemeClr val="accent1"/>
                </a:solidFill>
                <a:latin typeface="Verdana Pro (Corpo)"/>
                <a:sym typeface="Wingdings" panose="05000000000000000000" pitchFamily="2" charset="2"/>
              </a:rPr>
              <a:t>&gt;=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2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;</a:t>
            </a:r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en-US" sz="1000">
              <a:latin typeface="Verdana Pro (Corpo)"/>
              <a:sym typeface="Wingdings" panose="05000000000000000000" pitchFamily="2" charset="2"/>
            </a:endParaRP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TB_CURSO_2021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id_curso </a:t>
            </a:r>
            <a:r>
              <a:rPr lang="en-US" sz="1600" b="1">
                <a:solidFill>
                  <a:schemeClr val="accent1"/>
                </a:solidFill>
                <a:latin typeface="Verdana Pro (Corpo)"/>
                <a:sym typeface="Wingdings" panose="05000000000000000000" pitchFamily="2" charset="2"/>
              </a:rPr>
              <a:t>&lt;=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2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;</a:t>
            </a:r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en-US" sz="1100">
              <a:latin typeface="Verdana Pro (Corpo)"/>
              <a:sym typeface="Wingdings" panose="05000000000000000000" pitchFamily="2" charset="2"/>
            </a:endParaRPr>
          </a:p>
          <a:p>
            <a:endParaRPr lang="en-US" sz="1400">
              <a:latin typeface="Verdana Pro (Corpo)"/>
              <a:sym typeface="Wingdings" panose="05000000000000000000" pitchFamily="2" charset="2"/>
            </a:endParaRPr>
          </a:p>
          <a:p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SELECT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*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TB_CURSO_2021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id_curso </a:t>
            </a:r>
            <a:r>
              <a:rPr lang="en-US" sz="1600" b="1">
                <a:solidFill>
                  <a:schemeClr val="accent1"/>
                </a:solidFill>
                <a:latin typeface="Verdana Pro (Corpo)"/>
                <a:sym typeface="Wingdings" panose="05000000000000000000" pitchFamily="2" charset="2"/>
              </a:rPr>
              <a:t>&lt;&gt;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2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;</a:t>
            </a:r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pt-BR" sz="1600">
              <a:latin typeface="Verdana Pro (Corpo)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36A9EA1-D89F-487E-FD77-BEE9C348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872" y="1338946"/>
            <a:ext cx="2076450" cy="9715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069491A-2EE9-923A-4218-C8A4D13BE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872" y="2827469"/>
            <a:ext cx="2076450" cy="4000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E127C2B-76E5-E794-C779-71C58C821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872" y="3312629"/>
            <a:ext cx="2076450" cy="5905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E64CE61-7862-2068-9C2F-ED969F776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872" y="3985576"/>
            <a:ext cx="2076450" cy="4000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C002352-36D9-ABC7-394D-8EEF97F06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7872" y="4501579"/>
            <a:ext cx="2076450" cy="5905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2B87A26-4E6D-518B-92DD-120B2DF61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7872" y="5146955"/>
            <a:ext cx="2076450" cy="5905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84B4BC9-0FAA-D211-56B8-5F2F54C175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7872" y="5790148"/>
            <a:ext cx="2076450" cy="590550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5715A25-DB65-2D8D-45BE-F91BB7971D7B}"/>
              </a:ext>
            </a:extLst>
          </p:cNvPr>
          <p:cNvCxnSpPr/>
          <p:nvPr/>
        </p:nvCxnSpPr>
        <p:spPr>
          <a:xfrm>
            <a:off x="1799002" y="3279073"/>
            <a:ext cx="853623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BBA29C3-C9A5-B0B8-1E05-FC3BCBB7013E}"/>
              </a:ext>
            </a:extLst>
          </p:cNvPr>
          <p:cNvCxnSpPr/>
          <p:nvPr/>
        </p:nvCxnSpPr>
        <p:spPr>
          <a:xfrm>
            <a:off x="1799002" y="3944007"/>
            <a:ext cx="853623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4BF300A-DEAE-A8F6-198F-482571E45E2B}"/>
              </a:ext>
            </a:extLst>
          </p:cNvPr>
          <p:cNvCxnSpPr/>
          <p:nvPr/>
        </p:nvCxnSpPr>
        <p:spPr>
          <a:xfrm>
            <a:off x="1799002" y="4460010"/>
            <a:ext cx="853623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374FE48-03EF-BBB0-B1F8-BB0491B43C94}"/>
              </a:ext>
            </a:extLst>
          </p:cNvPr>
          <p:cNvCxnSpPr/>
          <p:nvPr/>
        </p:nvCxnSpPr>
        <p:spPr>
          <a:xfrm>
            <a:off x="1799002" y="5113775"/>
            <a:ext cx="853623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3F71568-4C8A-E39E-32CC-7C902C0956D0}"/>
              </a:ext>
            </a:extLst>
          </p:cNvPr>
          <p:cNvCxnSpPr/>
          <p:nvPr/>
        </p:nvCxnSpPr>
        <p:spPr>
          <a:xfrm>
            <a:off x="1790613" y="5764981"/>
            <a:ext cx="853623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8F175B9-365B-F6D6-E904-C86CDF63BE58}"/>
              </a:ext>
            </a:extLst>
          </p:cNvPr>
          <p:cNvCxnSpPr/>
          <p:nvPr/>
        </p:nvCxnSpPr>
        <p:spPr>
          <a:xfrm>
            <a:off x="1790613" y="6380698"/>
            <a:ext cx="853623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F39D52B-B03A-4E0D-7803-8591325F68E6}"/>
              </a:ext>
            </a:extLst>
          </p:cNvPr>
          <p:cNvCxnSpPr/>
          <p:nvPr/>
        </p:nvCxnSpPr>
        <p:spPr>
          <a:xfrm>
            <a:off x="1799002" y="2785447"/>
            <a:ext cx="853623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C737A22-60FB-8A68-1BD1-91D7F209794B}"/>
              </a:ext>
            </a:extLst>
          </p:cNvPr>
          <p:cNvCxnSpPr/>
          <p:nvPr/>
        </p:nvCxnSpPr>
        <p:spPr>
          <a:xfrm flipH="1">
            <a:off x="1790613" y="2785447"/>
            <a:ext cx="8389" cy="359525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E752D08-9876-0209-7F13-F89D471BDF11}"/>
              </a:ext>
            </a:extLst>
          </p:cNvPr>
          <p:cNvCxnSpPr/>
          <p:nvPr/>
        </p:nvCxnSpPr>
        <p:spPr>
          <a:xfrm flipH="1">
            <a:off x="10305875" y="2785447"/>
            <a:ext cx="8389" cy="359525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22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29DF96D-0E1F-1C08-6ECF-D3C925CA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52213A-38E2-4515-71BE-5206BF11AB07}"/>
              </a:ext>
            </a:extLst>
          </p:cNvPr>
          <p:cNvSpPr txBox="1"/>
          <p:nvPr/>
        </p:nvSpPr>
        <p:spPr>
          <a:xfrm>
            <a:off x="886378" y="8425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Operadores Lógicos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847C78-CB07-004B-F85E-E305CCA8617D}"/>
              </a:ext>
            </a:extLst>
          </p:cNvPr>
          <p:cNvSpPr txBox="1"/>
          <p:nvPr/>
        </p:nvSpPr>
        <p:spPr>
          <a:xfrm>
            <a:off x="1127618" y="1350274"/>
            <a:ext cx="76402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Verdana Pro (Corpo)"/>
              </a:rPr>
              <a:t> </a:t>
            </a:r>
            <a:r>
              <a:rPr lang="pt-BR" b="1" i="0">
                <a:solidFill>
                  <a:schemeClr val="accent1"/>
                </a:solidFill>
                <a:effectLst/>
                <a:latin typeface="Verdana Pro (Corpo)"/>
              </a:rPr>
              <a:t>BETWEEN</a:t>
            </a:r>
            <a:r>
              <a:rPr lang="pt-BR" b="0" i="0">
                <a:effectLst/>
                <a:latin typeface="Verdana Pro (Corpo)"/>
              </a:rPr>
              <a:t>  </a:t>
            </a:r>
            <a:r>
              <a:rPr lang="pt-BR">
                <a:latin typeface="Verdana Pro (Corpo)"/>
              </a:rPr>
              <a:t>É utilizado para selecionarmos um determinado range de registros em uma tabela</a:t>
            </a:r>
          </a:p>
          <a:p>
            <a:pPr algn="l"/>
            <a:endParaRPr lang="pt-BR">
              <a:latin typeface="Verdana Pro (Corpo)"/>
            </a:endParaRPr>
          </a:p>
          <a:p>
            <a:pPr algn="l"/>
            <a:r>
              <a:rPr lang="en-US" sz="1600">
                <a:solidFill>
                  <a:srgbClr val="F31141"/>
                </a:solidFill>
                <a:latin typeface="Verdana Pro (Corpo)"/>
                <a:sym typeface="Wingdings" panose="05000000000000000000" pitchFamily="2" charset="2"/>
              </a:rPr>
              <a:t>Ex. 1: </a:t>
            </a:r>
            <a:r>
              <a:rPr lang="en-US" sz="1600" i="1">
                <a:solidFill>
                  <a:srgbClr val="FFFF89"/>
                </a:solidFill>
                <a:latin typeface="Verdana Pro (Corpo)"/>
                <a:sym typeface="Wingdings" panose="05000000000000000000" pitchFamily="2" charset="2"/>
              </a:rPr>
              <a:t>Buscar por cursos com id_curso entre 3 e 7</a:t>
            </a:r>
          </a:p>
          <a:p>
            <a:pPr algn="l"/>
            <a:endParaRPr lang="en-US" sz="1600" i="1">
              <a:solidFill>
                <a:srgbClr val="FFFF89"/>
              </a:solidFill>
              <a:latin typeface="Verdana Pro (Corpo)"/>
              <a:sym typeface="Wingdings" panose="05000000000000000000" pitchFamily="2" charset="2"/>
            </a:endParaRPr>
          </a:p>
          <a:p>
            <a:pPr algn="l"/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SELECT 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*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TB_CURSO_2021</a:t>
            </a:r>
          </a:p>
          <a:p>
            <a:pPr algn="l"/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id_curso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BETWEEN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3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AND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7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;</a:t>
            </a: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endParaRPr lang="pt-BR" sz="1600">
              <a:latin typeface="Verdana Pro (Corpo)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8D55DA-3725-4CBA-B6F1-A974953A2ACF}"/>
              </a:ext>
            </a:extLst>
          </p:cNvPr>
          <p:cNvSpPr txBox="1"/>
          <p:nvPr/>
        </p:nvSpPr>
        <p:spPr>
          <a:xfrm>
            <a:off x="1127617" y="3867325"/>
            <a:ext cx="76402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Verdana Pro (Corpo)"/>
              </a:rPr>
              <a:t> </a:t>
            </a:r>
            <a:r>
              <a:rPr lang="pt-BR" b="1" i="0">
                <a:solidFill>
                  <a:schemeClr val="accent1"/>
                </a:solidFill>
                <a:effectLst/>
                <a:latin typeface="Verdana Pro (Corpo)"/>
              </a:rPr>
              <a:t>IS NULL</a:t>
            </a:r>
            <a:r>
              <a:rPr lang="pt-BR" b="0" i="0">
                <a:effectLst/>
                <a:latin typeface="Verdana Pro (Corpo)"/>
              </a:rPr>
              <a:t> </a:t>
            </a:r>
            <a:r>
              <a:rPr lang="pt-BR">
                <a:latin typeface="Verdana Pro (Corpo)"/>
              </a:rPr>
              <a:t>É utilizado para trazer resultados onde o valor do campo é nulo</a:t>
            </a:r>
          </a:p>
          <a:p>
            <a:pPr algn="l"/>
            <a:endParaRPr lang="pt-BR">
              <a:latin typeface="Verdana Pro (Corpo)"/>
            </a:endParaRPr>
          </a:p>
          <a:p>
            <a:pPr algn="l"/>
            <a:r>
              <a:rPr lang="en-US" sz="1600">
                <a:solidFill>
                  <a:srgbClr val="F31141"/>
                </a:solidFill>
                <a:latin typeface="Verdana Pro (Corpo)"/>
                <a:sym typeface="Wingdings" panose="05000000000000000000" pitchFamily="2" charset="2"/>
              </a:rPr>
              <a:t>Ex. 1: </a:t>
            </a:r>
            <a:r>
              <a:rPr lang="en-US" sz="1600" i="1">
                <a:solidFill>
                  <a:srgbClr val="FFFF89"/>
                </a:solidFill>
                <a:latin typeface="Verdana Pro (Corpo)"/>
                <a:sym typeface="Wingdings" panose="05000000000000000000" pitchFamily="2" charset="2"/>
              </a:rPr>
              <a:t>Buscar por cursos onde a mensalidade não foi cadastrada</a:t>
            </a:r>
          </a:p>
          <a:p>
            <a:pPr algn="l"/>
            <a:endParaRPr lang="en-US" sz="1600" i="1">
              <a:solidFill>
                <a:srgbClr val="FFFF89"/>
              </a:solidFill>
              <a:latin typeface="Verdana Pro (Corpo)"/>
              <a:sym typeface="Wingdings" panose="05000000000000000000" pitchFamily="2" charset="2"/>
            </a:endParaRPr>
          </a:p>
          <a:p>
            <a:pPr algn="l"/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SELECT 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*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FROM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TB_CURSO_2021</a:t>
            </a:r>
          </a:p>
          <a:p>
            <a:pPr algn="l"/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WHERE</a:t>
            </a:r>
            <a:r>
              <a:rPr lang="en-US" sz="1600">
                <a:latin typeface="Verdana Pro (Corpo)"/>
                <a:sym typeface="Wingdings" panose="05000000000000000000" pitchFamily="2" charset="2"/>
              </a:rPr>
              <a:t> mensalidade </a:t>
            </a:r>
            <a:r>
              <a:rPr lang="en-US" sz="16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IS NULL;</a:t>
            </a:r>
          </a:p>
          <a:p>
            <a:endParaRPr lang="en-US" sz="1600">
              <a:latin typeface="Verdana Pro (Corpo)"/>
              <a:sym typeface="Wingdings" panose="05000000000000000000" pitchFamily="2" charset="2"/>
            </a:endParaRPr>
          </a:p>
          <a:p>
            <a:r>
              <a:rPr lang="en-US" sz="1400" i="1">
                <a:solidFill>
                  <a:srgbClr val="F31141"/>
                </a:solidFill>
                <a:latin typeface="Verdana Pro (Corpo)"/>
                <a:sym typeface="Wingdings" panose="05000000000000000000" pitchFamily="2" charset="2"/>
              </a:rPr>
              <a:t>Obs.: </a:t>
            </a:r>
            <a:r>
              <a:rPr lang="en-US" sz="1400" i="1">
                <a:latin typeface="Verdana Pro (Corpo)"/>
                <a:sym typeface="Wingdings" panose="05000000000000000000" pitchFamily="2" charset="2"/>
              </a:rPr>
              <a:t>valor NULO não é 0(Zero) e não é espaço em branco.</a:t>
            </a:r>
          </a:p>
          <a:p>
            <a:r>
              <a:rPr lang="en-US" sz="1400" i="1">
                <a:latin typeface="Verdana Pro (Corpo)"/>
                <a:sym typeface="Wingdings" panose="05000000000000000000" pitchFamily="2" charset="2"/>
              </a:rPr>
              <a:t>Qualquer cálculo com NULO, o resultado sempre será NULO.</a:t>
            </a:r>
            <a:endParaRPr lang="pt-BR" sz="1400" i="1">
              <a:latin typeface="Verdana Pro (Corpo)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9D34E4-DB50-9795-BF01-D4C83450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251" y="342181"/>
            <a:ext cx="3381375" cy="19240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9BAAC9C-0F31-A225-BBA0-B5D14F46F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443" y="5483054"/>
            <a:ext cx="3381375" cy="5905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6FC9A2A-27FD-62B2-38D9-1C83790B1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443" y="2666719"/>
            <a:ext cx="3381375" cy="971550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0C0B88E-724D-2666-085F-4C08E56F231F}"/>
              </a:ext>
            </a:extLst>
          </p:cNvPr>
          <p:cNvCxnSpPr/>
          <p:nvPr/>
        </p:nvCxnSpPr>
        <p:spPr>
          <a:xfrm>
            <a:off x="819265" y="3749879"/>
            <a:ext cx="834291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255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650A84-5FF8-5356-3D76-3F4E469C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57064F5-3042-70A3-4399-A0D6543821AF}"/>
              </a:ext>
            </a:extLst>
          </p:cNvPr>
          <p:cNvSpPr txBox="1"/>
          <p:nvPr/>
        </p:nvSpPr>
        <p:spPr>
          <a:xfrm>
            <a:off x="1010815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Operadores Aritméticos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66D782-6F5D-7920-01EA-8A55A2FB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10" y="1504950"/>
            <a:ext cx="3829050" cy="1066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8BE45B-5343-4B30-98EC-610625BC6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66" y="1552575"/>
            <a:ext cx="3238500" cy="9715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8EBF45-7B57-5394-7640-EB34D64507F2}"/>
              </a:ext>
            </a:extLst>
          </p:cNvPr>
          <p:cNvSpPr txBox="1"/>
          <p:nvPr/>
        </p:nvSpPr>
        <p:spPr>
          <a:xfrm>
            <a:off x="1010815" y="3284750"/>
            <a:ext cx="101008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Atividade: </a:t>
            </a:r>
            <a:r>
              <a:rPr lang="pt-BR" sz="2000" i="0">
                <a:effectLst/>
                <a:latin typeface="Segoe UI" panose="020B0502040204020203" pitchFamily="34" charset="0"/>
              </a:rPr>
              <a:t>Gerar uma consulta que me traga a mensalidade parcelada em 12 vezes sem juros de cada curso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4F3AF8-54AD-99D7-9698-2F0F41E4B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691" y="4671357"/>
            <a:ext cx="4086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9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5A0694A-EC61-4844-237B-568161AF8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A33762-3101-E197-D00C-87230BB1739B}"/>
              </a:ext>
            </a:extLst>
          </p:cNvPr>
          <p:cNvSpPr txBox="1"/>
          <p:nvPr/>
        </p:nvSpPr>
        <p:spPr>
          <a:xfrm>
            <a:off x="666867" y="1793171"/>
            <a:ext cx="107086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Atividade: </a:t>
            </a:r>
          </a:p>
          <a:p>
            <a:pPr algn="l"/>
            <a:endParaRPr lang="pt-BR" sz="2000" b="1">
              <a:solidFill>
                <a:srgbClr val="FFC000"/>
              </a:solidFill>
              <a:latin typeface="Segoe UI" panose="020B0502040204020203" pitchFamily="34" charset="0"/>
            </a:endParaRPr>
          </a:p>
          <a:p>
            <a:pPr algn="l"/>
            <a:r>
              <a:rPr lang="pt-BR" sz="2000" b="1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1. </a:t>
            </a:r>
            <a:r>
              <a:rPr lang="pt-BR" sz="2000">
                <a:latin typeface="Segoe UI" panose="020B0502040204020203" pitchFamily="34" charset="0"/>
              </a:rPr>
              <a:t>Criar a tabela abaixo com suas devidas colunas e dados.</a:t>
            </a:r>
            <a:endParaRPr lang="pt-BR" sz="2000" b="1" i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sz="2000" b="1">
                <a:solidFill>
                  <a:srgbClr val="00B0F0"/>
                </a:solidFill>
                <a:latin typeface="Segoe UI" panose="020B0502040204020203" pitchFamily="34" charset="0"/>
              </a:rPr>
              <a:t>2. </a:t>
            </a:r>
            <a:r>
              <a:rPr lang="pt-BR" sz="2000" i="0">
                <a:effectLst/>
                <a:latin typeface="Segoe UI" panose="020B0502040204020203" pitchFamily="34" charset="0"/>
              </a:rPr>
              <a:t>Efetuar uma consulta que traga os cursos com mensalidade maior que R$2.500,00</a:t>
            </a:r>
          </a:p>
          <a:p>
            <a:pPr algn="l"/>
            <a:r>
              <a:rPr lang="pt-BR" sz="2000" b="1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3.</a:t>
            </a:r>
            <a:r>
              <a:rPr lang="pt-BR" sz="2000" b="1" i="0">
                <a:effectLst/>
                <a:latin typeface="Segoe UI" panose="020B0502040204020203" pitchFamily="34" charset="0"/>
              </a:rPr>
              <a:t> </a:t>
            </a:r>
            <a:r>
              <a:rPr lang="pt-BR" sz="2000" i="0">
                <a:effectLst/>
                <a:latin typeface="Segoe UI" panose="020B0502040204020203" pitchFamily="34" charset="0"/>
              </a:rPr>
              <a:t>Efetuar uma consulta que traga os cursos com mensalidade entre R$2.500,00 e R$8.000,00</a:t>
            </a:r>
          </a:p>
          <a:p>
            <a:r>
              <a:rPr lang="pt-BR" sz="2000" b="1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4.</a:t>
            </a:r>
            <a:r>
              <a:rPr lang="pt-BR" sz="2000" b="1" i="0">
                <a:effectLst/>
                <a:latin typeface="Segoe UI" panose="020B0502040204020203" pitchFamily="34" charset="0"/>
              </a:rPr>
              <a:t> </a:t>
            </a:r>
            <a:r>
              <a:rPr lang="pt-BR" sz="2000" i="0">
                <a:effectLst/>
                <a:latin typeface="Segoe UI" panose="020B0502040204020203" pitchFamily="34" charset="0"/>
              </a:rPr>
              <a:t>Efetuar uma consulta que traga os cursos com mensalidade maior que R$2.500,00 e menor que R$8.000,00</a:t>
            </a:r>
          </a:p>
          <a:p>
            <a:pPr algn="l"/>
            <a:endParaRPr lang="pt-BR" sz="2000" i="0"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94DAC4-6C0D-9780-70DC-36B127C6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65" y="4185464"/>
            <a:ext cx="3381375" cy="1924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B895AE-DCE1-D406-C065-B637B18EB427}"/>
              </a:ext>
            </a:extLst>
          </p:cNvPr>
          <p:cNvSpPr txBox="1"/>
          <p:nvPr/>
        </p:nvSpPr>
        <p:spPr>
          <a:xfrm>
            <a:off x="666867" y="1170578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Operadores de Comparação</a:t>
            </a:r>
          </a:p>
        </p:txBody>
      </p:sp>
    </p:spTree>
    <p:extLst>
      <p:ext uri="{BB962C8B-B14F-4D97-AF65-F5344CB8AC3E}">
        <p14:creationId xmlns:p14="http://schemas.microsoft.com/office/powerpoint/2010/main" val="592740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650A84-5FF8-5356-3D76-3F4E469C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57064F5-3042-70A3-4399-A0D6543821AF}"/>
              </a:ext>
            </a:extLst>
          </p:cNvPr>
          <p:cNvSpPr txBox="1"/>
          <p:nvPr/>
        </p:nvSpPr>
        <p:spPr>
          <a:xfrm>
            <a:off x="1010815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Operadores Aritméticos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66D782-6F5D-7920-01EA-8A55A2FB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10" y="1504950"/>
            <a:ext cx="3829050" cy="1066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8BE45B-5343-4B30-98EC-610625BC6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66" y="1552575"/>
            <a:ext cx="3238500" cy="9715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8EBF45-7B57-5394-7640-EB34D64507F2}"/>
              </a:ext>
            </a:extLst>
          </p:cNvPr>
          <p:cNvSpPr txBox="1"/>
          <p:nvPr/>
        </p:nvSpPr>
        <p:spPr>
          <a:xfrm>
            <a:off x="1010815" y="3284750"/>
            <a:ext cx="101008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Atividade: </a:t>
            </a:r>
            <a:r>
              <a:rPr lang="pt-BR" sz="2000" i="0">
                <a:effectLst/>
                <a:latin typeface="Segoe UI" panose="020B0502040204020203" pitchFamily="34" charset="0"/>
              </a:rPr>
              <a:t>Gerar uma consulta que me traga a mensalidade parcelada em 12 vezes sem juros de cada curso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4F3AF8-54AD-99D7-9698-2F0F41E4B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691" y="4671357"/>
            <a:ext cx="4086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22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ACC7527-D2D5-2327-16E2-5AC780F7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2171C5-5395-804E-5718-C7555615D4B6}"/>
              </a:ext>
            </a:extLst>
          </p:cNvPr>
          <p:cNvSpPr txBox="1"/>
          <p:nvPr/>
        </p:nvSpPr>
        <p:spPr>
          <a:xfrm>
            <a:off x="1010815" y="1073373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Operadores Lógicos </a:t>
            </a:r>
            <a:r>
              <a:rPr lang="pt-BR" sz="2400" i="0"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sz="2400" i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IS NOT NULL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1CD01D-2C40-1877-B1D8-08C4A704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16" y="3676853"/>
            <a:ext cx="3381375" cy="1924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E4BD27E-95B3-514F-7C06-33BF904BDF53}"/>
              </a:ext>
            </a:extLst>
          </p:cNvPr>
          <p:cNvSpPr txBox="1"/>
          <p:nvPr/>
        </p:nvSpPr>
        <p:spPr>
          <a:xfrm>
            <a:off x="1010815" y="1659351"/>
            <a:ext cx="95593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Atividade: </a:t>
            </a:r>
          </a:p>
          <a:p>
            <a:pPr algn="l"/>
            <a:endParaRPr lang="pt-BR" sz="2000" b="1">
              <a:solidFill>
                <a:srgbClr val="FFC000"/>
              </a:solidFill>
              <a:latin typeface="Segoe UI" panose="020B0502040204020203" pitchFamily="34" charset="0"/>
            </a:endParaRPr>
          </a:p>
          <a:p>
            <a:pPr algn="l"/>
            <a:r>
              <a:rPr lang="pt-BR" sz="2000" b="1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1. </a:t>
            </a:r>
            <a:r>
              <a:rPr lang="pt-BR" sz="2000">
                <a:latin typeface="Segoe UI" panose="020B0502040204020203" pitchFamily="34" charset="0"/>
              </a:rPr>
              <a:t>Criar a tabela abaixo com suas devidas colunas e dados.</a:t>
            </a:r>
            <a:endParaRPr lang="pt-BR" sz="2000" b="1" i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sz="2000" b="1">
                <a:solidFill>
                  <a:srgbClr val="00B0F0"/>
                </a:solidFill>
                <a:latin typeface="Segoe UI" panose="020B0502040204020203" pitchFamily="34" charset="0"/>
              </a:rPr>
              <a:t>2. </a:t>
            </a:r>
            <a:r>
              <a:rPr lang="pt-BR" sz="2000" i="0">
                <a:effectLst/>
                <a:latin typeface="Segoe UI" panose="020B0502040204020203" pitchFamily="34" charset="0"/>
              </a:rPr>
              <a:t>Efetuar uma consulta que traga somente os cursos que contenham os valores das mensalidades cadastradas.</a:t>
            </a:r>
          </a:p>
        </p:txBody>
      </p:sp>
    </p:spTree>
    <p:extLst>
      <p:ext uri="{BB962C8B-B14F-4D97-AF65-F5344CB8AC3E}">
        <p14:creationId xmlns:p14="http://schemas.microsoft.com/office/powerpoint/2010/main" val="3854533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B12968B-80DA-3FCC-3621-FDBD38A6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BA6E75E-0558-2160-B094-2D5FF6A8EB57}"/>
              </a:ext>
            </a:extLst>
          </p:cNvPr>
          <p:cNvSpPr txBox="1"/>
          <p:nvPr/>
        </p:nvSpPr>
        <p:spPr>
          <a:xfrm>
            <a:off x="1010815" y="1046177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Operador de Concatenação </a:t>
            </a:r>
            <a:r>
              <a:rPr lang="pt-BR" sz="2400" b="1" i="0"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pt-BR" sz="2400" b="1" i="0">
                <a:solidFill>
                  <a:schemeClr val="accent1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||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DA891-2E18-5E64-2E2E-A255A3523122}"/>
              </a:ext>
            </a:extLst>
          </p:cNvPr>
          <p:cNvSpPr txBox="1"/>
          <p:nvPr/>
        </p:nvSpPr>
        <p:spPr>
          <a:xfrm>
            <a:off x="1499473" y="1786855"/>
            <a:ext cx="852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 para concatenar Textos/Strings</a:t>
            </a:r>
          </a:p>
          <a:p>
            <a:endParaRPr lang="en-US"/>
          </a:p>
          <a:p>
            <a:r>
              <a:rPr lang="en-US">
                <a:solidFill>
                  <a:srgbClr val="F31141"/>
                </a:solidFill>
              </a:rPr>
              <a:t>Ex.: </a:t>
            </a:r>
            <a:r>
              <a:rPr lang="en-US"/>
              <a:t>Concatenar nome e sobrenome em uma única célula chamada nome_completo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022327-D9A5-B5D5-FA4F-8585C8C250EF}"/>
              </a:ext>
            </a:extLst>
          </p:cNvPr>
          <p:cNvSpPr txBox="1"/>
          <p:nvPr/>
        </p:nvSpPr>
        <p:spPr>
          <a:xfrm>
            <a:off x="1499471" y="3244334"/>
            <a:ext cx="98843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SELECT</a:t>
            </a:r>
            <a:r>
              <a:rPr lang="en-US" sz="1800">
                <a:latin typeface="Verdana Pro (Corpo)"/>
                <a:sym typeface="Wingdings" panose="05000000000000000000" pitchFamily="2" charset="2"/>
              </a:rPr>
              <a:t> </a:t>
            </a:r>
          </a:p>
          <a:p>
            <a:r>
              <a:rPr lang="en-US">
                <a:latin typeface="Verdana Pro (Corpo)"/>
                <a:sym typeface="Wingdings" panose="05000000000000000000" pitchFamily="2" charset="2"/>
              </a:rPr>
              <a:t>	</a:t>
            </a:r>
            <a:r>
              <a:rPr lang="en-US" sz="1800">
                <a:latin typeface="Verdana Pro (Corpo)"/>
                <a:sym typeface="Wingdings" panose="05000000000000000000" pitchFamily="2" charset="2"/>
              </a:rPr>
              <a:t>codigo, </a:t>
            </a:r>
          </a:p>
          <a:p>
            <a:r>
              <a:rPr lang="en-US">
                <a:latin typeface="Verdana Pro (Corpo)"/>
                <a:sym typeface="Wingdings" panose="05000000000000000000" pitchFamily="2" charset="2"/>
              </a:rPr>
              <a:t>	</a:t>
            </a:r>
            <a:r>
              <a:rPr lang="en-US" sz="1800">
                <a:latin typeface="Verdana Pro (Corpo)"/>
                <a:sym typeface="Wingdings" panose="05000000000000000000" pitchFamily="2" charset="2"/>
              </a:rPr>
              <a:t>nome, </a:t>
            </a:r>
          </a:p>
          <a:p>
            <a:r>
              <a:rPr lang="en-US">
                <a:latin typeface="Verdana Pro (Corpo)"/>
                <a:sym typeface="Wingdings" panose="05000000000000000000" pitchFamily="2" charset="2"/>
              </a:rPr>
              <a:t>	</a:t>
            </a:r>
            <a:r>
              <a:rPr lang="en-US" sz="1800">
                <a:latin typeface="Verdana Pro (Corpo)"/>
                <a:sym typeface="Wingdings" panose="05000000000000000000" pitchFamily="2" charset="2"/>
              </a:rPr>
              <a:t>sobrenome, </a:t>
            </a:r>
          </a:p>
          <a:p>
            <a:r>
              <a:rPr lang="en-US">
                <a:latin typeface="Verdana Pro (Corpo)"/>
                <a:sym typeface="Wingdings" panose="05000000000000000000" pitchFamily="2" charset="2"/>
              </a:rPr>
              <a:t>	</a:t>
            </a:r>
            <a:r>
              <a:rPr lang="en-US" sz="1800">
                <a:latin typeface="Verdana Pro (Corpo)"/>
                <a:sym typeface="Wingdings" panose="05000000000000000000" pitchFamily="2" charset="2"/>
              </a:rPr>
              <a:t>(nome ||</a:t>
            </a:r>
            <a:r>
              <a:rPr lang="pt-BR" sz="1800"/>
              <a:t>' '</a:t>
            </a:r>
            <a:r>
              <a:rPr lang="en-US" sz="1800">
                <a:latin typeface="Verdana Pro (Corpo)"/>
                <a:sym typeface="Wingdings" panose="05000000000000000000" pitchFamily="2" charset="2"/>
              </a:rPr>
              <a:t>|| sobrenome) </a:t>
            </a:r>
            <a:r>
              <a:rPr lang="en-US" sz="18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AS</a:t>
            </a:r>
            <a:r>
              <a:rPr lang="en-US" sz="1800">
                <a:latin typeface="Verdana Pro (Corpo)"/>
                <a:sym typeface="Wingdings" panose="05000000000000000000" pitchFamily="2" charset="2"/>
              </a:rPr>
              <a:t> nome_completo </a:t>
            </a:r>
          </a:p>
          <a:p>
            <a:r>
              <a:rPr lang="en-US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 </a:t>
            </a:r>
            <a:r>
              <a:rPr lang="en-US" sz="1800">
                <a:solidFill>
                  <a:srgbClr val="00B0F0"/>
                </a:solidFill>
                <a:latin typeface="Verdana Pro (Corpo)"/>
                <a:sym typeface="Wingdings" panose="05000000000000000000" pitchFamily="2" charset="2"/>
              </a:rPr>
              <a:t>FROM</a:t>
            </a:r>
            <a:r>
              <a:rPr lang="en-US" sz="1800">
                <a:latin typeface="Verdana Pro (Corpo)"/>
                <a:sym typeface="Wingdings" panose="05000000000000000000" pitchFamily="2" charset="2"/>
              </a:rPr>
              <a:t> TB_VINGADORES;</a:t>
            </a:r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439FAB8-5C9B-D82F-C367-C3015D00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503" y="938256"/>
            <a:ext cx="2571750" cy="9715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154B10-C971-5EB7-2355-27E8D2E50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208" y="5255810"/>
            <a:ext cx="37719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8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05B37C2-50FE-EE93-54E3-1A82A22F9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BFF578-3461-5796-E193-F42841EE5411}"/>
              </a:ext>
            </a:extLst>
          </p:cNvPr>
          <p:cNvSpPr txBox="1"/>
          <p:nvPr/>
        </p:nvSpPr>
        <p:spPr>
          <a:xfrm>
            <a:off x="1010815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ORDER BY </a:t>
            </a:r>
            <a:r>
              <a:rPr lang="pt-BR" sz="2400" b="1" i="0"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sz="2400" b="1" i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ASC </a:t>
            </a:r>
            <a:r>
              <a:rPr lang="pt-BR" sz="2400" b="1" i="0">
                <a:effectLst/>
                <a:latin typeface="Segoe UI" panose="020B0502040204020203" pitchFamily="34" charset="0"/>
              </a:rPr>
              <a:t>/</a:t>
            </a:r>
            <a:r>
              <a:rPr lang="pt-BR" sz="2400" b="1" i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DESC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224BEA-524B-AF6A-873E-421A16EFE193}"/>
              </a:ext>
            </a:extLst>
          </p:cNvPr>
          <p:cNvSpPr txBox="1"/>
          <p:nvPr/>
        </p:nvSpPr>
        <p:spPr>
          <a:xfrm>
            <a:off x="1222310" y="1740736"/>
            <a:ext cx="84921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 os resultados de acordo com uma ou mais colunas da tabela, podendo definir a ordem do resultados como crescente ou decrescente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Ex.: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Consultar a tabela TB_VINGADORES ordenando pelo nome de forma crescente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TB_VINGADORES 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BY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nome 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Ex.: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Consultar a tabela TB_VINGADORES ordenando pelo nome de forma decrescente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SELECT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TB_VINGADORES 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BY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nome 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73E5051-1310-5007-1E90-0FE5CA7B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958" y="634476"/>
            <a:ext cx="2571750" cy="9715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BF9C55-A6E2-595C-CE30-BFA516C8E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35" y="3188427"/>
            <a:ext cx="1790700" cy="7810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801219-24F6-E56A-C46C-49500FA74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035" y="5067300"/>
            <a:ext cx="17907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55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B40053E-CF88-9721-2B2B-8285DD06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E3652B2-DDF9-C5F8-5063-65762DCD1480}"/>
              </a:ext>
            </a:extLst>
          </p:cNvPr>
          <p:cNvSpPr txBox="1"/>
          <p:nvPr/>
        </p:nvSpPr>
        <p:spPr>
          <a:xfrm>
            <a:off x="1010815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Funções de Agregação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07A538-21BB-CD8F-1894-A6E4E0CF3FD1}"/>
              </a:ext>
            </a:extLst>
          </p:cNvPr>
          <p:cNvSpPr txBox="1"/>
          <p:nvPr/>
        </p:nvSpPr>
        <p:spPr>
          <a:xfrm>
            <a:off x="1161815" y="1582340"/>
            <a:ext cx="92908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Calibri" panose="020F0502020204030204" pitchFamily="34" charset="0"/>
                <a:cs typeface="Calibri" panose="020F0502020204030204" pitchFamily="34" charset="0"/>
              </a:rPr>
              <a:t>Processa um conjunto de valores contidos em uma única coluna de uma tabela e retorna um único valor como resultado</a:t>
            </a:r>
          </a:p>
          <a:p>
            <a:endParaRPr lang="pt-BR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Retorna a quantidade total de registros da pesquisa</a:t>
            </a:r>
          </a:p>
          <a:p>
            <a:r>
              <a:rPr lang="en-US" sz="20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Retorna o menor valor encontrado na pesquisa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Retorna o maior valor encontrado na pesquisa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pt-BR" sz="20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Soma o conjunto de valores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encontrado na pesquisa</a:t>
            </a:r>
            <a:endParaRPr lang="pt-BR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pt-BR" sz="20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Calcula a média aritmética do conjunto de valores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encontrado na pesquisa</a:t>
            </a:r>
            <a:endParaRPr lang="pt-BR" sz="20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pt-B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783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0E3F415-7330-7A6C-BC10-1BE5E8AD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A0B8FA-BB1B-E590-4B64-770C35A7834B}"/>
              </a:ext>
            </a:extLst>
          </p:cNvPr>
          <p:cNvSpPr txBox="1"/>
          <p:nvPr/>
        </p:nvSpPr>
        <p:spPr>
          <a:xfrm>
            <a:off x="801090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Funções de Agregação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87650C-2E3C-15FC-BB78-D5A7A5AE32AB}"/>
              </a:ext>
            </a:extLst>
          </p:cNvPr>
          <p:cNvSpPr txBox="1"/>
          <p:nvPr/>
        </p:nvSpPr>
        <p:spPr>
          <a:xfrm>
            <a:off x="1070267" y="2419608"/>
            <a:ext cx="62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SELECT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COUNT</a:t>
            </a:r>
            <a:r>
              <a:rPr lang="en-US"/>
              <a:t>(*) </a:t>
            </a:r>
            <a:r>
              <a:rPr lang="en-US">
                <a:solidFill>
                  <a:srgbClr val="00B0F0"/>
                </a:solidFill>
              </a:rPr>
              <a:t>AS</a:t>
            </a:r>
            <a:r>
              <a:rPr lang="en-US"/>
              <a:t> qtde </a:t>
            </a:r>
            <a:r>
              <a:rPr lang="en-US">
                <a:solidFill>
                  <a:srgbClr val="00B0F0"/>
                </a:solidFill>
              </a:rPr>
              <a:t>FROM</a:t>
            </a:r>
            <a:r>
              <a:rPr lang="en-US"/>
              <a:t> TB_VINGADORES;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1E613C6-66BE-06F0-132C-466099E9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839" y="2438181"/>
            <a:ext cx="1247775" cy="4000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49BCE9-CC8B-32F8-0994-762566BC6268}"/>
              </a:ext>
            </a:extLst>
          </p:cNvPr>
          <p:cNvSpPr txBox="1"/>
          <p:nvPr/>
        </p:nvSpPr>
        <p:spPr>
          <a:xfrm>
            <a:off x="1070267" y="3005336"/>
            <a:ext cx="62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SELECT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MIN</a:t>
            </a:r>
            <a:r>
              <a:rPr lang="en-US"/>
              <a:t>(salario) </a:t>
            </a:r>
            <a:r>
              <a:rPr lang="en-US">
                <a:solidFill>
                  <a:srgbClr val="00B0F0"/>
                </a:solidFill>
              </a:rPr>
              <a:t>FROM</a:t>
            </a:r>
            <a:r>
              <a:rPr lang="en-US"/>
              <a:t> TB_VINGADORES;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7BD7E2-3C0E-BCE2-2371-24801A3D49AB}"/>
              </a:ext>
            </a:extLst>
          </p:cNvPr>
          <p:cNvSpPr txBox="1"/>
          <p:nvPr/>
        </p:nvSpPr>
        <p:spPr>
          <a:xfrm>
            <a:off x="1070267" y="3611161"/>
            <a:ext cx="714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SELECT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MAX</a:t>
            </a:r>
            <a:r>
              <a:rPr lang="en-US"/>
              <a:t>(salario) </a:t>
            </a:r>
            <a:r>
              <a:rPr lang="en-US">
                <a:solidFill>
                  <a:srgbClr val="00B0F0"/>
                </a:solidFill>
              </a:rPr>
              <a:t>AS</a:t>
            </a:r>
            <a:r>
              <a:rPr lang="en-US"/>
              <a:t> sal_max </a:t>
            </a:r>
            <a:r>
              <a:rPr lang="en-US">
                <a:solidFill>
                  <a:srgbClr val="00B0F0"/>
                </a:solidFill>
              </a:rPr>
              <a:t>FROM</a:t>
            </a:r>
            <a:r>
              <a:rPr lang="en-US"/>
              <a:t> TB_VINGADORES;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D64698-44C7-0B66-5242-86E5C2199EAB}"/>
              </a:ext>
            </a:extLst>
          </p:cNvPr>
          <p:cNvSpPr txBox="1"/>
          <p:nvPr/>
        </p:nvSpPr>
        <p:spPr>
          <a:xfrm>
            <a:off x="1070267" y="4181756"/>
            <a:ext cx="714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SELECT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SUM</a:t>
            </a:r>
            <a:r>
              <a:rPr lang="en-US"/>
              <a:t>(salario) </a:t>
            </a:r>
            <a:r>
              <a:rPr lang="en-US">
                <a:solidFill>
                  <a:srgbClr val="00B0F0"/>
                </a:solidFill>
              </a:rPr>
              <a:t>AS</a:t>
            </a:r>
            <a:r>
              <a:rPr lang="en-US"/>
              <a:t> sal_total </a:t>
            </a:r>
            <a:r>
              <a:rPr lang="en-US">
                <a:solidFill>
                  <a:srgbClr val="00B0F0"/>
                </a:solidFill>
              </a:rPr>
              <a:t>FROM</a:t>
            </a:r>
            <a:r>
              <a:rPr lang="en-US"/>
              <a:t> TB_VINGADORES;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16C7784-D352-2E8F-8992-CA8450122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388" y="499765"/>
            <a:ext cx="3476625" cy="97155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C1CFCEB-5693-B421-1052-44266E975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839" y="3023090"/>
            <a:ext cx="1247775" cy="40005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20A5322-0A26-C364-0660-8445D1E74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839" y="3587044"/>
            <a:ext cx="1247775" cy="40005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777FFF1-7026-8B4F-0ECA-D8D34EA98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9839" y="4147737"/>
            <a:ext cx="1247775" cy="40005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22960692-0008-F027-D5E4-9BEC9331A33C}"/>
              </a:ext>
            </a:extLst>
          </p:cNvPr>
          <p:cNvSpPr txBox="1"/>
          <p:nvPr/>
        </p:nvSpPr>
        <p:spPr>
          <a:xfrm>
            <a:off x="1070267" y="4766902"/>
            <a:ext cx="75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SELECT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AVG</a:t>
            </a:r>
            <a:r>
              <a:rPr lang="en-US"/>
              <a:t>(salario) </a:t>
            </a:r>
            <a:r>
              <a:rPr lang="en-US">
                <a:solidFill>
                  <a:srgbClr val="00B0F0"/>
                </a:solidFill>
              </a:rPr>
              <a:t>AS</a:t>
            </a:r>
            <a:r>
              <a:rPr lang="en-US"/>
              <a:t> sal_media </a:t>
            </a:r>
            <a:r>
              <a:rPr lang="en-US">
                <a:solidFill>
                  <a:srgbClr val="00B0F0"/>
                </a:solidFill>
              </a:rPr>
              <a:t>FROM</a:t>
            </a:r>
            <a:r>
              <a:rPr lang="en-US"/>
              <a:t> TB_VINGADORES;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E34A831F-50BC-F8A6-FF0E-2A391328A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9839" y="4712972"/>
            <a:ext cx="1247775" cy="400050"/>
          </a:xfrm>
          <a:prstGeom prst="rect">
            <a:avLst/>
          </a:prstGeom>
        </p:spPr>
      </p:pic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E8C563C-D2FA-AB29-3EE9-7896B1CAE411}"/>
              </a:ext>
            </a:extLst>
          </p:cNvPr>
          <p:cNvCxnSpPr/>
          <p:nvPr/>
        </p:nvCxnSpPr>
        <p:spPr>
          <a:xfrm>
            <a:off x="801090" y="2938899"/>
            <a:ext cx="911044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474996D-8196-593A-1DA9-E3C842EF39C2}"/>
              </a:ext>
            </a:extLst>
          </p:cNvPr>
          <p:cNvCxnSpPr/>
          <p:nvPr/>
        </p:nvCxnSpPr>
        <p:spPr>
          <a:xfrm>
            <a:off x="801090" y="3525429"/>
            <a:ext cx="911044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6BC361F-C918-A4F7-795A-607D6ED462A8}"/>
              </a:ext>
            </a:extLst>
          </p:cNvPr>
          <p:cNvCxnSpPr/>
          <p:nvPr/>
        </p:nvCxnSpPr>
        <p:spPr>
          <a:xfrm>
            <a:off x="801090" y="4047644"/>
            <a:ext cx="911044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238DD19-8065-FF3A-EE15-E7445F670CB4}"/>
              </a:ext>
            </a:extLst>
          </p:cNvPr>
          <p:cNvCxnSpPr/>
          <p:nvPr/>
        </p:nvCxnSpPr>
        <p:spPr>
          <a:xfrm>
            <a:off x="801090" y="4658069"/>
            <a:ext cx="911044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00BD911-880F-9B20-BF80-1FB509BE97D4}"/>
              </a:ext>
            </a:extLst>
          </p:cNvPr>
          <p:cNvCxnSpPr/>
          <p:nvPr/>
        </p:nvCxnSpPr>
        <p:spPr>
          <a:xfrm>
            <a:off x="801090" y="2353068"/>
            <a:ext cx="911044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1C577A8-732C-E0BA-E283-83C1825B3A12}"/>
              </a:ext>
            </a:extLst>
          </p:cNvPr>
          <p:cNvCxnSpPr/>
          <p:nvPr/>
        </p:nvCxnSpPr>
        <p:spPr>
          <a:xfrm>
            <a:off x="801090" y="5205324"/>
            <a:ext cx="911044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ABE6BEE3-BE0C-4D25-4B49-73BDE61521BD}"/>
              </a:ext>
            </a:extLst>
          </p:cNvPr>
          <p:cNvCxnSpPr/>
          <p:nvPr/>
        </p:nvCxnSpPr>
        <p:spPr>
          <a:xfrm>
            <a:off x="801090" y="2353068"/>
            <a:ext cx="0" cy="285225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8ADDC76F-F63F-04CD-441C-A10CBD4A99E8}"/>
              </a:ext>
            </a:extLst>
          </p:cNvPr>
          <p:cNvCxnSpPr/>
          <p:nvPr/>
        </p:nvCxnSpPr>
        <p:spPr>
          <a:xfrm>
            <a:off x="9891172" y="2353068"/>
            <a:ext cx="0" cy="285225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546F18E-7510-EC04-4DF0-6534EF83BDDF}"/>
              </a:ext>
            </a:extLst>
          </p:cNvPr>
          <p:cNvSpPr txBox="1"/>
          <p:nvPr/>
        </p:nvSpPr>
        <p:spPr>
          <a:xfrm>
            <a:off x="801090" y="1863190"/>
            <a:ext cx="7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Ex.:</a:t>
            </a:r>
            <a:endParaRPr lang="pt-BR">
              <a:solidFill>
                <a:srgbClr val="F31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0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5DF0D8-2CBD-6866-1423-137F62D96ADA}"/>
              </a:ext>
            </a:extLst>
          </p:cNvPr>
          <p:cNvSpPr txBox="1">
            <a:spLocks/>
          </p:cNvSpPr>
          <p:nvPr/>
        </p:nvSpPr>
        <p:spPr>
          <a:xfrm>
            <a:off x="876588" y="1038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DDL – CHAVES: PRIMARY KEY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5246E01-2375-BC4D-8044-7364E68076EC}"/>
              </a:ext>
            </a:extLst>
          </p:cNvPr>
          <p:cNvSpPr txBox="1">
            <a:spLocks/>
          </p:cNvSpPr>
          <p:nvPr/>
        </p:nvSpPr>
        <p:spPr>
          <a:xfrm>
            <a:off x="1161908" y="1758139"/>
            <a:ext cx="356109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Adicionando uma PK: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FBFE8E-BDD2-A19A-B232-CB56AF3F7449}"/>
              </a:ext>
            </a:extLst>
          </p:cNvPr>
          <p:cNvSpPr txBox="1"/>
          <p:nvPr/>
        </p:nvSpPr>
        <p:spPr>
          <a:xfrm>
            <a:off x="1520504" y="2230922"/>
            <a:ext cx="6843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00B0F0"/>
                </a:solidFill>
              </a:rPr>
              <a:t>ALTER TABLE </a:t>
            </a:r>
            <a:r>
              <a:rPr lang="pt-BR" sz="1400"/>
              <a:t>TB_PIZZA</a:t>
            </a:r>
          </a:p>
          <a:p>
            <a:r>
              <a:rPr lang="pt-BR" sz="1400">
                <a:solidFill>
                  <a:srgbClr val="00B0F0"/>
                </a:solidFill>
              </a:rPr>
              <a:t>ADD CONSTRAINT </a:t>
            </a:r>
            <a:r>
              <a:rPr lang="pt-BR" sz="1400"/>
              <a:t>tb_pizza_id_pizza_pk </a:t>
            </a:r>
            <a:r>
              <a:rPr lang="pt-BR" sz="1400">
                <a:solidFill>
                  <a:srgbClr val="00B0F0"/>
                </a:solidFill>
              </a:rPr>
              <a:t>PRIMARY KEY </a:t>
            </a:r>
            <a:r>
              <a:rPr lang="pt-BR" sz="1400"/>
              <a:t>(id_pizza);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F74B57A-87B6-21CC-65AE-A10E9502AE06}"/>
              </a:ext>
            </a:extLst>
          </p:cNvPr>
          <p:cNvSpPr txBox="1">
            <a:spLocks/>
          </p:cNvSpPr>
          <p:nvPr/>
        </p:nvSpPr>
        <p:spPr>
          <a:xfrm>
            <a:off x="1161908" y="3226925"/>
            <a:ext cx="356109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Removendo uma PK: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0A438E-BFBD-0F5E-83A7-0CF43ECC0B03}"/>
              </a:ext>
            </a:extLst>
          </p:cNvPr>
          <p:cNvSpPr txBox="1"/>
          <p:nvPr/>
        </p:nvSpPr>
        <p:spPr>
          <a:xfrm>
            <a:off x="1520505" y="3699708"/>
            <a:ext cx="4913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ALTER TABLE </a:t>
            </a:r>
            <a:r>
              <a:rPr lang="en-US" sz="1400"/>
              <a:t>TB_PIZZA </a:t>
            </a:r>
          </a:p>
          <a:p>
            <a:r>
              <a:rPr lang="en-US" sz="1400">
                <a:solidFill>
                  <a:srgbClr val="00B0F0"/>
                </a:solidFill>
              </a:rPr>
              <a:t>DROP CONSTRAINT </a:t>
            </a:r>
            <a:r>
              <a:rPr lang="pt-BR" sz="1400"/>
              <a:t>tb_pizza_id_pizza_pk;</a:t>
            </a:r>
            <a:endParaRPr lang="en-US" sz="140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DABEF8-5A25-47C4-650F-9234158E4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39" y="4695711"/>
            <a:ext cx="9095035" cy="1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0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474E838-EAB1-4586-7F04-246425BD60BE}"/>
              </a:ext>
            </a:extLst>
          </p:cNvPr>
          <p:cNvSpPr txBox="1"/>
          <p:nvPr/>
        </p:nvSpPr>
        <p:spPr>
          <a:xfrm>
            <a:off x="558027" y="151666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effectLst/>
                <a:latin typeface="arial" panose="020B0604020202020204" pitchFamily="34" charset="0"/>
              </a:rPr>
              <a:t>Separa os dados em grupos pelos valores da coluna especificada e retorna uma linha de resultados para cada grupo</a:t>
            </a:r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F40332-CB73-29BE-0BA3-2FB0DFB6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6CEA867-0BC9-7EE8-EA7E-5FE69246E841}"/>
              </a:ext>
            </a:extLst>
          </p:cNvPr>
          <p:cNvSpPr txBox="1"/>
          <p:nvPr/>
        </p:nvSpPr>
        <p:spPr>
          <a:xfrm>
            <a:off x="558027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Funções de Agregação </a:t>
            </a:r>
            <a:r>
              <a:rPr lang="pt-BR" sz="2400" b="1" i="0"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pt-BR" sz="2400" b="1" i="0">
                <a:solidFill>
                  <a:schemeClr val="accent1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GROUP BY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22B7FE-6815-F889-1E10-D8B8ABAD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629" y="226707"/>
            <a:ext cx="5343525" cy="23050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68338F9-386A-72D2-9E38-3F76D3E9B6C3}"/>
              </a:ext>
            </a:extLst>
          </p:cNvPr>
          <p:cNvSpPr txBox="1"/>
          <p:nvPr/>
        </p:nvSpPr>
        <p:spPr>
          <a:xfrm>
            <a:off x="633876" y="2669185"/>
            <a:ext cx="8170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Ex.:</a:t>
            </a:r>
          </a:p>
          <a:p>
            <a:endParaRPr lang="en-US"/>
          </a:p>
          <a:p>
            <a:r>
              <a:rPr lang="en-US">
                <a:solidFill>
                  <a:srgbClr val="FFFF00"/>
                </a:solidFill>
              </a:rPr>
              <a:t>1. Quantidade de personagens que trabalhou em cada filme</a:t>
            </a:r>
          </a:p>
          <a:p>
            <a:pPr marL="342900" indent="-342900">
              <a:buAutoNum type="arabicPeriod"/>
            </a:pPr>
            <a:endParaRPr lang="en-US"/>
          </a:p>
          <a:p>
            <a:r>
              <a:rPr lang="en-US">
                <a:solidFill>
                  <a:srgbClr val="00B0F0"/>
                </a:solidFill>
              </a:rPr>
              <a:t>SELECT</a:t>
            </a:r>
            <a:r>
              <a:rPr lang="en-US"/>
              <a:t> filme, </a:t>
            </a:r>
            <a:r>
              <a:rPr lang="en-US">
                <a:solidFill>
                  <a:srgbClr val="00B0F0"/>
                </a:solidFill>
              </a:rPr>
              <a:t>COUNT</a:t>
            </a:r>
            <a:r>
              <a:rPr lang="en-US"/>
              <a:t>(personagem) </a:t>
            </a:r>
            <a:r>
              <a:rPr lang="en-US">
                <a:solidFill>
                  <a:srgbClr val="00B0F0"/>
                </a:solidFill>
              </a:rPr>
              <a:t>AS</a:t>
            </a:r>
            <a:r>
              <a:rPr lang="en-US"/>
              <a:t> qtde_personagem</a:t>
            </a:r>
          </a:p>
          <a:p>
            <a:r>
              <a:rPr lang="en-US">
                <a:solidFill>
                  <a:srgbClr val="00B0F0"/>
                </a:solidFill>
              </a:rPr>
              <a:t>FROM</a:t>
            </a:r>
            <a:r>
              <a:rPr lang="en-US"/>
              <a:t> TB_FILMES</a:t>
            </a:r>
          </a:p>
          <a:p>
            <a:r>
              <a:rPr lang="en-US">
                <a:solidFill>
                  <a:srgbClr val="00B0F0"/>
                </a:solidFill>
              </a:rPr>
              <a:t>GROUP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BY</a:t>
            </a:r>
            <a:r>
              <a:rPr lang="en-US"/>
              <a:t>  filme</a:t>
            </a:r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3875718-8E32-51A2-F985-13970E54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104" y="3533521"/>
            <a:ext cx="1981200" cy="7810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49DC9C-9696-E90A-FE73-BBB611EE4DEC}"/>
              </a:ext>
            </a:extLst>
          </p:cNvPr>
          <p:cNvSpPr txBox="1"/>
          <p:nvPr/>
        </p:nvSpPr>
        <p:spPr>
          <a:xfrm>
            <a:off x="633875" y="4929705"/>
            <a:ext cx="8170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2. Média salarial gasta em cada filme</a:t>
            </a:r>
          </a:p>
          <a:p>
            <a:endParaRPr lang="en-US"/>
          </a:p>
          <a:p>
            <a:r>
              <a:rPr lang="en-US">
                <a:solidFill>
                  <a:srgbClr val="00B0F0"/>
                </a:solidFill>
              </a:rPr>
              <a:t>SELECT</a:t>
            </a:r>
            <a:r>
              <a:rPr lang="en-US"/>
              <a:t> filme, </a:t>
            </a:r>
            <a:r>
              <a:rPr lang="en-US">
                <a:solidFill>
                  <a:srgbClr val="00B0F0"/>
                </a:solidFill>
              </a:rPr>
              <a:t>AVG</a:t>
            </a:r>
            <a:r>
              <a:rPr lang="en-US"/>
              <a:t>(salario) </a:t>
            </a:r>
            <a:r>
              <a:rPr lang="en-US">
                <a:solidFill>
                  <a:srgbClr val="00B0F0"/>
                </a:solidFill>
              </a:rPr>
              <a:t>AS</a:t>
            </a:r>
            <a:r>
              <a:rPr lang="en-US"/>
              <a:t> avg_sal</a:t>
            </a:r>
          </a:p>
          <a:p>
            <a:r>
              <a:rPr lang="en-US">
                <a:solidFill>
                  <a:srgbClr val="00B0F0"/>
                </a:solidFill>
              </a:rPr>
              <a:t>FROM</a:t>
            </a:r>
            <a:r>
              <a:rPr lang="en-US"/>
              <a:t> TB_FILMES</a:t>
            </a:r>
          </a:p>
          <a:p>
            <a:r>
              <a:rPr lang="en-US">
                <a:solidFill>
                  <a:srgbClr val="00B0F0"/>
                </a:solidFill>
              </a:rPr>
              <a:t>GROUP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BY</a:t>
            </a:r>
            <a:r>
              <a:rPr lang="en-US"/>
              <a:t>  filme</a:t>
            </a:r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C6AD2E3-47E1-ACCA-820A-48222B26B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104" y="5206718"/>
            <a:ext cx="1981200" cy="781050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A498B94-72A5-1CD6-B914-9F903BCCBA73}"/>
              </a:ext>
            </a:extLst>
          </p:cNvPr>
          <p:cNvCxnSpPr>
            <a:cxnSpLocks/>
          </p:cNvCxnSpPr>
          <p:nvPr/>
        </p:nvCxnSpPr>
        <p:spPr>
          <a:xfrm>
            <a:off x="558027" y="3137483"/>
            <a:ext cx="9210510" cy="391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0B0DA94-9ED4-73E8-A18C-79E2189C29F2}"/>
              </a:ext>
            </a:extLst>
          </p:cNvPr>
          <p:cNvCxnSpPr>
            <a:cxnSpLocks/>
          </p:cNvCxnSpPr>
          <p:nvPr/>
        </p:nvCxnSpPr>
        <p:spPr>
          <a:xfrm flipV="1">
            <a:off x="558027" y="4782027"/>
            <a:ext cx="9210510" cy="2553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17053CC-B693-46AA-31F3-AAAFCA1F9859}"/>
              </a:ext>
            </a:extLst>
          </p:cNvPr>
          <p:cNvCxnSpPr>
            <a:cxnSpLocks/>
          </p:cNvCxnSpPr>
          <p:nvPr/>
        </p:nvCxnSpPr>
        <p:spPr>
          <a:xfrm flipV="1">
            <a:off x="558027" y="6466538"/>
            <a:ext cx="9210510" cy="6263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D182F8-9DE9-1B13-D0BD-941D3E97A649}"/>
              </a:ext>
            </a:extLst>
          </p:cNvPr>
          <p:cNvCxnSpPr/>
          <p:nvPr/>
        </p:nvCxnSpPr>
        <p:spPr>
          <a:xfrm>
            <a:off x="558027" y="3119140"/>
            <a:ext cx="0" cy="340086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C9737CB-B671-5B77-A412-128C5F44CF83}"/>
              </a:ext>
            </a:extLst>
          </p:cNvPr>
          <p:cNvCxnSpPr>
            <a:cxnSpLocks/>
          </p:cNvCxnSpPr>
          <p:nvPr/>
        </p:nvCxnSpPr>
        <p:spPr>
          <a:xfrm>
            <a:off x="9768537" y="3128311"/>
            <a:ext cx="0" cy="331988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82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2DCC6A-6473-45CC-2783-6705448892D4}"/>
              </a:ext>
            </a:extLst>
          </p:cNvPr>
          <p:cNvSpPr txBox="1"/>
          <p:nvPr/>
        </p:nvSpPr>
        <p:spPr>
          <a:xfrm>
            <a:off x="558026" y="1556113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latin typeface="arial" panose="020B0604020202020204" pitchFamily="34" charset="0"/>
              </a:rPr>
              <a:t>Podemos usar a cláusula </a:t>
            </a:r>
            <a:r>
              <a:rPr lang="pt-BR">
                <a:solidFill>
                  <a:srgbClr val="00B0F0"/>
                </a:solidFill>
                <a:latin typeface="arial" panose="020B0604020202020204" pitchFamily="34" charset="0"/>
              </a:rPr>
              <a:t>HAVING</a:t>
            </a:r>
            <a:r>
              <a:rPr lang="pt-BR">
                <a:latin typeface="arial" panose="020B0604020202020204" pitchFamily="34" charset="0"/>
              </a:rPr>
              <a:t> em conjunto com </a:t>
            </a:r>
            <a:r>
              <a:rPr lang="pt-BR">
                <a:solidFill>
                  <a:srgbClr val="00B0F0"/>
                </a:solidFill>
                <a:latin typeface="arial" panose="020B0604020202020204" pitchFamily="34" charset="0"/>
              </a:rPr>
              <a:t>GROUP BY </a:t>
            </a:r>
            <a:r>
              <a:rPr lang="pt-BR">
                <a:latin typeface="arial" panose="020B0604020202020204" pitchFamily="34" charset="0"/>
              </a:rPr>
              <a:t>para filtrar os resultado que serão submetidos a agregação</a:t>
            </a:r>
            <a:endParaRPr lang="pt-BR">
              <a:solidFill>
                <a:srgbClr val="00B0F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5ABC5A-B826-4601-6D76-BA346746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94575A-3E11-FBFA-A465-EF893C0297DE}"/>
              </a:ext>
            </a:extLst>
          </p:cNvPr>
          <p:cNvSpPr txBox="1"/>
          <p:nvPr/>
        </p:nvSpPr>
        <p:spPr>
          <a:xfrm>
            <a:off x="558026" y="1009650"/>
            <a:ext cx="7822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Funções de Agregação </a:t>
            </a:r>
            <a:r>
              <a:rPr lang="pt-BR" sz="2400" b="1" i="0"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pt-BR" sz="2400" b="1" i="0">
                <a:solidFill>
                  <a:schemeClr val="accent1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 HAVING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C19C61-9134-3867-FD8A-CC73307F6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13" y="174393"/>
            <a:ext cx="5343525" cy="2305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F855B91-9A14-612C-4EE5-8C2F7D8FE38C}"/>
              </a:ext>
            </a:extLst>
          </p:cNvPr>
          <p:cNvSpPr txBox="1"/>
          <p:nvPr/>
        </p:nvSpPr>
        <p:spPr>
          <a:xfrm>
            <a:off x="641916" y="2604935"/>
            <a:ext cx="87114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Ex.: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Filmes que tiveram mais de 2 personagens</a:t>
            </a:r>
          </a:p>
          <a:p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filme, 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(*) 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qtde_personagem</a:t>
            </a:r>
          </a:p>
          <a:p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TB_FILMES</a:t>
            </a:r>
          </a:p>
          <a:p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filme</a:t>
            </a:r>
          </a:p>
          <a:p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(*)  &gt; 2;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Filmes que a media salarial gasta foi maior que $1,000,000.00</a:t>
            </a:r>
          </a:p>
          <a:p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filme, 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(salario) 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avg_sal</a:t>
            </a:r>
          </a:p>
          <a:p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TB_FILMES</a:t>
            </a:r>
          </a:p>
          <a:p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 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filme</a:t>
            </a:r>
          </a:p>
          <a:p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(salario) &gt; 1000000.00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73B1363-223E-DE98-3806-CE84EDB4C982}"/>
              </a:ext>
            </a:extLst>
          </p:cNvPr>
          <p:cNvCxnSpPr>
            <a:cxnSpLocks/>
          </p:cNvCxnSpPr>
          <p:nvPr/>
        </p:nvCxnSpPr>
        <p:spPr>
          <a:xfrm flipV="1">
            <a:off x="641917" y="3109968"/>
            <a:ext cx="8561154" cy="1834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2EFF9B5-2FF0-7942-2985-331D969A5929}"/>
              </a:ext>
            </a:extLst>
          </p:cNvPr>
          <p:cNvCxnSpPr>
            <a:cxnSpLocks/>
          </p:cNvCxnSpPr>
          <p:nvPr/>
        </p:nvCxnSpPr>
        <p:spPr>
          <a:xfrm flipV="1">
            <a:off x="641917" y="6526824"/>
            <a:ext cx="8561154" cy="1834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661563-1A38-7F72-37D5-DE0A5CAA7337}"/>
              </a:ext>
            </a:extLst>
          </p:cNvPr>
          <p:cNvCxnSpPr/>
          <p:nvPr/>
        </p:nvCxnSpPr>
        <p:spPr>
          <a:xfrm>
            <a:off x="641917" y="3135135"/>
            <a:ext cx="0" cy="340086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78A677-AD6D-504E-77F0-9496F513CA37}"/>
              </a:ext>
            </a:extLst>
          </p:cNvPr>
          <p:cNvCxnSpPr/>
          <p:nvPr/>
        </p:nvCxnSpPr>
        <p:spPr>
          <a:xfrm>
            <a:off x="9203071" y="3153478"/>
            <a:ext cx="0" cy="340086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7D6CD2D3-3F98-D6FC-7166-3AB092812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628" y="3671381"/>
            <a:ext cx="1981200" cy="5905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A5C700B-1AEA-5A12-14E8-CB5A61851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628" y="5369847"/>
            <a:ext cx="1981200" cy="590550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2EAC55F-8C4D-FEA0-B64C-DFB15D08C28C}"/>
              </a:ext>
            </a:extLst>
          </p:cNvPr>
          <p:cNvCxnSpPr>
            <a:cxnSpLocks/>
          </p:cNvCxnSpPr>
          <p:nvPr/>
        </p:nvCxnSpPr>
        <p:spPr>
          <a:xfrm flipV="1">
            <a:off x="641915" y="4747245"/>
            <a:ext cx="8561154" cy="1834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77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BBAE0E-E105-FD39-2A4C-115D02D3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A1FAA-F790-6BF7-1C8F-0CDD22C0C6AD}"/>
              </a:ext>
            </a:extLst>
          </p:cNvPr>
          <p:cNvSpPr txBox="1"/>
          <p:nvPr/>
        </p:nvSpPr>
        <p:spPr>
          <a:xfrm>
            <a:off x="624921" y="1009649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FETCH FIRST </a:t>
            </a:r>
            <a:r>
              <a:rPr lang="pt-BR" sz="2400" i="0">
                <a:effectLst/>
                <a:latin typeface="Segoe UI" panose="020B0502040204020203" pitchFamily="34" charset="0"/>
              </a:rPr>
              <a:t>|</a:t>
            </a:r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 NEXT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029C43-E1AA-AAB8-2843-349A0852DAB4}"/>
              </a:ext>
            </a:extLst>
          </p:cNvPr>
          <p:cNvSpPr txBox="1"/>
          <p:nvPr/>
        </p:nvSpPr>
        <p:spPr>
          <a:xfrm>
            <a:off x="960351" y="1569896"/>
            <a:ext cx="6740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>
                <a:effectLst/>
                <a:latin typeface="Segoe UI" panose="020B0502040204020203" pitchFamily="34" charset="0"/>
              </a:rPr>
              <a:t>Limita quantid</a:t>
            </a:r>
            <a:r>
              <a:rPr lang="en-US" sz="2000">
                <a:latin typeface="Segoe UI" panose="020B0502040204020203" pitchFamily="34" charset="0"/>
              </a:rPr>
              <a:t>a de registros a retornar em uma consulta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C206C7-8E62-E430-FCC7-EAE1F2A967CD}"/>
              </a:ext>
            </a:extLst>
          </p:cNvPr>
          <p:cNvSpPr txBox="1"/>
          <p:nvPr/>
        </p:nvSpPr>
        <p:spPr>
          <a:xfrm>
            <a:off x="1526708" y="2242414"/>
            <a:ext cx="42910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>
                <a:effectLst/>
                <a:latin typeface="Segoe UI" panose="020B0502040204020203" pitchFamily="34" charset="0"/>
              </a:rPr>
              <a:t>Ex.: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000" i="0">
                <a:effectLst/>
                <a:latin typeface="Segoe UI" panose="020B0502040204020203" pitchFamily="34" charset="0"/>
              </a:rPr>
              <a:t> *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FROM</a:t>
            </a:r>
            <a:r>
              <a:rPr lang="en-US" sz="2000" i="0">
                <a:effectLst/>
                <a:latin typeface="Segoe UI" panose="020B0502040204020203" pitchFamily="34" charset="0"/>
              </a:rPr>
              <a:t> tb_pizza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FETCH </a:t>
            </a:r>
            <a:r>
              <a:rPr lang="en-US" sz="2000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FIRST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i="0">
                <a:effectLst/>
                <a:latin typeface="Segoe UI" panose="020B0502040204020203" pitchFamily="34" charset="0"/>
              </a:rPr>
              <a:t>2 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ROWS ONLY</a:t>
            </a:r>
            <a:r>
              <a:rPr lang="en-US" sz="2000" i="0">
                <a:effectLst/>
                <a:latin typeface="Segoe UI" panose="020B0502040204020203" pitchFamily="34" charset="0"/>
              </a:rPr>
              <a:t>;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48CF99-6AA9-D742-4916-B787A93B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962" y="697261"/>
            <a:ext cx="2095500" cy="13525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04F92C-3CE2-583B-CA58-4CD9C3719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801" y="4106709"/>
            <a:ext cx="2238375" cy="6000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0C72F69-7CE5-44B3-D2E5-014E88D7360A}"/>
              </a:ext>
            </a:extLst>
          </p:cNvPr>
          <p:cNvSpPr txBox="1"/>
          <p:nvPr/>
        </p:nvSpPr>
        <p:spPr>
          <a:xfrm>
            <a:off x="5294763" y="2242413"/>
            <a:ext cx="42910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>
                <a:effectLst/>
                <a:latin typeface="Segoe UI" panose="020B0502040204020203" pitchFamily="34" charset="0"/>
              </a:rPr>
              <a:t>Ex.: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000" i="0">
                <a:effectLst/>
                <a:latin typeface="Segoe UI" panose="020B0502040204020203" pitchFamily="34" charset="0"/>
              </a:rPr>
              <a:t> *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FROM</a:t>
            </a:r>
            <a:r>
              <a:rPr lang="en-US" sz="2000" i="0">
                <a:effectLst/>
                <a:latin typeface="Segoe UI" panose="020B0502040204020203" pitchFamily="34" charset="0"/>
              </a:rPr>
              <a:t> tb_pizza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FETCH </a:t>
            </a:r>
            <a:r>
              <a:rPr lang="en-US" sz="2000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NEXT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i="0">
                <a:effectLst/>
                <a:latin typeface="Segoe UI" panose="020B0502040204020203" pitchFamily="34" charset="0"/>
              </a:rPr>
              <a:t>2 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ROWS ONLY</a:t>
            </a:r>
            <a:r>
              <a:rPr lang="en-US" sz="2000" i="0">
                <a:effectLst/>
                <a:latin typeface="Segoe UI" panose="020B0502040204020203" pitchFamily="34" charset="0"/>
              </a:rPr>
              <a:t>;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406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BBAE0E-E105-FD39-2A4C-115D02D3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A1FAA-F790-6BF7-1C8F-0CDD22C0C6AD}"/>
              </a:ext>
            </a:extLst>
          </p:cNvPr>
          <p:cNvSpPr txBox="1"/>
          <p:nvPr/>
        </p:nvSpPr>
        <p:spPr>
          <a:xfrm>
            <a:off x="624921" y="1009649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Funções de Agregação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6E1208-A361-8B5A-21DF-94E8DB43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4071805"/>
            <a:ext cx="5343525" cy="2305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E029C43-E1AA-AAB8-2843-349A0852DAB4}"/>
              </a:ext>
            </a:extLst>
          </p:cNvPr>
          <p:cNvSpPr txBox="1"/>
          <p:nvPr/>
        </p:nvSpPr>
        <p:spPr>
          <a:xfrm>
            <a:off x="482178" y="1631451"/>
            <a:ext cx="1139091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Atividade: </a:t>
            </a:r>
          </a:p>
          <a:p>
            <a:pPr algn="l"/>
            <a:endParaRPr lang="pt-BR" sz="2400" b="1">
              <a:solidFill>
                <a:srgbClr val="FFC000"/>
              </a:solidFill>
              <a:latin typeface="Segoe UI" panose="020B0502040204020203" pitchFamily="34" charset="0"/>
            </a:endParaRPr>
          </a:p>
          <a:p>
            <a:pPr marL="457200" indent="-457200" algn="l">
              <a:buAutoNum type="arabicPeriod"/>
            </a:pPr>
            <a:r>
              <a:rPr lang="pt-BR" sz="2000" i="0">
                <a:effectLst/>
                <a:latin typeface="Segoe UI" panose="020B0502040204020203" pitchFamily="34" charset="0"/>
              </a:rPr>
              <a:t>Criar uma tabela conforme abaixo, colunas e dados.</a:t>
            </a:r>
          </a:p>
          <a:p>
            <a:pPr marL="457200" indent="-457200" algn="l">
              <a:buAutoNum type="arabicPeriod"/>
            </a:pPr>
            <a:r>
              <a:rPr lang="pt-BR" sz="2000" i="0">
                <a:effectLst/>
                <a:latin typeface="Segoe UI" panose="020B0502040204020203" pitchFamily="34" charset="0"/>
              </a:rPr>
              <a:t>Gerar um relatório informand</a:t>
            </a:r>
            <a:r>
              <a:rPr lang="pt-BR" sz="2000">
                <a:latin typeface="Segoe UI" panose="020B0502040204020203" pitchFamily="34" charset="0"/>
              </a:rPr>
              <a:t>o o total gasto em cada filme</a:t>
            </a:r>
          </a:p>
          <a:p>
            <a:pPr marL="457200" indent="-457200" algn="l">
              <a:buAutoNum type="arabicPeriod"/>
            </a:pPr>
            <a:r>
              <a:rPr lang="pt-BR" sz="2000" i="0">
                <a:effectLst/>
                <a:latin typeface="Segoe UI" panose="020B0502040204020203" pitchFamily="34" charset="0"/>
              </a:rPr>
              <a:t>Gerar um relatório informando a qtde de mulheres que trabalhou em cada filme</a:t>
            </a:r>
          </a:p>
          <a:p>
            <a:pPr marL="457200" indent="-457200" algn="l">
              <a:buAutoNum type="arabicPeriod"/>
            </a:pPr>
            <a:r>
              <a:rPr lang="pt-BR" sz="2000">
                <a:latin typeface="Segoe UI" panose="020B0502040204020203" pitchFamily="34" charset="0"/>
              </a:rPr>
              <a:t>Gerar um relatório informando a qtde de mulheres que trabalhou </a:t>
            </a:r>
            <a:r>
              <a:rPr lang="pt-BR" sz="2000" u="sng">
                <a:latin typeface="Segoe UI" panose="020B0502040204020203" pitchFamily="34" charset="0"/>
              </a:rPr>
              <a:t>somente</a:t>
            </a:r>
            <a:r>
              <a:rPr lang="pt-BR" sz="2000">
                <a:latin typeface="Segoe UI" panose="020B0502040204020203" pitchFamily="34" charset="0"/>
              </a:rPr>
              <a:t> no filme Vingadores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03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BBAE0E-E105-FD39-2A4C-115D02D3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A1FAA-F790-6BF7-1C8F-0CDD22C0C6AD}"/>
              </a:ext>
            </a:extLst>
          </p:cNvPr>
          <p:cNvSpPr txBox="1"/>
          <p:nvPr/>
        </p:nvSpPr>
        <p:spPr>
          <a:xfrm>
            <a:off x="624921" y="1009649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FETCH NEXT </a:t>
            </a:r>
            <a:r>
              <a:rPr lang="pt-BR" sz="2400" b="1">
                <a:solidFill>
                  <a:srgbClr val="F31141"/>
                </a:solidFill>
                <a:latin typeface="Segoe UI" panose="020B0502040204020203" pitchFamily="34" charset="0"/>
              </a:rPr>
              <a:t>PERCENT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029C43-E1AA-AAB8-2843-349A0852DAB4}"/>
              </a:ext>
            </a:extLst>
          </p:cNvPr>
          <p:cNvSpPr txBox="1"/>
          <p:nvPr/>
        </p:nvSpPr>
        <p:spPr>
          <a:xfrm>
            <a:off x="960350" y="1569896"/>
            <a:ext cx="7453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>
                <a:latin typeface="Open Sans" panose="020B0606030504020204" pitchFamily="34" charset="0"/>
              </a:rPr>
              <a:t>R</a:t>
            </a:r>
            <a:r>
              <a:rPr lang="pt-BR" sz="2000" b="0" i="0">
                <a:effectLst/>
                <a:latin typeface="Open Sans" panose="020B0606030504020204" pitchFamily="34" charset="0"/>
              </a:rPr>
              <a:t>etorna X porcento de registros da consulta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C206C7-8E62-E430-FCC7-EAE1F2A967CD}"/>
              </a:ext>
            </a:extLst>
          </p:cNvPr>
          <p:cNvSpPr txBox="1"/>
          <p:nvPr/>
        </p:nvSpPr>
        <p:spPr>
          <a:xfrm>
            <a:off x="1300205" y="2514991"/>
            <a:ext cx="46559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>
                <a:effectLst/>
                <a:latin typeface="Segoe UI" panose="020B0502040204020203" pitchFamily="34" charset="0"/>
              </a:rPr>
              <a:t>Ex.: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SELECT </a:t>
            </a:r>
            <a:r>
              <a:rPr lang="en-US" sz="2000" i="0">
                <a:effectLst/>
                <a:latin typeface="Segoe UI" panose="020B0502040204020203" pitchFamily="34" charset="0"/>
              </a:rPr>
              <a:t>*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000" i="0">
                <a:effectLst/>
                <a:latin typeface="Segoe UI" panose="020B0502040204020203" pitchFamily="34" charset="0"/>
              </a:rPr>
              <a:t>tb_pizza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FETCH FIRST </a:t>
            </a:r>
            <a:r>
              <a:rPr lang="en-US" sz="2000" i="0">
                <a:effectLst/>
                <a:latin typeface="Segoe UI" panose="020B0502040204020203" pitchFamily="34" charset="0"/>
              </a:rPr>
              <a:t>50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PERCENT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ROWS ONLY;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EF6B3D4-2518-195D-1B79-9AC643BD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911" y="4075639"/>
            <a:ext cx="2276475" cy="9715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16632BA-1BB2-D41A-5E40-54DCD4E84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312" y="707883"/>
            <a:ext cx="2314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79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BBAE0E-E105-FD39-2A4C-115D02D3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A1FAA-F790-6BF7-1C8F-0CDD22C0C6AD}"/>
              </a:ext>
            </a:extLst>
          </p:cNvPr>
          <p:cNvSpPr txBox="1"/>
          <p:nvPr/>
        </p:nvSpPr>
        <p:spPr>
          <a:xfrm>
            <a:off x="529671" y="1009649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FETCH NEXT </a:t>
            </a:r>
            <a:r>
              <a:rPr lang="pt-BR" sz="2400" b="1">
                <a:solidFill>
                  <a:srgbClr val="F31141"/>
                </a:solidFill>
                <a:latin typeface="Segoe UI" panose="020B0502040204020203" pitchFamily="34" charset="0"/>
              </a:rPr>
              <a:t>WITH TIES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029C43-E1AA-AAB8-2843-349A0852DAB4}"/>
              </a:ext>
            </a:extLst>
          </p:cNvPr>
          <p:cNvSpPr txBox="1"/>
          <p:nvPr/>
        </p:nvSpPr>
        <p:spPr>
          <a:xfrm>
            <a:off x="960350" y="1569896"/>
            <a:ext cx="7453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>
                <a:latin typeface="Open Sans" panose="020B0606030504020204" pitchFamily="34" charset="0"/>
              </a:rPr>
              <a:t>R</a:t>
            </a:r>
            <a:r>
              <a:rPr lang="pt-BR" sz="2000" b="0" i="0">
                <a:effectLst/>
                <a:latin typeface="Open Sans" panose="020B0606030504020204" pitchFamily="34" charset="0"/>
              </a:rPr>
              <a:t>etorna linhas adicionais que tenham o mesmo número de posição da última linha retornada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C206C7-8E62-E430-FCC7-EAE1F2A967CD}"/>
              </a:ext>
            </a:extLst>
          </p:cNvPr>
          <p:cNvSpPr txBox="1"/>
          <p:nvPr/>
        </p:nvSpPr>
        <p:spPr>
          <a:xfrm>
            <a:off x="1300205" y="2514991"/>
            <a:ext cx="42910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>
                <a:effectLst/>
                <a:latin typeface="Segoe UI" panose="020B0502040204020203" pitchFamily="34" charset="0"/>
              </a:rPr>
              <a:t>Ex.: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SELECT </a:t>
            </a:r>
            <a:r>
              <a:rPr lang="en-US" sz="2000" i="0">
                <a:effectLst/>
                <a:latin typeface="Segoe UI" panose="020B0502040204020203" pitchFamily="34" charset="0"/>
              </a:rPr>
              <a:t>*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   FROM </a:t>
            </a:r>
            <a:r>
              <a:rPr lang="en-US" sz="2000" i="0">
                <a:effectLst/>
                <a:latin typeface="Segoe UI" panose="020B0502040204020203" pitchFamily="34" charset="0"/>
              </a:rPr>
              <a:t>tb_pizza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   ORDER BY </a:t>
            </a:r>
            <a:r>
              <a:rPr lang="en-US" sz="2000" i="0">
                <a:effectLst/>
                <a:latin typeface="Segoe UI" panose="020B0502040204020203" pitchFamily="34" charset="0"/>
              </a:rPr>
              <a:t>PRECO_PIZZA 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ASC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FETCH NEXT </a:t>
            </a:r>
            <a:r>
              <a:rPr lang="en-US" sz="2000" i="0">
                <a:effectLst/>
                <a:latin typeface="Segoe UI" panose="020B0502040204020203" pitchFamily="34" charset="0"/>
              </a:rPr>
              <a:t>2 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ROWS ONLY</a:t>
            </a:r>
            <a:r>
              <a:rPr lang="en-US" sz="2000" i="0">
                <a:effectLst/>
                <a:latin typeface="Segoe UI" panose="020B0502040204020203" pitchFamily="34" charset="0"/>
              </a:rPr>
              <a:t>;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0DEA7B7-9616-9699-302F-80A1D4FF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174" y="514350"/>
            <a:ext cx="2276475" cy="15335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62D8AEE-D35E-C95B-8CAC-C791FD878C66}"/>
              </a:ext>
            </a:extLst>
          </p:cNvPr>
          <p:cNvSpPr txBox="1"/>
          <p:nvPr/>
        </p:nvSpPr>
        <p:spPr>
          <a:xfrm>
            <a:off x="5454154" y="2514991"/>
            <a:ext cx="42910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>
                <a:effectLst/>
                <a:latin typeface="Segoe UI" panose="020B0502040204020203" pitchFamily="34" charset="0"/>
              </a:rPr>
              <a:t>Ex.: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SELECT </a:t>
            </a:r>
            <a:r>
              <a:rPr lang="en-US" sz="2000" i="0">
                <a:effectLst/>
                <a:latin typeface="Segoe UI" panose="020B0502040204020203" pitchFamily="34" charset="0"/>
              </a:rPr>
              <a:t>*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   FROM </a:t>
            </a:r>
            <a:r>
              <a:rPr lang="en-US" sz="2000" i="0">
                <a:effectLst/>
                <a:latin typeface="Segoe UI" panose="020B0502040204020203" pitchFamily="34" charset="0"/>
              </a:rPr>
              <a:t>tb_pizza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   ORDER BY </a:t>
            </a:r>
            <a:r>
              <a:rPr lang="en-US" sz="2000" i="0">
                <a:effectLst/>
                <a:latin typeface="Segoe UI" panose="020B0502040204020203" pitchFamily="34" charset="0"/>
              </a:rPr>
              <a:t>PRECO_PIZZA 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ASC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FETCH NEXT </a:t>
            </a:r>
            <a:r>
              <a:rPr lang="en-US" sz="2000" i="0">
                <a:effectLst/>
                <a:latin typeface="Segoe UI" panose="020B0502040204020203" pitchFamily="34" charset="0"/>
              </a:rPr>
              <a:t>2 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ROWS</a:t>
            </a:r>
            <a:r>
              <a:rPr lang="en-US" sz="2000" i="0">
                <a:effectLst/>
                <a:latin typeface="Segoe UI" panose="020B0502040204020203" pitchFamily="34" charset="0"/>
              </a:rPr>
              <a:t> </a:t>
            </a:r>
            <a:r>
              <a:rPr lang="en-US" sz="2000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WITH TIES</a:t>
            </a:r>
            <a:r>
              <a:rPr lang="en-US" sz="2000" i="0">
                <a:effectLst/>
                <a:latin typeface="Segoe UI" panose="020B0502040204020203" pitchFamily="34" charset="0"/>
              </a:rPr>
              <a:t>;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85327CD-2C49-EBBA-CD42-ADB7FBD11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67" y="4383416"/>
            <a:ext cx="2324100" cy="9620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F7D6BB-5F73-BD07-D5D6-71B4EFB65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994" y="4472556"/>
            <a:ext cx="23050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02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BBAE0E-E105-FD39-2A4C-115D02D3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A1FAA-F790-6BF7-1C8F-0CDD22C0C6AD}"/>
              </a:ext>
            </a:extLst>
          </p:cNvPr>
          <p:cNvSpPr txBox="1"/>
          <p:nvPr/>
        </p:nvSpPr>
        <p:spPr>
          <a:xfrm>
            <a:off x="624921" y="1009649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>
                <a:solidFill>
                  <a:srgbClr val="F31141"/>
                </a:solidFill>
                <a:latin typeface="Segoe UI" panose="020B0502040204020203" pitchFamily="34" charset="0"/>
              </a:rPr>
              <a:t>OFFSET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029C43-E1AA-AAB8-2843-349A0852DAB4}"/>
              </a:ext>
            </a:extLst>
          </p:cNvPr>
          <p:cNvSpPr txBox="1"/>
          <p:nvPr/>
        </p:nvSpPr>
        <p:spPr>
          <a:xfrm>
            <a:off x="960351" y="1569896"/>
            <a:ext cx="6740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0" i="0">
                <a:effectLst/>
                <a:latin typeface="Open Sans" panose="020B0606030504020204" pitchFamily="34" charset="0"/>
              </a:rPr>
              <a:t>Permite especificar um número de linhas a pular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C206C7-8E62-E430-FCC7-EAE1F2A967CD}"/>
              </a:ext>
            </a:extLst>
          </p:cNvPr>
          <p:cNvSpPr txBox="1"/>
          <p:nvPr/>
        </p:nvSpPr>
        <p:spPr>
          <a:xfrm>
            <a:off x="1526708" y="2242414"/>
            <a:ext cx="42910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>
                <a:effectLst/>
                <a:latin typeface="Segoe UI" panose="020B0502040204020203" pitchFamily="34" charset="0"/>
              </a:rPr>
              <a:t>Ex.: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000" i="0">
                <a:effectLst/>
                <a:latin typeface="Segoe UI" panose="020B0502040204020203" pitchFamily="34" charset="0"/>
              </a:rPr>
              <a:t> *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FROM</a:t>
            </a:r>
            <a:r>
              <a:rPr lang="en-US" sz="2000" i="0">
                <a:effectLst/>
                <a:latin typeface="Segoe UI" panose="020B0502040204020203" pitchFamily="34" charset="0"/>
              </a:rPr>
              <a:t> tb_pizza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OFFSET </a:t>
            </a:r>
            <a:r>
              <a:rPr lang="en-US" sz="2000" i="0">
                <a:effectLst/>
                <a:latin typeface="Segoe UI" panose="020B0502040204020203" pitchFamily="34" charset="0"/>
              </a:rPr>
              <a:t>2 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ROWS</a:t>
            </a:r>
            <a:r>
              <a:rPr lang="en-US" sz="2000" i="0">
                <a:effectLst/>
                <a:latin typeface="Segoe UI" panose="020B0502040204020203" pitchFamily="34" charset="0"/>
              </a:rPr>
              <a:t>;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48CF99-6AA9-D742-4916-B787A93B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962" y="697261"/>
            <a:ext cx="2095500" cy="1352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02287-6C45-4658-A826-3A22B5459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453" y="3838261"/>
            <a:ext cx="2305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90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BBAE0E-E105-FD39-2A4C-115D02D3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A1FAA-F790-6BF7-1C8F-0CDD22C0C6AD}"/>
              </a:ext>
            </a:extLst>
          </p:cNvPr>
          <p:cNvSpPr txBox="1"/>
          <p:nvPr/>
        </p:nvSpPr>
        <p:spPr>
          <a:xfrm>
            <a:off x="624921" y="1009649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solidFill>
                  <a:srgbClr val="F31141"/>
                </a:solidFill>
                <a:latin typeface="Segoe UI" panose="020B0502040204020203" pitchFamily="34" charset="0"/>
              </a:rPr>
              <a:t>OFFSET + </a:t>
            </a:r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FETCH NEXT</a:t>
            </a:r>
            <a:endParaRPr lang="pt-BR" sz="2400" b="1">
              <a:solidFill>
                <a:srgbClr val="F31141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029C43-E1AA-AAB8-2843-349A0852DAB4}"/>
              </a:ext>
            </a:extLst>
          </p:cNvPr>
          <p:cNvSpPr txBox="1"/>
          <p:nvPr/>
        </p:nvSpPr>
        <p:spPr>
          <a:xfrm>
            <a:off x="960351" y="1569896"/>
            <a:ext cx="6740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0" i="0">
                <a:effectLst/>
                <a:latin typeface="Open Sans" panose="020B0606030504020204" pitchFamily="34" charset="0"/>
              </a:rPr>
              <a:t>Combinando os 2 comandos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C206C7-8E62-E430-FCC7-EAE1F2A967CD}"/>
              </a:ext>
            </a:extLst>
          </p:cNvPr>
          <p:cNvSpPr txBox="1"/>
          <p:nvPr/>
        </p:nvSpPr>
        <p:spPr>
          <a:xfrm>
            <a:off x="1526708" y="2242414"/>
            <a:ext cx="42910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>
                <a:effectLst/>
                <a:latin typeface="Segoe UI" panose="020B0502040204020203" pitchFamily="34" charset="0"/>
              </a:rPr>
              <a:t>Ex.: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SELECT </a:t>
            </a:r>
            <a:r>
              <a:rPr lang="en-US" sz="2000" i="0">
                <a:effectLst/>
                <a:latin typeface="Segoe UI" panose="020B0502040204020203" pitchFamily="34" charset="0"/>
              </a:rPr>
              <a:t>*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000" i="0">
                <a:effectLst/>
                <a:latin typeface="Segoe UI" panose="020B0502040204020203" pitchFamily="34" charset="0"/>
              </a:rPr>
              <a:t>tb_pizza 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OFFSET </a:t>
            </a:r>
            <a:r>
              <a:rPr lang="en-US" sz="2000" i="0">
                <a:effectLst/>
                <a:latin typeface="Segoe UI" panose="020B0502040204020203" pitchFamily="34" charset="0"/>
              </a:rPr>
              <a:t>2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ROWS</a:t>
            </a:r>
          </a:p>
          <a:p>
            <a:pPr algn="l"/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FETCH NEXT </a:t>
            </a:r>
            <a:r>
              <a:rPr lang="en-US" sz="2000" i="0">
                <a:effectLst/>
                <a:latin typeface="Segoe UI" panose="020B0502040204020203" pitchFamily="34" charset="0"/>
              </a:rPr>
              <a:t>2</a:t>
            </a:r>
            <a:r>
              <a:rPr lang="en-US" sz="2000" i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ROWS ONLY</a:t>
            </a:r>
            <a:r>
              <a:rPr lang="en-US" sz="2000" i="0">
                <a:effectLst/>
                <a:latin typeface="Segoe UI" panose="020B0502040204020203" pitchFamily="34" charset="0"/>
              </a:rPr>
              <a:t>;</a:t>
            </a:r>
            <a:endParaRPr lang="pt-BR" sz="2000" i="0"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48CF99-6AA9-D742-4916-B787A93B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962" y="697261"/>
            <a:ext cx="2095500" cy="13525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7FB43C-F0AF-A12F-A00E-42CEAD847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673" y="4397708"/>
            <a:ext cx="23050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37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BBAE0E-E105-FD39-2A4C-115D02D3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A1FAA-F790-6BF7-1C8F-0CDD22C0C6AD}"/>
              </a:ext>
            </a:extLst>
          </p:cNvPr>
          <p:cNvSpPr txBox="1"/>
          <p:nvPr/>
        </p:nvSpPr>
        <p:spPr>
          <a:xfrm>
            <a:off x="624921" y="1009649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Desafio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029C43-E1AA-AAB8-2843-349A0852DAB4}"/>
              </a:ext>
            </a:extLst>
          </p:cNvPr>
          <p:cNvSpPr txBox="1"/>
          <p:nvPr/>
        </p:nvSpPr>
        <p:spPr>
          <a:xfrm>
            <a:off x="1010814" y="1602009"/>
            <a:ext cx="102304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en-US" sz="2000" i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Fazer o download do arquivo Aula_2023_5_Lab.sql que </a:t>
            </a:r>
            <a:r>
              <a:rPr lang="en-US" sz="2000" i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está</a:t>
            </a:r>
            <a:r>
              <a:rPr lang="en-US" sz="2000" i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no TEAMS e </a:t>
            </a:r>
            <a:r>
              <a:rPr lang="en-US" sz="2000" i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executar</a:t>
            </a:r>
            <a:r>
              <a:rPr lang="en-US" sz="2000" i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via SQL Developer</a:t>
            </a:r>
          </a:p>
          <a:p>
            <a:pPr marL="457200" indent="-457200" algn="l">
              <a:buAutoNum type="arabicPeriod"/>
            </a:pPr>
            <a:endParaRPr lang="en-US" sz="2000" i="0">
              <a:effectLst/>
              <a:latin typeface="Segoe UI" panose="020B05020402040202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000" i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Gerar os seguintes relatórios:</a:t>
            </a:r>
            <a:endParaRPr lang="pt-BR" sz="2000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5F7CE5-5BB7-F220-199A-E6C8B499E415}"/>
              </a:ext>
            </a:extLst>
          </p:cNvPr>
          <p:cNvSpPr txBox="1"/>
          <p:nvPr/>
        </p:nvSpPr>
        <p:spPr>
          <a:xfrm>
            <a:off x="1446438" y="3457121"/>
            <a:ext cx="24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a</a:t>
            </a:r>
            <a:r>
              <a:rPr lang="en-US"/>
              <a:t>. Pizza mais cara</a:t>
            </a:r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EBDAD0-B316-3204-D16C-9F98F21B5DA1}"/>
              </a:ext>
            </a:extLst>
          </p:cNvPr>
          <p:cNvSpPr txBox="1"/>
          <p:nvPr/>
        </p:nvSpPr>
        <p:spPr>
          <a:xfrm>
            <a:off x="1446438" y="4574373"/>
            <a:ext cx="303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b</a:t>
            </a:r>
            <a:r>
              <a:rPr lang="en-US"/>
              <a:t>. </a:t>
            </a:r>
            <a:r>
              <a:rPr lang="pt-BR"/>
              <a:t>Bebiba mais barata</a:t>
            </a:r>
          </a:p>
          <a:p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F8EA059-6950-2D1F-0DC6-82624516AD70}"/>
              </a:ext>
            </a:extLst>
          </p:cNvPr>
          <p:cNvSpPr txBox="1"/>
          <p:nvPr/>
        </p:nvSpPr>
        <p:spPr>
          <a:xfrm>
            <a:off x="5020148" y="4523241"/>
            <a:ext cx="486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d</a:t>
            </a:r>
            <a:r>
              <a:rPr lang="en-US"/>
              <a:t>. </a:t>
            </a:r>
            <a:r>
              <a:rPr lang="pt-BR"/>
              <a:t>3 pizzas menos pedidas em setembro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6DE284A-676D-22AA-B98C-B702F31E5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868" y="4925500"/>
            <a:ext cx="1666875" cy="8096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1B24D05-4F08-8680-7124-0C8057ABE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158" y="3886726"/>
            <a:ext cx="1876425" cy="42862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68DFC38-FD44-0DC5-D30E-29247A890C56}"/>
              </a:ext>
            </a:extLst>
          </p:cNvPr>
          <p:cNvSpPr txBox="1"/>
          <p:nvPr/>
        </p:nvSpPr>
        <p:spPr>
          <a:xfrm>
            <a:off x="5020148" y="3400611"/>
            <a:ext cx="648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c</a:t>
            </a:r>
            <a:r>
              <a:rPr lang="en-US"/>
              <a:t>. </a:t>
            </a:r>
            <a:r>
              <a:rPr lang="pt-BR"/>
              <a:t>Quantidade de pedidos feitos nos mês de Setembro</a:t>
            </a:r>
          </a:p>
          <a:p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EC0E1FE-BF32-AF7C-1957-454461211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868" y="3872906"/>
            <a:ext cx="1504950" cy="38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43A512-2D5B-2E81-5BCD-8E0207B65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340" y="5030177"/>
            <a:ext cx="234347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388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BBAE0E-E105-FD39-2A4C-115D02D3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A1FAA-F790-6BF7-1C8F-0CDD22C0C6AD}"/>
              </a:ext>
            </a:extLst>
          </p:cNvPr>
          <p:cNvSpPr txBox="1"/>
          <p:nvPr/>
        </p:nvSpPr>
        <p:spPr>
          <a:xfrm>
            <a:off x="624921" y="1009649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Desafio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B1D54C-7FD7-F992-101C-13AE7500C81A}"/>
              </a:ext>
            </a:extLst>
          </p:cNvPr>
          <p:cNvSpPr txBox="1"/>
          <p:nvPr/>
        </p:nvSpPr>
        <p:spPr>
          <a:xfrm>
            <a:off x="994168" y="1708132"/>
            <a:ext cx="94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e</a:t>
            </a:r>
            <a:r>
              <a:rPr lang="en-US"/>
              <a:t>. Valor </a:t>
            </a:r>
            <a:r>
              <a:rPr lang="pt-BR"/>
              <a:t>total de bebida gasta pela VIUVA NEGRA e o THOR em Setembro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FF7893C-2F9A-36D7-557F-F3EEE3FA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88" y="2108294"/>
            <a:ext cx="2828925" cy="61912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32B22D-33C4-90CF-D92E-87AFBADA380C}"/>
              </a:ext>
            </a:extLst>
          </p:cNvPr>
          <p:cNvSpPr txBox="1"/>
          <p:nvPr/>
        </p:nvSpPr>
        <p:spPr>
          <a:xfrm>
            <a:off x="994168" y="4189790"/>
            <a:ext cx="946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g</a:t>
            </a:r>
            <a:r>
              <a:rPr lang="en-US"/>
              <a:t>. Valor total de pizza gasto por cada Vingador em setembro ordernando do maior gasto para o menor</a:t>
            </a:r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395F51A-3C5F-B067-826F-02C554F9BF50}"/>
              </a:ext>
            </a:extLst>
          </p:cNvPr>
          <p:cNvSpPr txBox="1"/>
          <p:nvPr/>
        </p:nvSpPr>
        <p:spPr>
          <a:xfrm>
            <a:off x="994168" y="2993930"/>
            <a:ext cx="732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f</a:t>
            </a:r>
            <a:r>
              <a:rPr lang="en-US"/>
              <a:t>. Valor total de pizza gasto pelo TONY STARK em agosto</a:t>
            </a:r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A74DFB3B-2346-FBA9-6C9D-5D2EAF026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564" y="4993285"/>
            <a:ext cx="2838450" cy="120015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FD701F7-23E6-B9A1-99DB-43991FAE4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888" y="3424810"/>
            <a:ext cx="26289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5DF0D8-2CBD-6866-1423-137F62D96ADA}"/>
              </a:ext>
            </a:extLst>
          </p:cNvPr>
          <p:cNvSpPr txBox="1">
            <a:spLocks/>
          </p:cNvSpPr>
          <p:nvPr/>
        </p:nvSpPr>
        <p:spPr>
          <a:xfrm>
            <a:off x="876588" y="1038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DDL – CHAVES: FOREIGN KEY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5246E01-2375-BC4D-8044-7364E68076EC}"/>
              </a:ext>
            </a:extLst>
          </p:cNvPr>
          <p:cNvSpPr txBox="1">
            <a:spLocks/>
          </p:cNvSpPr>
          <p:nvPr/>
        </p:nvSpPr>
        <p:spPr>
          <a:xfrm>
            <a:off x="1161908" y="1758139"/>
            <a:ext cx="3561094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Adicionando uma FK: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FBFE8E-BDD2-A19A-B232-CB56AF3F7449}"/>
              </a:ext>
            </a:extLst>
          </p:cNvPr>
          <p:cNvSpPr txBox="1"/>
          <p:nvPr/>
        </p:nvSpPr>
        <p:spPr>
          <a:xfrm>
            <a:off x="1520503" y="2230922"/>
            <a:ext cx="9343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00B0F0"/>
                </a:solidFill>
              </a:rPr>
              <a:t>ALTER TABLE </a:t>
            </a:r>
            <a:r>
              <a:rPr lang="pt-BR" sz="1400"/>
              <a:t>TB_PIZZA_COMPOSICAO</a:t>
            </a:r>
          </a:p>
          <a:p>
            <a:r>
              <a:rPr lang="pt-BR" sz="1400">
                <a:solidFill>
                  <a:schemeClr val="accent2"/>
                </a:solidFill>
              </a:rPr>
              <a:t>    </a:t>
            </a:r>
            <a:r>
              <a:rPr lang="pt-BR" sz="1400">
                <a:solidFill>
                  <a:srgbClr val="00B0F0"/>
                </a:solidFill>
              </a:rPr>
              <a:t>ADD CONSTRAINT </a:t>
            </a:r>
            <a:r>
              <a:rPr lang="pt-BR" sz="1400"/>
              <a:t>tb_pizza_composicao_id_pizza_fk </a:t>
            </a:r>
            <a:r>
              <a:rPr lang="pt-BR" sz="1400">
                <a:solidFill>
                  <a:srgbClr val="00B0F0"/>
                </a:solidFill>
              </a:rPr>
              <a:t>FOREIGN KEY</a:t>
            </a:r>
            <a:r>
              <a:rPr lang="pt-BR" sz="1400"/>
              <a:t>(id_pizza)</a:t>
            </a:r>
          </a:p>
          <a:p>
            <a:r>
              <a:rPr lang="pt-BR" sz="1400">
                <a:solidFill>
                  <a:schemeClr val="accent2"/>
                </a:solidFill>
              </a:rPr>
              <a:t>       </a:t>
            </a:r>
            <a:r>
              <a:rPr lang="pt-BR" sz="1400">
                <a:solidFill>
                  <a:srgbClr val="00B0F0"/>
                </a:solidFill>
              </a:rPr>
              <a:t> REFERENCES </a:t>
            </a:r>
            <a:r>
              <a:rPr lang="pt-BR" sz="1400"/>
              <a:t>TB_PIZZA(id_pizza);</a:t>
            </a:r>
          </a:p>
          <a:p>
            <a:endParaRPr lang="pt-BR" sz="1400"/>
          </a:p>
          <a:p>
            <a:endParaRPr lang="pt-BR" sz="1400"/>
          </a:p>
          <a:p>
            <a:r>
              <a:rPr lang="pt-BR" sz="1400">
                <a:solidFill>
                  <a:srgbClr val="00B0F0"/>
                </a:solidFill>
              </a:rPr>
              <a:t>ALTER TABLE </a:t>
            </a:r>
            <a:r>
              <a:rPr lang="pt-BR" sz="1400"/>
              <a:t>TB_PIZZA_COMPOSICAO</a:t>
            </a:r>
          </a:p>
          <a:p>
            <a:r>
              <a:rPr lang="pt-BR" sz="1400">
                <a:solidFill>
                  <a:schemeClr val="accent2"/>
                </a:solidFill>
              </a:rPr>
              <a:t>    </a:t>
            </a:r>
            <a:r>
              <a:rPr lang="pt-BR" sz="1400">
                <a:solidFill>
                  <a:srgbClr val="00B0F0"/>
                </a:solidFill>
              </a:rPr>
              <a:t>ADD CONSTRAINT </a:t>
            </a:r>
            <a:r>
              <a:rPr lang="pt-BR" sz="1400"/>
              <a:t>tb_pizza_composicao_id_ingrediente_fk </a:t>
            </a:r>
            <a:r>
              <a:rPr lang="pt-BR" sz="1400">
                <a:solidFill>
                  <a:srgbClr val="00B0F0"/>
                </a:solidFill>
              </a:rPr>
              <a:t>FOREIGN KEY</a:t>
            </a:r>
            <a:r>
              <a:rPr lang="pt-BR" sz="1400"/>
              <a:t>(id_ingrediente)</a:t>
            </a:r>
          </a:p>
          <a:p>
            <a:r>
              <a:rPr lang="pt-BR" sz="1400">
                <a:solidFill>
                  <a:schemeClr val="accent2"/>
                </a:solidFill>
              </a:rPr>
              <a:t>       </a:t>
            </a:r>
            <a:r>
              <a:rPr lang="pt-BR" sz="1400">
                <a:solidFill>
                  <a:srgbClr val="00B0F0"/>
                </a:solidFill>
              </a:rPr>
              <a:t> REFERENCES </a:t>
            </a:r>
            <a:r>
              <a:rPr lang="pt-BR" sz="1400"/>
              <a:t>TB_INGREDIENTE(id_ingrediente);</a:t>
            </a:r>
          </a:p>
          <a:p>
            <a:endParaRPr lang="pt-BR" sz="140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DABEF8-5A25-47C4-650F-9234158E4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39" y="4695711"/>
            <a:ext cx="9095035" cy="1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87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BBAE0E-E105-FD39-2A4C-115D02D3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A1FAA-F790-6BF7-1C8F-0CDD22C0C6AD}"/>
              </a:ext>
            </a:extLst>
          </p:cNvPr>
          <p:cNvSpPr txBox="1"/>
          <p:nvPr/>
        </p:nvSpPr>
        <p:spPr>
          <a:xfrm>
            <a:off x="624921" y="1009649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Desafio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B1D54C-7FD7-F992-101C-13AE7500C81A}"/>
              </a:ext>
            </a:extLst>
          </p:cNvPr>
          <p:cNvSpPr txBox="1"/>
          <p:nvPr/>
        </p:nvSpPr>
        <p:spPr>
          <a:xfrm>
            <a:off x="994168" y="1708132"/>
            <a:ext cx="94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h</a:t>
            </a:r>
            <a:r>
              <a:rPr lang="en-US"/>
              <a:t>. Pizzas que </a:t>
            </a:r>
            <a:r>
              <a:rPr lang="en-US" err="1"/>
              <a:t>nunca</a:t>
            </a:r>
            <a:r>
              <a:rPr lang="en-US"/>
              <a:t> </a:t>
            </a:r>
            <a:r>
              <a:rPr lang="en-US" err="1"/>
              <a:t>foram</a:t>
            </a:r>
            <a:r>
              <a:rPr lang="en-US"/>
              <a:t> </a:t>
            </a:r>
            <a:r>
              <a:rPr lang="en-US" err="1"/>
              <a:t>pedidas</a:t>
            </a:r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531B5-E104-467A-E8F7-6EC76515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50" y="2118137"/>
            <a:ext cx="2305372" cy="676369"/>
          </a:xfrm>
          <a:prstGeom prst="rect">
            <a:avLst/>
          </a:prstGeom>
        </p:spPr>
      </p:pic>
      <p:sp>
        <p:nvSpPr>
          <p:cNvPr id="7" name="CaixaDeTexto 1">
            <a:extLst>
              <a:ext uri="{FF2B5EF4-FFF2-40B4-BE49-F238E27FC236}">
                <a16:creationId xmlns:a16="http://schemas.microsoft.com/office/drawing/2014/main" id="{ADA71F70-98C9-3262-C80D-69532ED94871}"/>
              </a:ext>
            </a:extLst>
          </p:cNvPr>
          <p:cNvSpPr txBox="1"/>
          <p:nvPr/>
        </p:nvSpPr>
        <p:spPr>
          <a:xfrm>
            <a:off x="994167" y="3123165"/>
            <a:ext cx="94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F31141"/>
                </a:solidFill>
              </a:rPr>
              <a:t>i</a:t>
            </a:r>
            <a:r>
              <a:rPr lang="en-US"/>
              <a:t>. Clientes que </a:t>
            </a:r>
            <a:r>
              <a:rPr lang="en-US" err="1"/>
              <a:t>nunca</a:t>
            </a:r>
            <a:r>
              <a:rPr lang="en-US"/>
              <a:t> </a:t>
            </a:r>
            <a:r>
              <a:rPr lang="en-US" err="1"/>
              <a:t>fizeram</a:t>
            </a:r>
            <a:r>
              <a:rPr lang="en-US"/>
              <a:t> </a:t>
            </a:r>
            <a:r>
              <a:rPr lang="en-US" err="1"/>
              <a:t>pedido</a:t>
            </a:r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33005-9972-8E38-1CBF-A45AE17F9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71" y="3511548"/>
            <a:ext cx="4667901" cy="657317"/>
          </a:xfrm>
          <a:prstGeom prst="rect">
            <a:avLst/>
          </a:prstGeom>
        </p:spPr>
      </p:pic>
      <p:sp>
        <p:nvSpPr>
          <p:cNvPr id="10" name="CaixaDeTexto 1">
            <a:extLst>
              <a:ext uri="{FF2B5EF4-FFF2-40B4-BE49-F238E27FC236}">
                <a16:creationId xmlns:a16="http://schemas.microsoft.com/office/drawing/2014/main" id="{45BDEE14-DF14-9417-33C0-C238DABF6DF6}"/>
              </a:ext>
            </a:extLst>
          </p:cNvPr>
          <p:cNvSpPr txBox="1"/>
          <p:nvPr/>
        </p:nvSpPr>
        <p:spPr>
          <a:xfrm>
            <a:off x="994166" y="4595871"/>
            <a:ext cx="94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k</a:t>
            </a:r>
            <a:r>
              <a:rPr lang="en-US"/>
              <a:t>. Pizza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cara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categoria</a:t>
            </a:r>
            <a:endParaRPr lang="pt-BR"/>
          </a:p>
        </p:txBody>
      </p:sp>
      <p:sp>
        <p:nvSpPr>
          <p:cNvPr id="13" name="CaixaDeTexto 1">
            <a:extLst>
              <a:ext uri="{FF2B5EF4-FFF2-40B4-BE49-F238E27FC236}">
                <a16:creationId xmlns:a16="http://schemas.microsoft.com/office/drawing/2014/main" id="{78B75AC0-1928-D4E7-835C-FA27108A34F1}"/>
              </a:ext>
            </a:extLst>
          </p:cNvPr>
          <p:cNvSpPr txBox="1"/>
          <p:nvPr/>
        </p:nvSpPr>
        <p:spPr>
          <a:xfrm>
            <a:off x="6464380" y="1523466"/>
            <a:ext cx="463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k</a:t>
            </a:r>
            <a:r>
              <a:rPr lang="en-US"/>
              <a:t>. Pizza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barata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categoria</a:t>
            </a:r>
            <a:endParaRPr lang="pt-B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4EAB98-737D-0D41-E3B9-387C7CD4E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722" y="3606812"/>
            <a:ext cx="1648055" cy="562053"/>
          </a:xfrm>
          <a:prstGeom prst="rect">
            <a:avLst/>
          </a:prstGeom>
        </p:spPr>
      </p:pic>
      <p:sp>
        <p:nvSpPr>
          <p:cNvPr id="22" name="CaixaDeTexto 1">
            <a:extLst>
              <a:ext uri="{FF2B5EF4-FFF2-40B4-BE49-F238E27FC236}">
                <a16:creationId xmlns:a16="http://schemas.microsoft.com/office/drawing/2014/main" id="{1C22CEA4-3390-CE85-6B96-742CC09FF1B7}"/>
              </a:ext>
            </a:extLst>
          </p:cNvPr>
          <p:cNvSpPr txBox="1"/>
          <p:nvPr/>
        </p:nvSpPr>
        <p:spPr>
          <a:xfrm>
            <a:off x="6464380" y="3085463"/>
            <a:ext cx="463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31141"/>
                </a:solidFill>
              </a:rPr>
              <a:t>l</a:t>
            </a:r>
            <a:r>
              <a:rPr lang="en-US"/>
              <a:t>. </a:t>
            </a:r>
            <a:r>
              <a:rPr lang="en-US" err="1"/>
              <a:t>Preço</a:t>
            </a:r>
            <a:r>
              <a:rPr lang="en-US"/>
              <a:t> media da pizza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categoria</a:t>
            </a:r>
            <a:endParaRPr lang="pt-BR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079B937-91D2-7FEE-1358-D7C206D91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850" y="5041489"/>
            <a:ext cx="1876687" cy="6001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25717F-8DAB-2E24-FDB8-6066ACAD3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1771" y="1942081"/>
            <a:ext cx="198147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434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0E9E8A-2F08-41D8-8656-4781AD7F00F4}"/>
              </a:ext>
            </a:extLst>
          </p:cNvPr>
          <p:cNvSpPr txBox="1"/>
          <p:nvPr/>
        </p:nvSpPr>
        <p:spPr>
          <a:xfrm>
            <a:off x="482178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Trabalhando com data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6F0B8F-5B29-2925-B9DB-D08AC043DABF}"/>
              </a:ext>
            </a:extLst>
          </p:cNvPr>
          <p:cNvSpPr txBox="1"/>
          <p:nvPr/>
        </p:nvSpPr>
        <p:spPr>
          <a:xfrm>
            <a:off x="493721" y="1624129"/>
            <a:ext cx="7311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rgbClr val="00B0F0"/>
                </a:solidFill>
              </a:rPr>
              <a:t>SELECT</a:t>
            </a:r>
            <a:r>
              <a:rPr lang="pt-BR" sz="1600"/>
              <a:t> 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</a:rPr>
              <a:t>CURRENT_DATE </a:t>
            </a:r>
            <a:r>
              <a:rPr lang="pt-BR" sz="1600">
                <a:solidFill>
                  <a:srgbClr val="00B0F0"/>
                </a:solidFill>
              </a:rPr>
              <a:t>FROM</a:t>
            </a:r>
            <a:r>
              <a:rPr lang="pt-BR" sz="1600"/>
              <a:t> dual;</a:t>
            </a:r>
          </a:p>
          <a:p>
            <a:r>
              <a:rPr lang="pt-BR" sz="1600">
                <a:highlight>
                  <a:srgbClr val="800080"/>
                </a:highlight>
              </a:rPr>
              <a:t>* </a:t>
            </a:r>
            <a:r>
              <a:rPr lang="pt-BR" sz="1400">
                <a:highlight>
                  <a:srgbClr val="800080"/>
                </a:highlight>
              </a:rPr>
              <a:t>CURRENT_DATE </a:t>
            </a:r>
            <a:r>
              <a:rPr lang="pt-BR" sz="1400">
                <a:sym typeface="Wingdings" panose="05000000000000000000" pitchFamily="2" charset="2"/>
              </a:rPr>
              <a:t> </a:t>
            </a:r>
            <a:r>
              <a:rPr lang="pt-BR" sz="1600" i="1">
                <a:solidFill>
                  <a:schemeClr val="accent1"/>
                </a:solidFill>
              </a:rPr>
              <a:t>Função do Oracle para trazer a data corrente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18E27FE-7431-65E7-89ED-BA9E5C62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504" y="1704857"/>
            <a:ext cx="971550" cy="4000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703C6B5-1926-55FE-74FD-045535438EED}"/>
              </a:ext>
            </a:extLst>
          </p:cNvPr>
          <p:cNvSpPr txBox="1"/>
          <p:nvPr/>
        </p:nvSpPr>
        <p:spPr>
          <a:xfrm>
            <a:off x="493724" y="2488046"/>
            <a:ext cx="82830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rgbClr val="00B0F0"/>
                </a:solidFill>
              </a:rPr>
              <a:t>SELECT</a:t>
            </a:r>
            <a:r>
              <a:rPr lang="pt-BR" sz="1600"/>
              <a:t> 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</a:rPr>
              <a:t>CURRENT_TIMESTAMP </a:t>
            </a:r>
            <a:r>
              <a:rPr lang="pt-BR" sz="1600">
                <a:solidFill>
                  <a:srgbClr val="00B0F0"/>
                </a:solidFill>
              </a:rPr>
              <a:t>FROM</a:t>
            </a:r>
            <a:r>
              <a:rPr lang="pt-BR" sz="1600"/>
              <a:t> dual;</a:t>
            </a:r>
          </a:p>
          <a:p>
            <a:r>
              <a:rPr lang="pt-BR" sz="1400" i="1">
                <a:highlight>
                  <a:srgbClr val="800080"/>
                </a:highlight>
              </a:rPr>
              <a:t>*</a:t>
            </a:r>
            <a:r>
              <a:rPr lang="pt-BR" sz="1400" i="1">
                <a:solidFill>
                  <a:schemeClr val="accent1"/>
                </a:solidFill>
                <a:highlight>
                  <a:srgbClr val="800080"/>
                </a:highlight>
              </a:rPr>
              <a:t> </a:t>
            </a:r>
            <a:r>
              <a:rPr lang="pt-BR" sz="1400">
                <a:highlight>
                  <a:srgbClr val="800080"/>
                </a:highlight>
              </a:rPr>
              <a:t>CURRENT_TIMESTAMP </a:t>
            </a:r>
            <a:r>
              <a:rPr lang="pt-BR" sz="1400">
                <a:sym typeface="Wingdings" panose="05000000000000000000" pitchFamily="2" charset="2"/>
              </a:rPr>
              <a:t> </a:t>
            </a:r>
            <a:r>
              <a:rPr lang="pt-BR" sz="1600" i="1">
                <a:solidFill>
                  <a:schemeClr val="accent1"/>
                </a:solidFill>
              </a:rPr>
              <a:t>Função do Oracle para trazer a data e hora corrente</a:t>
            </a:r>
            <a:endParaRPr lang="pt-BR" sz="140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EAA51BD-23F8-22C9-26EE-3888C9292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82" y="2599967"/>
            <a:ext cx="3409950" cy="4191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02046C-0EA4-F987-EBE4-AE7D867F4FDC}"/>
              </a:ext>
            </a:extLst>
          </p:cNvPr>
          <p:cNvSpPr txBox="1"/>
          <p:nvPr/>
        </p:nvSpPr>
        <p:spPr>
          <a:xfrm>
            <a:off x="493721" y="4147294"/>
            <a:ext cx="10895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/>
              <a:t>Ex.: </a:t>
            </a:r>
            <a:r>
              <a:rPr lang="pt-BR" sz="1600">
                <a:solidFill>
                  <a:srgbClr val="FFC000"/>
                </a:solidFill>
              </a:rPr>
              <a:t>Consulta para trazer a data no formato dia, mês e ano | dia, mês, ano, hora, minuto e segundo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606C2C9-80DA-2EE4-79A8-D7CE45EE982F}"/>
              </a:ext>
            </a:extLst>
          </p:cNvPr>
          <p:cNvSpPr txBox="1"/>
          <p:nvPr/>
        </p:nvSpPr>
        <p:spPr>
          <a:xfrm>
            <a:off x="482178" y="3376805"/>
            <a:ext cx="7866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rgbClr val="00B0F0"/>
                </a:solidFill>
              </a:rPr>
              <a:t>INSERT INTO </a:t>
            </a:r>
            <a:r>
              <a:rPr lang="pt-BR" sz="1600"/>
              <a:t>TB_DATA </a:t>
            </a:r>
            <a:r>
              <a:rPr lang="pt-BR" sz="1600">
                <a:solidFill>
                  <a:srgbClr val="00B0F0"/>
                </a:solidFill>
              </a:rPr>
              <a:t>VALUES</a:t>
            </a:r>
            <a:r>
              <a:rPr lang="pt-BR" sz="1600"/>
              <a:t>(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</a:rPr>
              <a:t>CURRENT_DATE</a:t>
            </a:r>
            <a:r>
              <a:rPr lang="pt-BR" sz="1600"/>
              <a:t>, 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</a:rPr>
              <a:t>CURRENT_TIMESTAMP</a:t>
            </a:r>
            <a:r>
              <a:rPr lang="pt-BR" sz="1600"/>
              <a:t>);</a:t>
            </a:r>
          </a:p>
          <a:p>
            <a:r>
              <a:rPr lang="pt-BR" sz="1400" i="1">
                <a:solidFill>
                  <a:schemeClr val="accent1"/>
                </a:solidFill>
              </a:rPr>
              <a:t>Também podemos utilizar no </a:t>
            </a:r>
            <a:r>
              <a:rPr lang="pt-BR" sz="1400" i="1">
                <a:solidFill>
                  <a:srgbClr val="00B0F0"/>
                </a:solidFill>
              </a:rPr>
              <a:t>INSERT</a:t>
            </a:r>
            <a:r>
              <a:rPr lang="pt-BR" sz="1400" i="1">
                <a:solidFill>
                  <a:schemeClr val="accent1"/>
                </a:solidFill>
              </a:rPr>
              <a:t> para cadastrar a data e hora corrente</a:t>
            </a:r>
            <a:endParaRPr lang="pt-BR" sz="1200" i="1">
              <a:solidFill>
                <a:schemeClr val="accent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13A5891-A0E4-6C97-59CA-FDA2674E1223}"/>
              </a:ext>
            </a:extLst>
          </p:cNvPr>
          <p:cNvSpPr txBox="1"/>
          <p:nvPr/>
        </p:nvSpPr>
        <p:spPr>
          <a:xfrm>
            <a:off x="493721" y="4570940"/>
            <a:ext cx="79767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rgbClr val="00B0F0"/>
                </a:solidFill>
              </a:rPr>
              <a:t>SELECT</a:t>
            </a:r>
            <a:r>
              <a:rPr lang="pt-BR" sz="1600"/>
              <a:t> </a:t>
            </a:r>
          </a:p>
          <a:p>
            <a:r>
              <a:rPr lang="pt-BR" sz="1600"/>
              <a:t>    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</a:rPr>
              <a:t>TO_CHAR</a:t>
            </a:r>
            <a:r>
              <a:rPr lang="pt-BR" sz="1600"/>
              <a:t>(dt_data, 'DD-MM-YYYY') </a:t>
            </a:r>
            <a:r>
              <a:rPr lang="pt-BR" sz="1600">
                <a:solidFill>
                  <a:srgbClr val="00B0F0"/>
                </a:solidFill>
              </a:rPr>
              <a:t>AS</a:t>
            </a:r>
            <a:r>
              <a:rPr lang="pt-BR" sz="1600"/>
              <a:t> dt_data,</a:t>
            </a:r>
          </a:p>
          <a:p>
            <a:r>
              <a:rPr lang="pt-BR" sz="1600"/>
              <a:t>    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</a:rPr>
              <a:t>TO_CHAR</a:t>
            </a:r>
            <a:r>
              <a:rPr lang="pt-BR" sz="1600"/>
              <a:t>(dt_time, 'DD-MM-YYYY HH:MI:SS') </a:t>
            </a:r>
            <a:r>
              <a:rPr lang="pt-BR" sz="1600">
                <a:solidFill>
                  <a:srgbClr val="00B0F0"/>
                </a:solidFill>
              </a:rPr>
              <a:t>AS</a:t>
            </a:r>
            <a:r>
              <a:rPr lang="pt-BR" sz="1600"/>
              <a:t> dt_time</a:t>
            </a:r>
          </a:p>
          <a:p>
            <a:r>
              <a:rPr lang="pt-BR" sz="1600">
                <a:solidFill>
                  <a:srgbClr val="00B0F0"/>
                </a:solidFill>
              </a:rPr>
              <a:t>FROM</a:t>
            </a:r>
            <a:r>
              <a:rPr lang="pt-BR" sz="1600"/>
              <a:t> TB_DATA;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D434C076-0F2E-8DAD-6776-EA3B6573A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33" y="4900107"/>
            <a:ext cx="2085975" cy="428625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8B7B6EA-7D9E-C4D8-06D3-8E715FC0C5C6}"/>
              </a:ext>
            </a:extLst>
          </p:cNvPr>
          <p:cNvCxnSpPr>
            <a:cxnSpLocks/>
          </p:cNvCxnSpPr>
          <p:nvPr/>
        </p:nvCxnSpPr>
        <p:spPr>
          <a:xfrm>
            <a:off x="307068" y="4047166"/>
            <a:ext cx="1168692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6E0182D-7995-BC84-33CD-44AFB23AD65B}"/>
              </a:ext>
            </a:extLst>
          </p:cNvPr>
          <p:cNvSpPr txBox="1"/>
          <p:nvPr/>
        </p:nvSpPr>
        <p:spPr>
          <a:xfrm>
            <a:off x="493721" y="5837471"/>
            <a:ext cx="102101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>
                <a:highlight>
                  <a:srgbClr val="800080"/>
                </a:highlight>
              </a:rPr>
              <a:t>* TO_CHAR </a:t>
            </a:r>
            <a:r>
              <a:rPr lang="pt-BR" sz="1600" i="1">
                <a:sym typeface="Wingdings" panose="05000000000000000000" pitchFamily="2" charset="2"/>
              </a:rPr>
              <a:t> </a:t>
            </a:r>
            <a:r>
              <a:rPr lang="pt-BR" sz="1600" i="1">
                <a:solidFill>
                  <a:schemeClr val="accent1"/>
                </a:solidFill>
                <a:sym typeface="Wingdings" panose="05000000000000000000" pitchFamily="2" charset="2"/>
              </a:rPr>
              <a:t>função que converte o resultado da coluna para o tipo string no formato passado, nesse caso dia, mês e ano</a:t>
            </a:r>
            <a:endParaRPr lang="pt-BR" sz="1600" i="1">
              <a:solidFill>
                <a:schemeClr val="accent1"/>
              </a:solidFill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BDE49256-7AE7-245F-178F-7C8C85DDC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933" y="3346508"/>
            <a:ext cx="1333500" cy="590550"/>
          </a:xfrm>
          <a:prstGeom prst="rect">
            <a:avLst/>
          </a:prstGeom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1FC0DDE-624F-42A0-2661-5F92B877D070}"/>
              </a:ext>
            </a:extLst>
          </p:cNvPr>
          <p:cNvCxnSpPr>
            <a:cxnSpLocks/>
          </p:cNvCxnSpPr>
          <p:nvPr/>
        </p:nvCxnSpPr>
        <p:spPr>
          <a:xfrm>
            <a:off x="307068" y="2294220"/>
            <a:ext cx="1168692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B306A89-DD6B-8694-0E8C-180EDF888A38}"/>
              </a:ext>
            </a:extLst>
          </p:cNvPr>
          <p:cNvCxnSpPr>
            <a:cxnSpLocks/>
          </p:cNvCxnSpPr>
          <p:nvPr/>
        </p:nvCxnSpPr>
        <p:spPr>
          <a:xfrm>
            <a:off x="307068" y="1552373"/>
            <a:ext cx="1168692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6D78A11-91BA-3A5C-FBDA-86155BBB5B19}"/>
              </a:ext>
            </a:extLst>
          </p:cNvPr>
          <p:cNvCxnSpPr>
            <a:cxnSpLocks/>
          </p:cNvCxnSpPr>
          <p:nvPr/>
        </p:nvCxnSpPr>
        <p:spPr>
          <a:xfrm flipV="1">
            <a:off x="307069" y="6526174"/>
            <a:ext cx="11686920" cy="3804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41D0BDF-9108-0FF8-B9C8-5BD07BF1FA27}"/>
              </a:ext>
            </a:extLst>
          </p:cNvPr>
          <p:cNvCxnSpPr/>
          <p:nvPr/>
        </p:nvCxnSpPr>
        <p:spPr>
          <a:xfrm>
            <a:off x="307068" y="1552373"/>
            <a:ext cx="0" cy="500110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1276D89-7E9D-C8AA-9DB1-93C2F5195DA2}"/>
              </a:ext>
            </a:extLst>
          </p:cNvPr>
          <p:cNvCxnSpPr>
            <a:cxnSpLocks/>
          </p:cNvCxnSpPr>
          <p:nvPr/>
        </p:nvCxnSpPr>
        <p:spPr>
          <a:xfrm>
            <a:off x="11993989" y="1552373"/>
            <a:ext cx="0" cy="500110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3ABA9DB-C283-C79B-5894-169B1D64FF4D}"/>
              </a:ext>
            </a:extLst>
          </p:cNvPr>
          <p:cNvCxnSpPr>
            <a:cxnSpLocks/>
          </p:cNvCxnSpPr>
          <p:nvPr/>
        </p:nvCxnSpPr>
        <p:spPr>
          <a:xfrm>
            <a:off x="307068" y="3200231"/>
            <a:ext cx="1168692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827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B059F95-A2F7-5E42-97FA-7BCF16172C6A}"/>
              </a:ext>
            </a:extLst>
          </p:cNvPr>
          <p:cNvSpPr txBox="1"/>
          <p:nvPr/>
        </p:nvSpPr>
        <p:spPr>
          <a:xfrm>
            <a:off x="681548" y="2398264"/>
            <a:ext cx="10792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rgbClr val="00B0F0"/>
                </a:solidFill>
              </a:rPr>
              <a:t>INSERT INTO </a:t>
            </a:r>
            <a:r>
              <a:rPr lang="pt-BR" sz="1600"/>
              <a:t>TB_DATA(dt_data) </a:t>
            </a:r>
            <a:r>
              <a:rPr lang="pt-BR" sz="1600">
                <a:solidFill>
                  <a:srgbClr val="00B0F0"/>
                </a:solidFill>
              </a:rPr>
              <a:t>VALUES</a:t>
            </a:r>
            <a:r>
              <a:rPr lang="pt-BR" sz="1600"/>
              <a:t> (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</a:rPr>
              <a:t>TO_DATE</a:t>
            </a:r>
            <a:r>
              <a:rPr lang="pt-BR" sz="1600"/>
              <a:t>('25-09-2022','DD-MM-YYYY'));</a:t>
            </a:r>
          </a:p>
          <a:p>
            <a:r>
              <a:rPr lang="pt-BR" sz="1600">
                <a:solidFill>
                  <a:srgbClr val="00B0F0"/>
                </a:solidFill>
              </a:rPr>
              <a:t>INSERT INTO </a:t>
            </a:r>
            <a:r>
              <a:rPr lang="pt-BR" sz="1600"/>
              <a:t>TB_DATA(dt_data) </a:t>
            </a:r>
            <a:r>
              <a:rPr lang="pt-BR" sz="1600">
                <a:solidFill>
                  <a:srgbClr val="00B0F0"/>
                </a:solidFill>
              </a:rPr>
              <a:t>VALUES</a:t>
            </a:r>
            <a:r>
              <a:rPr lang="pt-BR" sz="1600"/>
              <a:t> (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</a:rPr>
              <a:t>TO_DATE</a:t>
            </a:r>
            <a:r>
              <a:rPr lang="pt-BR" sz="1600"/>
              <a:t>('25/09/2022',’DD/MM/YYYY'));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67B1C3-8F4E-EE5D-B492-3DBF0C0D8C8B}"/>
              </a:ext>
            </a:extLst>
          </p:cNvPr>
          <p:cNvSpPr txBox="1"/>
          <p:nvPr/>
        </p:nvSpPr>
        <p:spPr>
          <a:xfrm>
            <a:off x="562063" y="20550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>
                <a:solidFill>
                  <a:srgbClr val="FFC000"/>
                </a:solidFill>
              </a:rPr>
              <a:t>Inserindo dados no formato DD-MM-YYYY</a:t>
            </a:r>
            <a:endParaRPr lang="pt-BR">
              <a:solidFill>
                <a:srgbClr val="FFC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9A5558-8CE2-E4F3-5B05-0AE359A20337}"/>
              </a:ext>
            </a:extLst>
          </p:cNvPr>
          <p:cNvSpPr txBox="1"/>
          <p:nvPr/>
        </p:nvSpPr>
        <p:spPr>
          <a:xfrm>
            <a:off x="658537" y="4350323"/>
            <a:ext cx="11996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rgbClr val="00B0F0"/>
                </a:solidFill>
              </a:rPr>
              <a:t>INSERT INTO </a:t>
            </a:r>
            <a:r>
              <a:rPr lang="pt-BR" sz="1600"/>
              <a:t>TB_DATA(dt_time) </a:t>
            </a:r>
          </a:p>
          <a:p>
            <a:r>
              <a:rPr lang="pt-BR" sz="1600">
                <a:solidFill>
                  <a:srgbClr val="00B0F0"/>
                </a:solidFill>
              </a:rPr>
              <a:t>VALUES</a:t>
            </a:r>
            <a:r>
              <a:rPr lang="pt-BR" sz="1600"/>
              <a:t> (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</a:rPr>
              <a:t>TO_TIMESTAMP</a:t>
            </a:r>
            <a:r>
              <a:rPr lang="pt-BR" sz="1600"/>
              <a:t>('11-08-2022 11:11:11' , 'DD-MM-YYYY HH24:MI:SS'));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6A5A27-70F3-4521-DEEF-A2381CB8117A}"/>
              </a:ext>
            </a:extLst>
          </p:cNvPr>
          <p:cNvSpPr txBox="1"/>
          <p:nvPr/>
        </p:nvSpPr>
        <p:spPr>
          <a:xfrm>
            <a:off x="562063" y="4018401"/>
            <a:ext cx="714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>
                <a:solidFill>
                  <a:srgbClr val="FFC000"/>
                </a:solidFill>
              </a:rPr>
              <a:t>Inserindo dados no formato DD-MM-YYYY HH:MI:SS</a:t>
            </a:r>
            <a:endParaRPr lang="pt-BR">
              <a:solidFill>
                <a:srgbClr val="FFC0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8BCB64-8249-DADB-11ED-76FEDF4B42AE}"/>
              </a:ext>
            </a:extLst>
          </p:cNvPr>
          <p:cNvSpPr txBox="1"/>
          <p:nvPr/>
        </p:nvSpPr>
        <p:spPr>
          <a:xfrm>
            <a:off x="681548" y="3019128"/>
            <a:ext cx="89028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>
                <a:highlight>
                  <a:srgbClr val="800080"/>
                </a:highlight>
              </a:rPr>
              <a:t>* TO_DATE </a:t>
            </a:r>
            <a:r>
              <a:rPr lang="pt-BR" sz="1600" i="1">
                <a:sym typeface="Wingdings" panose="05000000000000000000" pitchFamily="2" charset="2"/>
              </a:rPr>
              <a:t> </a:t>
            </a:r>
            <a:r>
              <a:rPr lang="pt-BR" sz="1600" i="1">
                <a:solidFill>
                  <a:schemeClr val="accent1"/>
                </a:solidFill>
                <a:sym typeface="Wingdings" panose="05000000000000000000" pitchFamily="2" charset="2"/>
              </a:rPr>
              <a:t>função que converte a string passada para o tipo date que é o que o Oracle entende/utiliza</a:t>
            </a:r>
            <a:endParaRPr lang="pt-BR" sz="1600">
              <a:solidFill>
                <a:schemeClr val="accent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E4BD68F-4763-F93F-BE52-54A41588923F}"/>
              </a:ext>
            </a:extLst>
          </p:cNvPr>
          <p:cNvSpPr txBox="1"/>
          <p:nvPr/>
        </p:nvSpPr>
        <p:spPr>
          <a:xfrm>
            <a:off x="658537" y="5263575"/>
            <a:ext cx="11327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>
                <a:highlight>
                  <a:srgbClr val="800080"/>
                </a:highlight>
              </a:rPr>
              <a:t>* TO_TIMESTAMP </a:t>
            </a:r>
            <a:r>
              <a:rPr lang="pt-BR" sz="1600" i="1">
                <a:sym typeface="Wingdings" panose="05000000000000000000" pitchFamily="2" charset="2"/>
              </a:rPr>
              <a:t> </a:t>
            </a:r>
            <a:r>
              <a:rPr lang="pt-BR" sz="1600" i="1">
                <a:solidFill>
                  <a:schemeClr val="accent1"/>
                </a:solidFill>
                <a:sym typeface="Wingdings" panose="05000000000000000000" pitchFamily="2" charset="2"/>
              </a:rPr>
              <a:t>função que converte a string passada para o tipo timestamp que é o que o Oracle entende/utiliza</a:t>
            </a:r>
            <a:endParaRPr lang="pt-BR" sz="1600">
              <a:solidFill>
                <a:schemeClr val="accent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14B9E4A-DF83-1A93-0F95-B5A471891674}"/>
              </a:ext>
            </a:extLst>
          </p:cNvPr>
          <p:cNvSpPr txBox="1"/>
          <p:nvPr/>
        </p:nvSpPr>
        <p:spPr>
          <a:xfrm>
            <a:off x="562063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Trabalhando com data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A67F5B2-63A2-CEF1-2A59-3204DD7A2BC9}"/>
              </a:ext>
            </a:extLst>
          </p:cNvPr>
          <p:cNvCxnSpPr>
            <a:cxnSpLocks/>
          </p:cNvCxnSpPr>
          <p:nvPr/>
        </p:nvCxnSpPr>
        <p:spPr>
          <a:xfrm>
            <a:off x="482178" y="3786016"/>
            <a:ext cx="1085973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427CA46-30F0-1B59-BBEB-6A6BD824058D}"/>
              </a:ext>
            </a:extLst>
          </p:cNvPr>
          <p:cNvCxnSpPr>
            <a:cxnSpLocks/>
          </p:cNvCxnSpPr>
          <p:nvPr/>
        </p:nvCxnSpPr>
        <p:spPr>
          <a:xfrm flipV="1">
            <a:off x="482178" y="1844409"/>
            <a:ext cx="10823800" cy="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F2135B5-F288-FF0F-1A5F-A35E50729BB8}"/>
              </a:ext>
            </a:extLst>
          </p:cNvPr>
          <p:cNvCxnSpPr>
            <a:cxnSpLocks/>
          </p:cNvCxnSpPr>
          <p:nvPr/>
        </p:nvCxnSpPr>
        <p:spPr>
          <a:xfrm>
            <a:off x="482178" y="6146118"/>
            <a:ext cx="10795422" cy="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D848C6D-4382-B8FD-0B33-C768F3A24C90}"/>
              </a:ext>
            </a:extLst>
          </p:cNvPr>
          <p:cNvCxnSpPr>
            <a:cxnSpLocks/>
          </p:cNvCxnSpPr>
          <p:nvPr/>
        </p:nvCxnSpPr>
        <p:spPr>
          <a:xfrm flipH="1">
            <a:off x="470163" y="1844410"/>
            <a:ext cx="12015" cy="430170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D537A01-CC02-F7F7-EEA7-7D0459ABFEFE}"/>
              </a:ext>
            </a:extLst>
          </p:cNvPr>
          <p:cNvCxnSpPr>
            <a:cxnSpLocks/>
          </p:cNvCxnSpPr>
          <p:nvPr/>
        </p:nvCxnSpPr>
        <p:spPr>
          <a:xfrm flipH="1">
            <a:off x="11293963" y="1844409"/>
            <a:ext cx="12015" cy="430170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A0601B67-12E9-2A8C-42C7-9BAA0375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478" y="714375"/>
            <a:ext cx="1333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763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14B9E4A-DF83-1A93-0F95-B5A471891674}"/>
              </a:ext>
            </a:extLst>
          </p:cNvPr>
          <p:cNvSpPr txBox="1"/>
          <p:nvPr/>
        </p:nvSpPr>
        <p:spPr>
          <a:xfrm>
            <a:off x="562063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Trabalhando com data</a:t>
            </a:r>
            <a:endParaRPr lang="pt-BR" sz="2400" b="1" i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3E54C-F19C-9859-3DAE-F5CF0B3F5122}"/>
              </a:ext>
            </a:extLst>
          </p:cNvPr>
          <p:cNvSpPr txBox="1"/>
          <p:nvPr/>
        </p:nvSpPr>
        <p:spPr>
          <a:xfrm>
            <a:off x="952500" y="1667435"/>
            <a:ext cx="1028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Exercício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Gerar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relatório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pizzas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compradas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setembro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trazendo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 data no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formato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DD-MM-YYYY HH24:MI:SS</a:t>
            </a:r>
          </a:p>
        </p:txBody>
      </p:sp>
    </p:spTree>
    <p:extLst>
      <p:ext uri="{BB962C8B-B14F-4D97-AF65-F5344CB8AC3E}">
        <p14:creationId xmlns:p14="http://schemas.microsoft.com/office/powerpoint/2010/main" val="25259740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DF46CA-91D2-600E-2623-502AA8A3C3C5}"/>
              </a:ext>
            </a:extLst>
          </p:cNvPr>
          <p:cNvSpPr txBox="1"/>
          <p:nvPr/>
        </p:nvSpPr>
        <p:spPr>
          <a:xfrm>
            <a:off x="1053914" y="152194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+mj-lt"/>
              </a:rPr>
              <a:t>Permite extrair as componentes de uma data</a:t>
            </a:r>
            <a:endParaRPr lang="pt-BR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84857-7915-8B0D-EF2A-6E00AB2F3E44}"/>
              </a:ext>
            </a:extLst>
          </p:cNvPr>
          <p:cNvSpPr txBox="1"/>
          <p:nvPr/>
        </p:nvSpPr>
        <p:spPr>
          <a:xfrm>
            <a:off x="1459940" y="1891276"/>
            <a:ext cx="92721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EE1E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Ex.: </a:t>
            </a:r>
          </a:p>
          <a:p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EE1E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(YEAR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dt_time)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ANO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TB_DATA; </a:t>
            </a: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EE1E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(MONTH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dt_time)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MES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TB_DATA;</a:t>
            </a: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EE1E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(DAY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dt_time)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DIA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TB_DATA;</a:t>
            </a: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EE1E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(HOUR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dt_time)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HORA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TB_DATA;</a:t>
            </a: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EE1E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(MINUTE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dt_time)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MINUTO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TB_DATA;</a:t>
            </a: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EE1E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(SECOND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dt_time)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SEGUNDO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TB_DATA;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9E269-5618-9EB4-D5BD-494A0DE9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844" y="2447938"/>
            <a:ext cx="447737" cy="371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625A6-1F02-2301-5E0F-695AE0E24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347" y="2978161"/>
            <a:ext cx="428685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F2062-55C3-5567-D644-A45B8A37A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844" y="3518463"/>
            <a:ext cx="409632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D5A54-26A0-6A12-6B7C-CF462F57A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295" y="4119201"/>
            <a:ext cx="495369" cy="381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9E374-FD86-3E43-F063-8A3D9B31A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653" y="4631293"/>
            <a:ext cx="581106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9F78B-8C5E-9DC5-D93F-2D523A1850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7844" y="5157544"/>
            <a:ext cx="704948" cy="4286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1485A5-0DA4-0C59-4512-941E5FD50BB2}"/>
              </a:ext>
            </a:extLst>
          </p:cNvPr>
          <p:cNvCxnSpPr/>
          <p:nvPr/>
        </p:nvCxnSpPr>
        <p:spPr>
          <a:xfrm>
            <a:off x="1140199" y="2831779"/>
            <a:ext cx="87884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3CCDD1-C154-BF16-657F-2C10FA6BF637}"/>
              </a:ext>
            </a:extLst>
          </p:cNvPr>
          <p:cNvCxnSpPr/>
          <p:nvPr/>
        </p:nvCxnSpPr>
        <p:spPr>
          <a:xfrm>
            <a:off x="1140199" y="3474040"/>
            <a:ext cx="87884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31774A-9FAF-AADE-9A88-6040ECB50965}"/>
              </a:ext>
            </a:extLst>
          </p:cNvPr>
          <p:cNvCxnSpPr/>
          <p:nvPr/>
        </p:nvCxnSpPr>
        <p:spPr>
          <a:xfrm>
            <a:off x="1140199" y="4012879"/>
            <a:ext cx="87884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A2A5A7-5FCB-CCE3-DAC3-32F724E13819}"/>
              </a:ext>
            </a:extLst>
          </p:cNvPr>
          <p:cNvCxnSpPr/>
          <p:nvPr/>
        </p:nvCxnSpPr>
        <p:spPr>
          <a:xfrm>
            <a:off x="1140199" y="4538354"/>
            <a:ext cx="87884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8AC32A-7495-B2CC-2FFD-F97A23104764}"/>
              </a:ext>
            </a:extLst>
          </p:cNvPr>
          <p:cNvCxnSpPr/>
          <p:nvPr/>
        </p:nvCxnSpPr>
        <p:spPr>
          <a:xfrm>
            <a:off x="1140199" y="5089708"/>
            <a:ext cx="87884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472648-2B5A-10EA-D6F4-A178A492BA3B}"/>
              </a:ext>
            </a:extLst>
          </p:cNvPr>
          <p:cNvCxnSpPr/>
          <p:nvPr/>
        </p:nvCxnSpPr>
        <p:spPr>
          <a:xfrm>
            <a:off x="1140199" y="5584595"/>
            <a:ext cx="87884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555AE0-9390-7D75-DE3F-9B77856AC51C}"/>
              </a:ext>
            </a:extLst>
          </p:cNvPr>
          <p:cNvCxnSpPr/>
          <p:nvPr/>
        </p:nvCxnSpPr>
        <p:spPr>
          <a:xfrm>
            <a:off x="1114663" y="2341616"/>
            <a:ext cx="87884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EDC34A-DD1E-6B4B-F620-9876447F1AC6}"/>
              </a:ext>
            </a:extLst>
          </p:cNvPr>
          <p:cNvCxnSpPr>
            <a:cxnSpLocks/>
          </p:cNvCxnSpPr>
          <p:nvPr/>
        </p:nvCxnSpPr>
        <p:spPr>
          <a:xfrm>
            <a:off x="1114663" y="2341616"/>
            <a:ext cx="0" cy="324297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F42D30-221E-2F04-8BC2-CE0F52DFA54B}"/>
              </a:ext>
            </a:extLst>
          </p:cNvPr>
          <p:cNvCxnSpPr>
            <a:cxnSpLocks/>
          </p:cNvCxnSpPr>
          <p:nvPr/>
        </p:nvCxnSpPr>
        <p:spPr>
          <a:xfrm>
            <a:off x="9903063" y="2336203"/>
            <a:ext cx="0" cy="324297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FA0C88-9E17-8DCA-09E2-AC7844FF5EDD}"/>
              </a:ext>
            </a:extLst>
          </p:cNvPr>
          <p:cNvSpPr txBox="1"/>
          <p:nvPr/>
        </p:nvSpPr>
        <p:spPr>
          <a:xfrm>
            <a:off x="759524" y="1009650"/>
            <a:ext cx="776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E1E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FUNÇÃO: EXTRACT</a:t>
            </a:r>
            <a:endParaRPr lang="pt-BR" sz="2400" b="1" dirty="0">
              <a:solidFill>
                <a:srgbClr val="EE1E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488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9BFA14-E124-BFA2-B68D-4B1E0BCA10AD}"/>
              </a:ext>
            </a:extLst>
          </p:cNvPr>
          <p:cNvSpPr txBox="1"/>
          <p:nvPr/>
        </p:nvSpPr>
        <p:spPr>
          <a:xfrm>
            <a:off x="1016699" y="1009650"/>
            <a:ext cx="776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E1E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FUNÇÃO: EXTRACT</a:t>
            </a:r>
            <a:endParaRPr lang="pt-BR" sz="2400" b="1" dirty="0">
              <a:solidFill>
                <a:srgbClr val="EE1E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E63B8-58D4-0DDD-32E5-AE1B42C5A170}"/>
              </a:ext>
            </a:extLst>
          </p:cNvPr>
          <p:cNvSpPr txBox="1"/>
          <p:nvPr/>
        </p:nvSpPr>
        <p:spPr>
          <a:xfrm>
            <a:off x="1311088" y="1521944"/>
            <a:ext cx="967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Podemos utilizar a função </a:t>
            </a:r>
            <a:r>
              <a:rPr lang="pt-BR" sz="2400" b="0" i="0" dirty="0">
                <a:solidFill>
                  <a:srgbClr val="EE1E5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tanto no </a:t>
            </a:r>
            <a:r>
              <a:rPr lang="pt-BR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no filtro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9739C-CB20-4378-FA7B-11742554C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46" y="2158159"/>
            <a:ext cx="4975503" cy="37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27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CaixaDeTexto 4">
            <a:extLst>
              <a:ext uri="{FF2B5EF4-FFF2-40B4-BE49-F238E27FC236}">
                <a16:creationId xmlns:a16="http://schemas.microsoft.com/office/drawing/2014/main" id="{84F33A94-0CB9-AAB8-524B-5BFF9D407A5E}"/>
              </a:ext>
            </a:extLst>
          </p:cNvPr>
          <p:cNvSpPr txBox="1"/>
          <p:nvPr/>
        </p:nvSpPr>
        <p:spPr>
          <a:xfrm>
            <a:off x="733711" y="10096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 i="0">
                <a:solidFill>
                  <a:srgbClr val="F31141"/>
                </a:solidFill>
                <a:effectLst/>
                <a:latin typeface="Segoe UI" panose="020B0502040204020203" pitchFamily="34" charset="0"/>
              </a:defRPr>
            </a:lvl1pPr>
          </a:lstStyle>
          <a:p>
            <a:pPr algn="l"/>
            <a:r>
              <a:rPr lang="pt-BR" sz="2400" b="1" i="0" dirty="0">
                <a:solidFill>
                  <a:srgbClr val="F31141"/>
                </a:solidFill>
                <a:effectLst/>
                <a:latin typeface="Segoe UI" panose="020B0502040204020203" pitchFamily="34" charset="0"/>
              </a:rPr>
              <a:t>CROSS JOIN</a:t>
            </a:r>
            <a:endParaRPr lang="pt-BR" sz="2400" b="1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CaixaDeTexto 6">
            <a:extLst>
              <a:ext uri="{FF2B5EF4-FFF2-40B4-BE49-F238E27FC236}">
                <a16:creationId xmlns:a16="http://schemas.microsoft.com/office/drawing/2014/main" id="{25B8DEAF-F941-7609-EC4E-FB676A2A91AB}"/>
              </a:ext>
            </a:extLst>
          </p:cNvPr>
          <p:cNvSpPr txBox="1"/>
          <p:nvPr/>
        </p:nvSpPr>
        <p:spPr>
          <a:xfrm>
            <a:off x="867713" y="2297151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114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Ex.:</a:t>
            </a:r>
            <a:endParaRPr lang="pt-BR" dirty="0">
              <a:solidFill>
                <a:srgbClr val="F3114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70B03-44EC-AEFF-5F7D-4C35189A4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13" y="1607234"/>
            <a:ext cx="10348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CROSS JOIN retorna a combinação de cada uma das linhas entre as tabelas envolvidas, também conhecido como </a:t>
            </a:r>
            <a:r>
              <a:rPr lang="pt-BR" sz="2000" b="0" i="0" u="none" strike="noStrike" dirty="0">
                <a:solidFill>
                  <a:srgbClr val="EE1E5E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Produto cartesiano</a:t>
            </a:r>
            <a:r>
              <a:rPr lang="pt-BR" sz="2000" b="0" i="0" dirty="0">
                <a:solidFill>
                  <a:srgbClr val="555555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</a:t>
            </a:r>
            <a:endParaRPr lang="pt-BR" altLang="pt-BR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E8859-32EA-FE1D-C913-0C43C3BA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13" y="2868667"/>
            <a:ext cx="3002654" cy="191319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C1F017-033F-615D-E0B9-6DFBE6864758}"/>
              </a:ext>
            </a:extLst>
          </p:cNvPr>
          <p:cNvCxnSpPr/>
          <p:nvPr/>
        </p:nvCxnSpPr>
        <p:spPr>
          <a:xfrm>
            <a:off x="7197538" y="2052109"/>
            <a:ext cx="0" cy="418203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44307D6-20BF-F2BB-D0D0-B4454FE2F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106" y="2556993"/>
            <a:ext cx="4610743" cy="3172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EDB4E-DE11-D60B-9F00-2D60D378F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884" y="2868666"/>
            <a:ext cx="2827087" cy="19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689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41A884-4253-F82F-6C94-4DF85426A369}"/>
              </a:ext>
            </a:extLst>
          </p:cNvPr>
          <p:cNvSpPr txBox="1">
            <a:spLocks/>
          </p:cNvSpPr>
          <p:nvPr/>
        </p:nvSpPr>
        <p:spPr>
          <a:xfrm>
            <a:off x="1519538" y="2546509"/>
            <a:ext cx="9152923" cy="8824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3114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EE1E5E"/>
                </a:solidFill>
              </a:rPr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28413571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B113F1-E698-E197-61AF-8352B5BC6425}"/>
              </a:ext>
            </a:extLst>
          </p:cNvPr>
          <p:cNvSpPr txBox="1"/>
          <p:nvPr/>
        </p:nvSpPr>
        <p:spPr>
          <a:xfrm>
            <a:off x="773811" y="1311790"/>
            <a:ext cx="621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E1E5E"/>
                </a:solidFill>
                <a:latin typeface="+mj-lt"/>
              </a:rPr>
              <a:t>Subquery</a:t>
            </a:r>
            <a:endParaRPr lang="pt-BR" sz="2400" dirty="0">
              <a:solidFill>
                <a:srgbClr val="EE1E5E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846FE-9881-C54E-80D2-3EF814D955DF}"/>
              </a:ext>
            </a:extLst>
          </p:cNvPr>
          <p:cNvSpPr txBox="1"/>
          <p:nvPr/>
        </p:nvSpPr>
        <p:spPr>
          <a:xfrm>
            <a:off x="1095094" y="2047221"/>
            <a:ext cx="10449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finalidade da subquery é retornar um conjunto de linhas para a query principal</a:t>
            </a:r>
          </a:p>
          <a:p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pt-BR" sz="240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subquery é uma instrução muito versátil a qual pode ser utilizada em diversos cenários e serve geralmente para resolver problemas que teriam que ser feitas com 2 ou mais consultas.</a:t>
            </a:r>
          </a:p>
        </p:txBody>
      </p:sp>
    </p:spTree>
    <p:extLst>
      <p:ext uri="{BB962C8B-B14F-4D97-AF65-F5344CB8AC3E}">
        <p14:creationId xmlns:p14="http://schemas.microsoft.com/office/powerpoint/2010/main" val="27749406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3DCBB0-7309-602E-E199-B1BA3213E942}"/>
              </a:ext>
            </a:extLst>
          </p:cNvPr>
          <p:cNvSpPr txBox="1"/>
          <p:nvPr/>
        </p:nvSpPr>
        <p:spPr>
          <a:xfrm>
            <a:off x="945261" y="1168914"/>
            <a:ext cx="1039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 1.: 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Gerar um relatório de cursos que não tenha alunos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05D0F-61B6-77A9-B1B2-F741FFFE2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856" y="1754421"/>
            <a:ext cx="1829055" cy="1638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99138-BCA7-1DF2-0A02-66595E23D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770" y="1754421"/>
            <a:ext cx="1819529" cy="1514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75775C-67F6-8FBD-4180-1E11FB0AE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219" y="1706789"/>
            <a:ext cx="1800476" cy="1562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23230-461E-C9C6-57BE-6702D8741892}"/>
              </a:ext>
            </a:extLst>
          </p:cNvPr>
          <p:cNvSpPr txBox="1"/>
          <p:nvPr/>
        </p:nvSpPr>
        <p:spPr>
          <a:xfrm>
            <a:off x="1834856" y="3660692"/>
            <a:ext cx="74453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c.*</a:t>
            </a:r>
          </a:p>
          <a:p>
            <a:r>
              <a:rPr lang="en-US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TB_CURSO c</a:t>
            </a:r>
          </a:p>
          <a:p>
            <a:r>
              <a:rPr lang="en-US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id_curso </a:t>
            </a:r>
            <a:r>
              <a:rPr lang="en-US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id_curso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		</a:t>
            </a:r>
            <a:r>
              <a:rPr lang="en-US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TB_TURMA);</a:t>
            </a:r>
            <a:endParaRPr lang="pt-BR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9E260-8114-A5A6-2E3E-A5675CD47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8321" y="5057316"/>
            <a:ext cx="159089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5DF0D8-2CBD-6866-1423-137F62D96ADA}"/>
              </a:ext>
            </a:extLst>
          </p:cNvPr>
          <p:cNvSpPr txBox="1">
            <a:spLocks/>
          </p:cNvSpPr>
          <p:nvPr/>
        </p:nvSpPr>
        <p:spPr>
          <a:xfrm>
            <a:off x="876588" y="1038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DDL – CREATE TABLE + CHAVES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5246E01-2375-BC4D-8044-7364E68076EC}"/>
              </a:ext>
            </a:extLst>
          </p:cNvPr>
          <p:cNvSpPr txBox="1">
            <a:spLocks/>
          </p:cNvSpPr>
          <p:nvPr/>
        </p:nvSpPr>
        <p:spPr>
          <a:xfrm>
            <a:off x="1010815" y="1711252"/>
            <a:ext cx="9509589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SIM, é possível criar as chaves PK e FK no momento da criação da tabela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FBFE8E-BDD2-A19A-B232-CB56AF3F7449}"/>
              </a:ext>
            </a:extLst>
          </p:cNvPr>
          <p:cNvSpPr txBox="1"/>
          <p:nvPr/>
        </p:nvSpPr>
        <p:spPr>
          <a:xfrm>
            <a:off x="1010815" y="2235913"/>
            <a:ext cx="880430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/>
              <a:t>PK - Jeito 1. </a:t>
            </a:r>
          </a:p>
          <a:p>
            <a:pPr lvl="1"/>
            <a:r>
              <a:rPr lang="pt-BR" sz="1400">
                <a:solidFill>
                  <a:srgbClr val="00B0F0"/>
                </a:solidFill>
              </a:rPr>
              <a:t>CREATE TABLE</a:t>
            </a:r>
            <a:r>
              <a:rPr lang="pt-BR" sz="1400"/>
              <a:t> TB_PIZZA</a:t>
            </a:r>
          </a:p>
          <a:p>
            <a:pPr lvl="1"/>
            <a:r>
              <a:rPr lang="pt-BR" sz="1400"/>
              <a:t>(</a:t>
            </a:r>
          </a:p>
          <a:p>
            <a:pPr lvl="1"/>
            <a:r>
              <a:rPr lang="pt-BR" sz="1400"/>
              <a:t>    id_pizza </a:t>
            </a:r>
            <a:r>
              <a:rPr lang="pt-BR" sz="1400">
                <a:solidFill>
                  <a:srgbClr val="00B0F0"/>
                </a:solidFill>
              </a:rPr>
              <a:t>INT</a:t>
            </a:r>
            <a:r>
              <a:rPr lang="pt-BR" sz="1400"/>
              <a:t> NOT NULL </a:t>
            </a:r>
            <a:r>
              <a:rPr lang="pt-BR" sz="1400">
                <a:solidFill>
                  <a:srgbClr val="00B0F0"/>
                </a:solidFill>
              </a:rPr>
              <a:t>PRIMARY KEY</a:t>
            </a:r>
            <a:r>
              <a:rPr lang="pt-BR" sz="1400"/>
              <a:t>,</a:t>
            </a:r>
          </a:p>
          <a:p>
            <a:pPr lvl="1"/>
            <a:r>
              <a:rPr lang="pt-BR" sz="1400"/>
              <a:t>    nome_pizza </a:t>
            </a:r>
            <a:r>
              <a:rPr lang="pt-BR" sz="1400">
                <a:solidFill>
                  <a:srgbClr val="00B0F0"/>
                </a:solidFill>
              </a:rPr>
              <a:t>VARCHAR</a:t>
            </a:r>
            <a:r>
              <a:rPr lang="pt-BR" sz="1400"/>
              <a:t>(100),</a:t>
            </a:r>
          </a:p>
          <a:p>
            <a:pPr lvl="1"/>
            <a:r>
              <a:rPr lang="pt-BR" sz="1400"/>
              <a:t>    preco_pizza </a:t>
            </a:r>
            <a:r>
              <a:rPr lang="pt-BR" sz="1400">
                <a:solidFill>
                  <a:srgbClr val="00B0F0"/>
                </a:solidFill>
              </a:rPr>
              <a:t>NUMBER</a:t>
            </a:r>
            <a:r>
              <a:rPr lang="pt-BR" sz="1400"/>
              <a:t>(10,2)</a:t>
            </a:r>
          </a:p>
          <a:p>
            <a:pPr lvl="1"/>
            <a:r>
              <a:rPr lang="pt-BR" sz="1400"/>
              <a:t>);</a:t>
            </a:r>
          </a:p>
          <a:p>
            <a:endParaRPr lang="pt-BR" sz="1400"/>
          </a:p>
          <a:p>
            <a:r>
              <a:rPr lang="pt-BR" sz="1200" i="1"/>
              <a:t>*obs.: </a:t>
            </a:r>
            <a:r>
              <a:rPr lang="pt-BR" sz="1200" i="1">
                <a:solidFill>
                  <a:srgbClr val="FFFF89"/>
                </a:solidFill>
              </a:rPr>
              <a:t>Desta maneira não é possível dar um nome para a chave, o Oracle utilizará um padrão interno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65ECF0-F26F-12DF-EE89-4797779D8B4B}"/>
              </a:ext>
            </a:extLst>
          </p:cNvPr>
          <p:cNvSpPr txBox="1"/>
          <p:nvPr/>
        </p:nvSpPr>
        <p:spPr>
          <a:xfrm>
            <a:off x="1010815" y="4527768"/>
            <a:ext cx="64790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/>
              <a:t>PK - Jeito 2. </a:t>
            </a:r>
          </a:p>
          <a:p>
            <a:pPr lvl="1"/>
            <a:r>
              <a:rPr lang="pt-BR" sz="1400">
                <a:solidFill>
                  <a:srgbClr val="00B0F0"/>
                </a:solidFill>
              </a:rPr>
              <a:t>CREATE TABLE </a:t>
            </a:r>
            <a:r>
              <a:rPr lang="pt-BR" sz="1400"/>
              <a:t>TB_PIZZA</a:t>
            </a:r>
          </a:p>
          <a:p>
            <a:pPr lvl="1"/>
            <a:r>
              <a:rPr lang="pt-BR" sz="1400"/>
              <a:t>(</a:t>
            </a:r>
          </a:p>
          <a:p>
            <a:pPr lvl="1"/>
            <a:r>
              <a:rPr lang="pt-BR" sz="1400"/>
              <a:t>    id_pizza </a:t>
            </a:r>
            <a:r>
              <a:rPr lang="pt-BR" sz="1400">
                <a:solidFill>
                  <a:srgbClr val="00B0F0"/>
                </a:solidFill>
              </a:rPr>
              <a:t>INT</a:t>
            </a:r>
            <a:r>
              <a:rPr lang="pt-BR" sz="1400"/>
              <a:t> NOT NULL,</a:t>
            </a:r>
          </a:p>
          <a:p>
            <a:pPr lvl="1"/>
            <a:r>
              <a:rPr lang="pt-BR" sz="1400"/>
              <a:t>    nome_pizza </a:t>
            </a:r>
            <a:r>
              <a:rPr lang="pt-BR" sz="1400">
                <a:solidFill>
                  <a:srgbClr val="00B0F0"/>
                </a:solidFill>
              </a:rPr>
              <a:t>VARCHAR</a:t>
            </a:r>
            <a:r>
              <a:rPr lang="pt-BR" sz="1400"/>
              <a:t>(100),</a:t>
            </a:r>
          </a:p>
          <a:p>
            <a:pPr lvl="1"/>
            <a:r>
              <a:rPr lang="pt-BR" sz="1400"/>
              <a:t>    preco_pizza </a:t>
            </a:r>
            <a:r>
              <a:rPr lang="pt-BR" sz="1400">
                <a:solidFill>
                  <a:srgbClr val="00B0F0"/>
                </a:solidFill>
              </a:rPr>
              <a:t>NUMBER</a:t>
            </a:r>
            <a:r>
              <a:rPr lang="pt-BR" sz="1400"/>
              <a:t>(10,2),</a:t>
            </a:r>
          </a:p>
          <a:p>
            <a:pPr lvl="1"/>
            <a:r>
              <a:rPr lang="pt-BR" sz="1400"/>
              <a:t>    </a:t>
            </a:r>
            <a:r>
              <a:rPr lang="pt-BR" sz="1400">
                <a:solidFill>
                  <a:srgbClr val="00B0F0"/>
                </a:solidFill>
              </a:rPr>
              <a:t>CONSTRAINT</a:t>
            </a:r>
            <a:r>
              <a:rPr lang="pt-BR" sz="1400"/>
              <a:t> tb_pizza_id_pizza_pk </a:t>
            </a:r>
            <a:r>
              <a:rPr lang="pt-BR" sz="1400">
                <a:solidFill>
                  <a:srgbClr val="00B0F0"/>
                </a:solidFill>
              </a:rPr>
              <a:t>PRIMARY</a:t>
            </a:r>
            <a:r>
              <a:rPr lang="pt-BR" sz="1400"/>
              <a:t> </a:t>
            </a:r>
            <a:r>
              <a:rPr lang="pt-BR" sz="1400">
                <a:solidFill>
                  <a:srgbClr val="00B0F0"/>
                </a:solidFill>
              </a:rPr>
              <a:t>KEY</a:t>
            </a:r>
            <a:r>
              <a:rPr lang="pt-BR" sz="1400"/>
              <a:t>(id_pizza)</a:t>
            </a:r>
          </a:p>
          <a:p>
            <a:pPr lvl="1"/>
            <a:r>
              <a:rPr lang="pt-BR" sz="14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99257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F5EFC1-A778-178E-CDF8-B65CF43E5964}"/>
              </a:ext>
            </a:extLst>
          </p:cNvPr>
          <p:cNvSpPr txBox="1"/>
          <p:nvPr/>
        </p:nvSpPr>
        <p:spPr>
          <a:xfrm>
            <a:off x="802387" y="1009650"/>
            <a:ext cx="80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 1.1.: 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Gerar um relatório de cursos que não tenha alunos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00BA6-F8AF-D185-580C-C1B0119C7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162" y="1552892"/>
            <a:ext cx="1829055" cy="1638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0A5E1-4527-D123-7761-EA327AB6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076" y="1552892"/>
            <a:ext cx="1819529" cy="1514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A851F-75F0-16A8-3ECE-3F59E9CAE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25" y="1505260"/>
            <a:ext cx="1800476" cy="1562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500D40-62B7-E3C2-E0ED-4247A5B22891}"/>
              </a:ext>
            </a:extLst>
          </p:cNvPr>
          <p:cNvSpPr txBox="1"/>
          <p:nvPr/>
        </p:nvSpPr>
        <p:spPr>
          <a:xfrm>
            <a:off x="1696162" y="4060928"/>
            <a:ext cx="74453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c.*</a:t>
            </a:r>
          </a:p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TB_CURSO c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LEFT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JOIN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TB_TURMA t</a:t>
            </a:r>
          </a:p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c.id_curso = t.id_curso</a:t>
            </a:r>
          </a:p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t.id_curso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NULL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B0FDE-BAB6-E0E2-A36D-EAD59521DFD2}"/>
              </a:ext>
            </a:extLst>
          </p:cNvPr>
          <p:cNvSpPr txBox="1"/>
          <p:nvPr/>
        </p:nvSpPr>
        <p:spPr>
          <a:xfrm>
            <a:off x="1386289" y="3464664"/>
            <a:ext cx="80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Podemos obter o mesmo resuldado com </a:t>
            </a:r>
            <a:r>
              <a:rPr lang="en-US" sz="2400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JOIN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D6736-EFA8-4CD1-39C3-C6FDDAF18561}"/>
              </a:ext>
            </a:extLst>
          </p:cNvPr>
          <p:cNvSpPr txBox="1"/>
          <p:nvPr/>
        </p:nvSpPr>
        <p:spPr>
          <a:xfrm>
            <a:off x="1386289" y="6148613"/>
            <a:ext cx="952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 Sempre que for possível, utilizem JOIN ao invés de Subquery, é muito mais performático</a:t>
            </a:r>
            <a:endParaRPr lang="pt-BR" dirty="0">
              <a:solidFill>
                <a:srgbClr val="EE1E5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1A1599-B279-42FE-905F-DF15EC98C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6822" y="5441948"/>
            <a:ext cx="159089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4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3A03AE-8869-F504-8824-EDF326CEA941}"/>
              </a:ext>
            </a:extLst>
          </p:cNvPr>
          <p:cNvSpPr txBox="1"/>
          <p:nvPr/>
        </p:nvSpPr>
        <p:spPr>
          <a:xfrm>
            <a:off x="988124" y="1009650"/>
            <a:ext cx="80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 2.: 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Gerar um relatório somente de alunos que cursam ADS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F3BA8-029A-5AD1-9F74-212074CE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99" y="1552892"/>
            <a:ext cx="1829055" cy="1638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E615C5-6AD4-7957-56FB-FCF7B81C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13" y="1552892"/>
            <a:ext cx="1819529" cy="1514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8CFD32-919C-0B38-7A7F-6D3F7A17E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262" y="1505260"/>
            <a:ext cx="1800476" cy="1562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FA7E4-77F6-410F-3258-E009EC8AA938}"/>
              </a:ext>
            </a:extLst>
          </p:cNvPr>
          <p:cNvSpPr txBox="1"/>
          <p:nvPr/>
        </p:nvSpPr>
        <p:spPr>
          <a:xfrm>
            <a:off x="1877719" y="3506930"/>
            <a:ext cx="74453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a.*</a:t>
            </a:r>
          </a:p>
          <a:p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TB_ALUNO a</a:t>
            </a:r>
          </a:p>
          <a:p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id_aluno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id_aluno </a:t>
            </a:r>
          </a:p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	 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TB_TURMA </a:t>
            </a:r>
          </a:p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	 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id_curso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id_curso </a:t>
            </a:r>
          </a:p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		   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TB_CURSO </a:t>
            </a:r>
          </a:p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	   	   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nome_curso = </a:t>
            </a:r>
            <a:r>
              <a:rPr lang="pt-BR" dirty="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'ADS'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	 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99A0A-0DA9-C267-E971-165CC507B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369" y="5961149"/>
            <a:ext cx="1524213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078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70B61-7BF9-2C9E-6022-C3AFE61C42C7}"/>
              </a:ext>
            </a:extLst>
          </p:cNvPr>
          <p:cNvSpPr txBox="1"/>
          <p:nvPr/>
        </p:nvSpPr>
        <p:spPr>
          <a:xfrm>
            <a:off x="873824" y="1009650"/>
            <a:ext cx="80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 2.1.: 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Gerar um relatório somente de alunos que cursam ADS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9BEC0-12B9-DC65-7E82-E2D4A9BB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99" y="1552892"/>
            <a:ext cx="1829055" cy="1638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65FE4-6AE5-27DA-DE54-C8195BD10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513" y="1552892"/>
            <a:ext cx="1819529" cy="1514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531B32-98B3-3FAA-3612-CA325D93A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962" y="1505260"/>
            <a:ext cx="1800476" cy="1562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082CAD-D335-D9B4-3892-C1F54D975008}"/>
              </a:ext>
            </a:extLst>
          </p:cNvPr>
          <p:cNvSpPr txBox="1"/>
          <p:nvPr/>
        </p:nvSpPr>
        <p:spPr>
          <a:xfrm>
            <a:off x="1767599" y="4060928"/>
            <a:ext cx="74453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a.* </a:t>
            </a:r>
          </a:p>
          <a:p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TB_ALUNO a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INNER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JOIN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TB_TURMA t</a:t>
            </a:r>
          </a:p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a.id_aluno = t.id_aluno</a:t>
            </a:r>
          </a:p>
          <a:p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INNER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JOIN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TB_CURSO c</a:t>
            </a:r>
          </a:p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c.id_curso = t.id_curso</a:t>
            </a:r>
          </a:p>
          <a:p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c.nome_curso = </a:t>
            </a:r>
            <a:r>
              <a:rPr lang="pt-BR" dirty="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'ADS'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5446D-FE29-7B85-9592-08580DB53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241" y="4647538"/>
            <a:ext cx="1524213" cy="581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B590B-5C48-5892-ACF0-741356592CDF}"/>
              </a:ext>
            </a:extLst>
          </p:cNvPr>
          <p:cNvSpPr txBox="1"/>
          <p:nvPr/>
        </p:nvSpPr>
        <p:spPr>
          <a:xfrm>
            <a:off x="1457726" y="3464664"/>
            <a:ext cx="80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Podemos obter o mesmo resuldado com </a:t>
            </a:r>
            <a:r>
              <a:rPr lang="en-US" sz="2400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JOIN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E4DDD-96D2-0B11-7E93-DC810061C65B}"/>
              </a:ext>
            </a:extLst>
          </p:cNvPr>
          <p:cNvSpPr txBox="1"/>
          <p:nvPr/>
        </p:nvSpPr>
        <p:spPr>
          <a:xfrm>
            <a:off x="1457726" y="6148613"/>
            <a:ext cx="952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 Sempre que for possível, utilizem JOIN ao invés de Subquery, é muito mais performático</a:t>
            </a:r>
            <a:endParaRPr lang="pt-BR" dirty="0">
              <a:solidFill>
                <a:srgbClr val="EE1E5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89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208922-9FE4-A8C6-2234-2D3C2CF0B9FC}"/>
              </a:ext>
            </a:extLst>
          </p:cNvPr>
          <p:cNvSpPr txBox="1">
            <a:spLocks/>
          </p:cNvSpPr>
          <p:nvPr/>
        </p:nvSpPr>
        <p:spPr>
          <a:xfrm>
            <a:off x="820271" y="2156545"/>
            <a:ext cx="10206317" cy="1743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3114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EE1E5E"/>
                </a:solidFill>
              </a:rPr>
              <a:t>CTE(</a:t>
            </a:r>
            <a:r>
              <a:rPr lang="pt-BR" i="0" dirty="0">
                <a:solidFill>
                  <a:srgbClr val="EE1E5E"/>
                </a:solidFill>
                <a:effectLst/>
              </a:rPr>
              <a:t>Common Table Expressions</a:t>
            </a:r>
            <a:r>
              <a:rPr lang="en-US" dirty="0">
                <a:solidFill>
                  <a:srgbClr val="EE1E5E"/>
                </a:solidFill>
              </a:rPr>
              <a:t>)</a:t>
            </a:r>
            <a:endParaRPr lang="pt-BR" dirty="0">
              <a:solidFill>
                <a:srgbClr val="EE1E5E"/>
              </a:solidFill>
            </a:endParaRPr>
          </a:p>
          <a:p>
            <a:endParaRPr lang="pt-BR" dirty="0">
              <a:solidFill>
                <a:srgbClr val="EE1E5E"/>
              </a:solidFill>
            </a:endParaRPr>
          </a:p>
          <a:p>
            <a:r>
              <a:rPr lang="pt-BR" dirty="0">
                <a:solidFill>
                  <a:srgbClr val="EE1E5E"/>
                </a:solidFill>
              </a:rPr>
              <a:t>Consultas Recursivas</a:t>
            </a:r>
          </a:p>
        </p:txBody>
      </p:sp>
    </p:spTree>
    <p:extLst>
      <p:ext uri="{BB962C8B-B14F-4D97-AF65-F5344CB8AC3E}">
        <p14:creationId xmlns:p14="http://schemas.microsoft.com/office/powerpoint/2010/main" val="8998926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1A7E2-47DC-CD31-D68A-606BAD3B7C8D}"/>
              </a:ext>
            </a:extLst>
          </p:cNvPr>
          <p:cNvSpPr txBox="1"/>
          <p:nvPr/>
        </p:nvSpPr>
        <p:spPr>
          <a:xfrm>
            <a:off x="816674" y="1170075"/>
            <a:ext cx="621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E1E5E"/>
                </a:solidFill>
                <a:latin typeface="+mj-lt"/>
              </a:rPr>
              <a:t>CTE</a:t>
            </a:r>
            <a:endParaRPr lang="pt-BR" sz="2400" dirty="0">
              <a:solidFill>
                <a:srgbClr val="EE1E5E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BF654-33AC-EB84-5D2E-D776FBB52198}"/>
              </a:ext>
            </a:extLst>
          </p:cNvPr>
          <p:cNvSpPr txBox="1"/>
          <p:nvPr/>
        </p:nvSpPr>
        <p:spPr>
          <a:xfrm>
            <a:off x="1137957" y="1905506"/>
            <a:ext cx="104492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pt-BR" sz="240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BR" sz="2400" i="0" dirty="0">
                <a:solidFill>
                  <a:srgbClr val="EE1E5E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Common Table Expression </a:t>
            </a:r>
            <a:r>
              <a:rPr lang="pt-BR" sz="240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pt-BR" sz="2400" i="0" dirty="0">
                <a:solidFill>
                  <a:srgbClr val="EE1E5E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CTE</a:t>
            </a:r>
            <a:r>
              <a:rPr lang="pt-BR" sz="240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 pode ser vista como um result set temporário que é definido no escopo de execução e que pode ser referenciada várias vezes na mesma consulta</a:t>
            </a:r>
          </a:p>
          <a:p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Usando uma CTE temos as vantagens de melhorar a legibilidade e facilidade de manutenção de consultas complexas. A consulta pode ser dividida em blocos lógicos simples. Estes blocos podem então ser utilizados para construir blocos mais complexos até que a consulta final seja montada</a:t>
            </a:r>
          </a:p>
        </p:txBody>
      </p:sp>
    </p:spTree>
    <p:extLst>
      <p:ext uri="{BB962C8B-B14F-4D97-AF65-F5344CB8AC3E}">
        <p14:creationId xmlns:p14="http://schemas.microsoft.com/office/powerpoint/2010/main" val="6877989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85CBA-8FDB-4E73-EC7D-EB824297E2C9}"/>
              </a:ext>
            </a:extLst>
          </p:cNvPr>
          <p:cNvSpPr txBox="1"/>
          <p:nvPr/>
        </p:nvSpPr>
        <p:spPr>
          <a:xfrm>
            <a:off x="762079" y="1216242"/>
            <a:ext cx="10396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 1.: 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Gerar um relatório de clientes que gastaram de Jan/2023 a Set/2023 mais que a media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geral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ano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2021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A1DD2-33AA-8557-D1D6-8795DE8958EA}"/>
              </a:ext>
            </a:extLst>
          </p:cNvPr>
          <p:cNvSpPr txBox="1"/>
          <p:nvPr/>
        </p:nvSpPr>
        <p:spPr>
          <a:xfrm>
            <a:off x="762079" y="23242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Para este exercício, execute o arquivo </a:t>
            </a:r>
            <a:r>
              <a:rPr lang="pt-BR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SistemaPizzariaCarga.sql</a:t>
            </a:r>
            <a:endParaRPr lang="pt-BR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459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3A3B1-219B-DA9A-5B36-90D7D1DD196C}"/>
              </a:ext>
            </a:extLst>
          </p:cNvPr>
          <p:cNvSpPr txBox="1"/>
          <p:nvPr/>
        </p:nvSpPr>
        <p:spPr>
          <a:xfrm>
            <a:off x="1892885" y="302359"/>
            <a:ext cx="892884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500" dirty="0">
              <a:latin typeface="+mj-lt"/>
            </a:endParaRPr>
          </a:p>
          <a:p>
            <a:r>
              <a:rPr lang="pt-BR" sz="1500" dirty="0">
                <a:solidFill>
                  <a:srgbClr val="00B0F0"/>
                </a:solidFill>
                <a:latin typeface="+mj-lt"/>
              </a:rPr>
              <a:t>WITH</a:t>
            </a:r>
            <a:r>
              <a:rPr lang="pt-BR" sz="1500" dirty="0">
                <a:latin typeface="+mj-lt"/>
              </a:rPr>
              <a:t> cte_media_ano_2021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AS</a:t>
            </a:r>
          </a:p>
          <a:p>
            <a:r>
              <a:rPr lang="pt-BR" sz="1500" dirty="0">
                <a:latin typeface="+mj-lt"/>
              </a:rPr>
              <a:t>(</a:t>
            </a:r>
          </a:p>
          <a:p>
            <a:r>
              <a:rPr lang="pt-BR" sz="1500" dirty="0">
                <a:latin typeface="+mj-lt"/>
              </a:rPr>
              <a:t>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SELECT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AVG</a:t>
            </a:r>
            <a:r>
              <a:rPr lang="pt-BR" sz="1500" dirty="0">
                <a:latin typeface="+mj-lt"/>
              </a:rPr>
              <a:t>(</a:t>
            </a:r>
            <a:r>
              <a:rPr lang="pt-BR" sz="1500" dirty="0" err="1">
                <a:latin typeface="+mj-lt"/>
              </a:rPr>
              <a:t>pp.quantidade</a:t>
            </a:r>
            <a:r>
              <a:rPr lang="pt-BR" sz="1500" dirty="0">
                <a:latin typeface="+mj-lt"/>
              </a:rPr>
              <a:t> * </a:t>
            </a:r>
            <a:r>
              <a:rPr lang="pt-BR" sz="1500" dirty="0" err="1">
                <a:latin typeface="+mj-lt"/>
              </a:rPr>
              <a:t>pz.preco_pizza</a:t>
            </a:r>
            <a:r>
              <a:rPr lang="pt-BR" sz="1500" dirty="0">
                <a:latin typeface="+mj-lt"/>
              </a:rPr>
              <a:t>)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AS</a:t>
            </a:r>
            <a:r>
              <a:rPr lang="pt-BR" sz="1500" dirty="0">
                <a:latin typeface="+mj-lt"/>
              </a:rPr>
              <a:t> media_ano_2021</a:t>
            </a:r>
          </a:p>
          <a:p>
            <a:r>
              <a:rPr lang="pt-BR" sz="1500" dirty="0">
                <a:latin typeface="+mj-lt"/>
              </a:rPr>
              <a:t>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FROM</a:t>
            </a:r>
            <a:r>
              <a:rPr lang="pt-BR" sz="1500" dirty="0">
                <a:latin typeface="+mj-lt"/>
              </a:rPr>
              <a:t> TB_CLIENTE c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INNER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JOIN</a:t>
            </a:r>
            <a:r>
              <a:rPr lang="pt-BR" sz="1500" dirty="0">
                <a:latin typeface="+mj-lt"/>
              </a:rPr>
              <a:t> TB_PEDIDO </a:t>
            </a:r>
            <a:r>
              <a:rPr lang="pt-BR" sz="1500" dirty="0" err="1">
                <a:latin typeface="+mj-lt"/>
              </a:rPr>
              <a:t>pe</a:t>
            </a:r>
            <a:endParaRPr lang="pt-BR" sz="1500" dirty="0">
              <a:latin typeface="+mj-lt"/>
            </a:endParaRPr>
          </a:p>
          <a:p>
            <a:r>
              <a:rPr lang="pt-BR" sz="1500" dirty="0">
                <a:latin typeface="+mj-lt"/>
              </a:rPr>
              <a:t>    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ON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 err="1">
                <a:latin typeface="+mj-lt"/>
              </a:rPr>
              <a:t>c.id_cliente</a:t>
            </a:r>
            <a:r>
              <a:rPr lang="pt-BR" sz="1500" dirty="0">
                <a:latin typeface="+mj-lt"/>
              </a:rPr>
              <a:t> = </a:t>
            </a:r>
            <a:r>
              <a:rPr lang="pt-BR" sz="1500" dirty="0" err="1">
                <a:latin typeface="+mj-lt"/>
              </a:rPr>
              <a:t>pe.id_cliente</a:t>
            </a:r>
            <a:endParaRPr lang="pt-BR" sz="1500" dirty="0">
              <a:latin typeface="+mj-lt"/>
            </a:endParaRPr>
          </a:p>
          <a:p>
            <a:r>
              <a:rPr lang="pt-BR" sz="1500" dirty="0">
                <a:latin typeface="+mj-lt"/>
              </a:rPr>
              <a:t>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INNER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JOIN</a:t>
            </a:r>
            <a:r>
              <a:rPr lang="pt-BR" sz="1500" dirty="0">
                <a:latin typeface="+mj-lt"/>
              </a:rPr>
              <a:t> TB_PEDIDO_PIZZA pp</a:t>
            </a:r>
          </a:p>
          <a:p>
            <a:r>
              <a:rPr lang="pt-BR" sz="1500" dirty="0">
                <a:latin typeface="+mj-lt"/>
              </a:rPr>
              <a:t>    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ON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 err="1">
                <a:latin typeface="+mj-lt"/>
              </a:rPr>
              <a:t>pp.id_pedido</a:t>
            </a:r>
            <a:r>
              <a:rPr lang="pt-BR" sz="1500" dirty="0">
                <a:latin typeface="+mj-lt"/>
              </a:rPr>
              <a:t> = </a:t>
            </a:r>
            <a:r>
              <a:rPr lang="pt-BR" sz="1500" dirty="0" err="1">
                <a:latin typeface="+mj-lt"/>
              </a:rPr>
              <a:t>pe.id_pedido</a:t>
            </a:r>
            <a:r>
              <a:rPr lang="pt-BR" sz="1500" dirty="0">
                <a:latin typeface="+mj-lt"/>
              </a:rPr>
              <a:t> </a:t>
            </a:r>
          </a:p>
          <a:p>
            <a:r>
              <a:rPr lang="pt-BR" sz="1500" dirty="0">
                <a:latin typeface="+mj-lt"/>
              </a:rPr>
              <a:t>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INNER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JOIN</a:t>
            </a:r>
            <a:r>
              <a:rPr lang="pt-BR" sz="1500" dirty="0">
                <a:latin typeface="+mj-lt"/>
              </a:rPr>
              <a:t> TB_PIZZA </a:t>
            </a:r>
            <a:r>
              <a:rPr lang="pt-BR" sz="1500" dirty="0" err="1">
                <a:latin typeface="+mj-lt"/>
              </a:rPr>
              <a:t>pz</a:t>
            </a:r>
            <a:endParaRPr lang="pt-BR" sz="1500" dirty="0">
              <a:latin typeface="+mj-lt"/>
            </a:endParaRPr>
          </a:p>
          <a:p>
            <a:r>
              <a:rPr lang="pt-BR" sz="1500" dirty="0">
                <a:latin typeface="+mj-lt"/>
              </a:rPr>
              <a:t>    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ON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 err="1">
                <a:latin typeface="+mj-lt"/>
              </a:rPr>
              <a:t>pz.id_pizza</a:t>
            </a:r>
            <a:r>
              <a:rPr lang="pt-BR" sz="1500" dirty="0">
                <a:latin typeface="+mj-lt"/>
              </a:rPr>
              <a:t> = </a:t>
            </a:r>
            <a:r>
              <a:rPr lang="pt-BR" sz="1500" dirty="0" err="1">
                <a:latin typeface="+mj-lt"/>
              </a:rPr>
              <a:t>pp.id_pizza</a:t>
            </a:r>
            <a:endParaRPr lang="pt-BR" sz="1500" dirty="0">
              <a:latin typeface="+mj-lt"/>
            </a:endParaRPr>
          </a:p>
          <a:p>
            <a:r>
              <a:rPr lang="pt-BR" sz="1500" dirty="0">
                <a:latin typeface="+mj-lt"/>
              </a:rPr>
              <a:t>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WHERE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EXTRACT</a:t>
            </a:r>
            <a:r>
              <a:rPr lang="pt-BR" sz="1500" dirty="0">
                <a:latin typeface="+mj-lt"/>
              </a:rPr>
              <a:t>(YEAR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FROM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 err="1">
                <a:latin typeface="+mj-lt"/>
              </a:rPr>
              <a:t>pe.data_hora_pedido</a:t>
            </a:r>
            <a:r>
              <a:rPr lang="pt-BR" sz="1500" dirty="0">
                <a:latin typeface="+mj-lt"/>
              </a:rPr>
              <a:t>) = 2021</a:t>
            </a:r>
          </a:p>
          <a:p>
            <a:r>
              <a:rPr lang="pt-BR" sz="1500" dirty="0">
                <a:latin typeface="+mj-lt"/>
              </a:rPr>
              <a:t>),</a:t>
            </a:r>
          </a:p>
          <a:p>
            <a:r>
              <a:rPr lang="pt-BR" sz="1500" dirty="0">
                <a:latin typeface="+mj-lt"/>
              </a:rPr>
              <a:t>cte_media_cliente_2023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AS</a:t>
            </a:r>
          </a:p>
          <a:p>
            <a:r>
              <a:rPr lang="pt-BR" sz="1500" dirty="0">
                <a:latin typeface="+mj-lt"/>
              </a:rPr>
              <a:t>(</a:t>
            </a:r>
          </a:p>
          <a:p>
            <a:r>
              <a:rPr lang="pt-BR" sz="1500" dirty="0">
                <a:latin typeface="+mj-lt"/>
              </a:rPr>
              <a:t>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SELECT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 err="1">
                <a:latin typeface="+mj-lt"/>
              </a:rPr>
              <a:t>c.nome_cliente</a:t>
            </a:r>
            <a:r>
              <a:rPr lang="pt-BR" sz="1500" dirty="0">
                <a:latin typeface="+mj-lt"/>
              </a:rPr>
              <a:t>,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AVG</a:t>
            </a:r>
            <a:r>
              <a:rPr lang="pt-BR" sz="1500" dirty="0">
                <a:latin typeface="+mj-lt"/>
              </a:rPr>
              <a:t>(</a:t>
            </a:r>
            <a:r>
              <a:rPr lang="pt-BR" sz="1500" dirty="0" err="1">
                <a:latin typeface="+mj-lt"/>
              </a:rPr>
              <a:t>pp.quantidade</a:t>
            </a:r>
            <a:r>
              <a:rPr lang="pt-BR" sz="1500" dirty="0">
                <a:latin typeface="+mj-lt"/>
              </a:rPr>
              <a:t> * </a:t>
            </a:r>
            <a:r>
              <a:rPr lang="pt-BR" sz="1500" dirty="0" err="1">
                <a:latin typeface="+mj-lt"/>
              </a:rPr>
              <a:t>pz.preco_pizza</a:t>
            </a:r>
            <a:r>
              <a:rPr lang="pt-BR" sz="1500" dirty="0">
                <a:latin typeface="+mj-lt"/>
              </a:rPr>
              <a:t>)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AS</a:t>
            </a:r>
            <a:r>
              <a:rPr lang="pt-BR" sz="1500" dirty="0">
                <a:latin typeface="+mj-lt"/>
              </a:rPr>
              <a:t> media_cliente_2023</a:t>
            </a:r>
          </a:p>
          <a:p>
            <a:r>
              <a:rPr lang="pt-BR" sz="1500" dirty="0">
                <a:latin typeface="+mj-lt"/>
              </a:rPr>
              <a:t>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FROM</a:t>
            </a:r>
            <a:r>
              <a:rPr lang="pt-BR" sz="1500" dirty="0">
                <a:latin typeface="+mj-lt"/>
              </a:rPr>
              <a:t> TB_CLIENTE c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INNER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JOIN</a:t>
            </a:r>
            <a:r>
              <a:rPr lang="pt-BR" sz="1500" dirty="0">
                <a:latin typeface="+mj-lt"/>
              </a:rPr>
              <a:t> TB_PEDIDO </a:t>
            </a:r>
            <a:r>
              <a:rPr lang="pt-BR" sz="1500" dirty="0" err="1">
                <a:latin typeface="+mj-lt"/>
              </a:rPr>
              <a:t>pe</a:t>
            </a:r>
            <a:endParaRPr lang="pt-BR" sz="1500" dirty="0">
              <a:latin typeface="+mj-lt"/>
            </a:endParaRPr>
          </a:p>
          <a:p>
            <a:r>
              <a:rPr lang="pt-BR" sz="1500" dirty="0">
                <a:latin typeface="+mj-lt"/>
              </a:rPr>
              <a:t>    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ON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 err="1">
                <a:latin typeface="+mj-lt"/>
              </a:rPr>
              <a:t>c.id_cliente</a:t>
            </a:r>
            <a:r>
              <a:rPr lang="pt-BR" sz="1500" dirty="0">
                <a:latin typeface="+mj-lt"/>
              </a:rPr>
              <a:t> = </a:t>
            </a:r>
            <a:r>
              <a:rPr lang="pt-BR" sz="1500" dirty="0" err="1">
                <a:latin typeface="+mj-lt"/>
              </a:rPr>
              <a:t>pe.id_cliente</a:t>
            </a:r>
            <a:endParaRPr lang="pt-BR" sz="1500" dirty="0">
              <a:latin typeface="+mj-lt"/>
            </a:endParaRPr>
          </a:p>
          <a:p>
            <a:r>
              <a:rPr lang="pt-BR" sz="1500" dirty="0">
                <a:latin typeface="+mj-lt"/>
              </a:rPr>
              <a:t>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INNER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JOIN</a:t>
            </a:r>
            <a:r>
              <a:rPr lang="pt-BR" sz="1500" dirty="0">
                <a:latin typeface="+mj-lt"/>
              </a:rPr>
              <a:t> TB_PEDIDO_PIZZA pp</a:t>
            </a:r>
          </a:p>
          <a:p>
            <a:r>
              <a:rPr lang="pt-BR" sz="1500" dirty="0">
                <a:latin typeface="+mj-lt"/>
              </a:rPr>
              <a:t>    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ON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 err="1">
                <a:latin typeface="+mj-lt"/>
              </a:rPr>
              <a:t>pp.id_pedido</a:t>
            </a:r>
            <a:r>
              <a:rPr lang="pt-BR" sz="1500" dirty="0">
                <a:latin typeface="+mj-lt"/>
              </a:rPr>
              <a:t> = </a:t>
            </a:r>
            <a:r>
              <a:rPr lang="pt-BR" sz="1500" dirty="0" err="1">
                <a:latin typeface="+mj-lt"/>
              </a:rPr>
              <a:t>pe.id_pedido</a:t>
            </a:r>
            <a:r>
              <a:rPr lang="pt-BR" sz="1500" dirty="0">
                <a:latin typeface="+mj-lt"/>
              </a:rPr>
              <a:t> </a:t>
            </a:r>
          </a:p>
          <a:p>
            <a:r>
              <a:rPr lang="pt-BR" sz="1500" dirty="0">
                <a:latin typeface="+mj-lt"/>
              </a:rPr>
              <a:t>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INNER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JOIN</a:t>
            </a:r>
            <a:r>
              <a:rPr lang="pt-BR" sz="1500" dirty="0">
                <a:latin typeface="+mj-lt"/>
              </a:rPr>
              <a:t> TB_PIZZA </a:t>
            </a:r>
            <a:r>
              <a:rPr lang="pt-BR" sz="1500" dirty="0" err="1">
                <a:latin typeface="+mj-lt"/>
              </a:rPr>
              <a:t>pz</a:t>
            </a:r>
            <a:endParaRPr lang="pt-BR" sz="1500" dirty="0">
              <a:latin typeface="+mj-lt"/>
            </a:endParaRPr>
          </a:p>
          <a:p>
            <a:r>
              <a:rPr lang="pt-BR" sz="1500" dirty="0">
                <a:latin typeface="+mj-lt"/>
              </a:rPr>
              <a:t>    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ON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 err="1">
                <a:latin typeface="+mj-lt"/>
              </a:rPr>
              <a:t>pz.id_pizza</a:t>
            </a:r>
            <a:r>
              <a:rPr lang="pt-BR" sz="1500" dirty="0">
                <a:latin typeface="+mj-lt"/>
              </a:rPr>
              <a:t> = </a:t>
            </a:r>
            <a:r>
              <a:rPr lang="pt-BR" sz="1500" dirty="0" err="1">
                <a:latin typeface="+mj-lt"/>
              </a:rPr>
              <a:t>pp.id_pizza</a:t>
            </a:r>
            <a:endParaRPr lang="pt-BR" sz="1500" dirty="0">
              <a:latin typeface="+mj-lt"/>
            </a:endParaRPr>
          </a:p>
          <a:p>
            <a:r>
              <a:rPr lang="pt-BR" sz="1500" dirty="0">
                <a:latin typeface="+mj-lt"/>
              </a:rPr>
              <a:t>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WHERE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 err="1">
                <a:latin typeface="+mj-lt"/>
              </a:rPr>
              <a:t>pe.data_hora_pedido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BETWEEN</a:t>
            </a:r>
            <a:r>
              <a:rPr lang="pt-BR" sz="1500" dirty="0">
                <a:latin typeface="+mj-lt"/>
              </a:rPr>
              <a:t> '01-JAN-23'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AND</a:t>
            </a:r>
            <a:r>
              <a:rPr lang="pt-BR" sz="1500" dirty="0">
                <a:latin typeface="+mj-lt"/>
              </a:rPr>
              <a:t> '30-SEP-23'</a:t>
            </a:r>
          </a:p>
          <a:p>
            <a:r>
              <a:rPr lang="pt-BR" sz="1500" dirty="0">
                <a:latin typeface="+mj-lt"/>
              </a:rPr>
              <a:t>   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GROUP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BY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 err="1">
                <a:latin typeface="+mj-lt"/>
              </a:rPr>
              <a:t>c.nome_cliente</a:t>
            </a:r>
            <a:endParaRPr lang="pt-BR" sz="1500" dirty="0">
              <a:latin typeface="+mj-lt"/>
            </a:endParaRPr>
          </a:p>
          <a:p>
            <a:r>
              <a:rPr lang="pt-BR" sz="1500" dirty="0">
                <a:latin typeface="+mj-lt"/>
              </a:rPr>
              <a:t>)</a:t>
            </a:r>
          </a:p>
          <a:p>
            <a:r>
              <a:rPr lang="pt-BR" sz="1500" dirty="0">
                <a:solidFill>
                  <a:srgbClr val="00B0F0"/>
                </a:solidFill>
                <a:latin typeface="+mj-lt"/>
              </a:rPr>
              <a:t>SELECT</a:t>
            </a:r>
            <a:r>
              <a:rPr lang="pt-BR" sz="1500" dirty="0">
                <a:latin typeface="+mj-lt"/>
              </a:rPr>
              <a:t> *</a:t>
            </a:r>
          </a:p>
          <a:p>
            <a:r>
              <a:rPr lang="pt-BR" sz="1500" dirty="0">
                <a:solidFill>
                  <a:srgbClr val="00B0F0"/>
                </a:solidFill>
                <a:latin typeface="+mj-lt"/>
              </a:rPr>
              <a:t>FROM</a:t>
            </a:r>
            <a:r>
              <a:rPr lang="pt-BR" sz="1500" dirty="0">
                <a:latin typeface="+mj-lt"/>
              </a:rPr>
              <a:t> cte_media_cliente_2023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CROSS</a:t>
            </a:r>
            <a:r>
              <a:rPr lang="pt-BR" sz="1500" dirty="0">
                <a:latin typeface="+mj-lt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+mj-lt"/>
              </a:rPr>
              <a:t>JOIN</a:t>
            </a:r>
            <a:r>
              <a:rPr lang="pt-BR" sz="1500" dirty="0">
                <a:latin typeface="+mj-lt"/>
              </a:rPr>
              <a:t> cte_media_ano_2021</a:t>
            </a:r>
          </a:p>
          <a:p>
            <a:r>
              <a:rPr lang="pt-BR" sz="1500" dirty="0">
                <a:solidFill>
                  <a:srgbClr val="00B0F0"/>
                </a:solidFill>
                <a:latin typeface="+mj-lt"/>
              </a:rPr>
              <a:t>WHERE</a:t>
            </a:r>
            <a:r>
              <a:rPr lang="pt-BR" sz="1500" dirty="0">
                <a:latin typeface="+mj-lt"/>
              </a:rPr>
              <a:t> media_cliente_2023 &gt; media_ano_2021</a:t>
            </a:r>
          </a:p>
        </p:txBody>
      </p:sp>
    </p:spTree>
    <p:extLst>
      <p:ext uri="{BB962C8B-B14F-4D97-AF65-F5344CB8AC3E}">
        <p14:creationId xmlns:p14="http://schemas.microsoft.com/office/powerpoint/2010/main" val="1035390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1AC691-E71D-D24C-82A9-99751BBA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271" y="1743374"/>
            <a:ext cx="724953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272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03FF71-0319-7256-C12E-634DB8DE1030}"/>
              </a:ext>
            </a:extLst>
          </p:cNvPr>
          <p:cNvSpPr txBox="1"/>
          <p:nvPr/>
        </p:nvSpPr>
        <p:spPr>
          <a:xfrm>
            <a:off x="950024" y="1009650"/>
            <a:ext cx="621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LAB 1</a:t>
            </a:r>
            <a:endParaRPr lang="pt-BR" sz="2400" dirty="0">
              <a:solidFill>
                <a:srgbClr val="EE1E5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6F71D-F151-AC39-DFB6-9B0888F93690}"/>
              </a:ext>
            </a:extLst>
          </p:cNvPr>
          <p:cNvSpPr txBox="1"/>
          <p:nvPr/>
        </p:nvSpPr>
        <p:spPr>
          <a:xfrm>
            <a:off x="1831975" y="1568110"/>
            <a:ext cx="8528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Fazer uma consulta que retorne o total gasto nos anos de 2021, 2022, 2023</a:t>
            </a:r>
          </a:p>
        </p:txBody>
      </p:sp>
    </p:spTree>
    <p:extLst>
      <p:ext uri="{BB962C8B-B14F-4D97-AF65-F5344CB8AC3E}">
        <p14:creationId xmlns:p14="http://schemas.microsoft.com/office/powerpoint/2010/main" val="18326897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50B0ACA-1B44-1237-5B07-6BD1933D5090}"/>
              </a:ext>
            </a:extLst>
          </p:cNvPr>
          <p:cNvSpPr txBox="1">
            <a:spLocks/>
          </p:cNvSpPr>
          <p:nvPr/>
        </p:nvSpPr>
        <p:spPr>
          <a:xfrm>
            <a:off x="1519538" y="1766580"/>
            <a:ext cx="9152923" cy="2410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3114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EE1E5E"/>
                </a:solidFill>
              </a:rPr>
              <a:t>RECYCLE BIN</a:t>
            </a:r>
          </a:p>
          <a:p>
            <a:endParaRPr lang="pt-BR" dirty="0">
              <a:solidFill>
                <a:srgbClr val="EE1E5E"/>
              </a:solidFill>
            </a:endParaRPr>
          </a:p>
          <a:p>
            <a:r>
              <a:rPr lang="pt-BR" dirty="0">
                <a:solidFill>
                  <a:srgbClr val="EE1E5E"/>
                </a:solidFill>
              </a:rPr>
              <a:t>LIXEIRA</a:t>
            </a:r>
          </a:p>
        </p:txBody>
      </p:sp>
    </p:spTree>
    <p:extLst>
      <p:ext uri="{BB962C8B-B14F-4D97-AF65-F5344CB8AC3E}">
        <p14:creationId xmlns:p14="http://schemas.microsoft.com/office/powerpoint/2010/main" val="12007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DC3B74-7F86-B7DB-7829-26A0BDF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5DF0D8-2CBD-6866-1423-137F62D96ADA}"/>
              </a:ext>
            </a:extLst>
          </p:cNvPr>
          <p:cNvSpPr txBox="1">
            <a:spLocks/>
          </p:cNvSpPr>
          <p:nvPr/>
        </p:nvSpPr>
        <p:spPr>
          <a:xfrm>
            <a:off x="876588" y="1038702"/>
            <a:ext cx="7344530" cy="523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DDL – CREATE TABLE + CHAVES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5246E01-2375-BC4D-8044-7364E68076EC}"/>
              </a:ext>
            </a:extLst>
          </p:cNvPr>
          <p:cNvSpPr txBox="1">
            <a:spLocks/>
          </p:cNvSpPr>
          <p:nvPr/>
        </p:nvSpPr>
        <p:spPr>
          <a:xfrm>
            <a:off x="1010815" y="1711252"/>
            <a:ext cx="9509589" cy="524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SIM, é possível criar as chaves PK e FK no momento da criação da tabela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FBFE8E-BDD2-A19A-B232-CB56AF3F7449}"/>
              </a:ext>
            </a:extLst>
          </p:cNvPr>
          <p:cNvSpPr txBox="1"/>
          <p:nvPr/>
        </p:nvSpPr>
        <p:spPr>
          <a:xfrm>
            <a:off x="1107346" y="2384539"/>
            <a:ext cx="829661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/>
              <a:t>FK</a:t>
            </a:r>
          </a:p>
          <a:p>
            <a:endParaRPr lang="pt-BR" sz="1400"/>
          </a:p>
          <a:p>
            <a:r>
              <a:rPr lang="pt-BR" sz="1400">
                <a:solidFill>
                  <a:srgbClr val="00B0F0"/>
                </a:solidFill>
              </a:rPr>
              <a:t>CREATE TABLE </a:t>
            </a:r>
            <a:r>
              <a:rPr lang="pt-BR" sz="1400"/>
              <a:t>TB_PIZZA_COMPOSICAO</a:t>
            </a:r>
          </a:p>
          <a:p>
            <a:r>
              <a:rPr lang="pt-BR" sz="1400"/>
              <a:t>(</a:t>
            </a:r>
          </a:p>
          <a:p>
            <a:r>
              <a:rPr lang="pt-BR" sz="1400"/>
              <a:t>    id_pizza </a:t>
            </a:r>
            <a:r>
              <a:rPr lang="pt-BR" sz="1400">
                <a:solidFill>
                  <a:srgbClr val="00B0F0"/>
                </a:solidFill>
              </a:rPr>
              <a:t>INT</a:t>
            </a:r>
            <a:r>
              <a:rPr lang="pt-BR" sz="1400"/>
              <a:t> NOT NULL,</a:t>
            </a:r>
          </a:p>
          <a:p>
            <a:r>
              <a:rPr lang="pt-BR" sz="1400"/>
              <a:t>    id_ingrediente </a:t>
            </a:r>
            <a:r>
              <a:rPr lang="pt-BR" sz="1400">
                <a:solidFill>
                  <a:srgbClr val="00B0F0"/>
                </a:solidFill>
              </a:rPr>
              <a:t>INT</a:t>
            </a:r>
            <a:r>
              <a:rPr lang="pt-BR" sz="1400"/>
              <a:t> NOT NULL,</a:t>
            </a:r>
          </a:p>
          <a:p>
            <a:r>
              <a:rPr lang="pt-BR" sz="1400"/>
              <a:t>    </a:t>
            </a:r>
            <a:r>
              <a:rPr lang="pt-BR" sz="1400">
                <a:solidFill>
                  <a:srgbClr val="00B0F0"/>
                </a:solidFill>
              </a:rPr>
              <a:t>CONSTRAINT</a:t>
            </a:r>
            <a:r>
              <a:rPr lang="pt-BR" sz="1400"/>
              <a:t> tb_pizza_composicao_id_pizza_fk </a:t>
            </a:r>
            <a:r>
              <a:rPr lang="pt-BR" sz="1400">
                <a:solidFill>
                  <a:srgbClr val="00B0F0"/>
                </a:solidFill>
              </a:rPr>
              <a:t>FOREIGN KEY</a:t>
            </a:r>
            <a:r>
              <a:rPr lang="pt-BR" sz="1400"/>
              <a:t>(id_pizza) </a:t>
            </a:r>
          </a:p>
          <a:p>
            <a:r>
              <a:rPr lang="pt-BR" sz="1400">
                <a:solidFill>
                  <a:srgbClr val="00B0F0"/>
                </a:solidFill>
              </a:rPr>
              <a:t>	REFERENCES</a:t>
            </a:r>
            <a:r>
              <a:rPr lang="pt-BR" sz="1400"/>
              <a:t> TB_PIZZA(id_pizza),</a:t>
            </a:r>
          </a:p>
          <a:p>
            <a:r>
              <a:rPr lang="pt-BR" sz="1400"/>
              <a:t>    </a:t>
            </a:r>
            <a:r>
              <a:rPr lang="pt-BR" sz="1400">
                <a:solidFill>
                  <a:srgbClr val="00B0F0"/>
                </a:solidFill>
              </a:rPr>
              <a:t>CONSTRAINT</a:t>
            </a:r>
            <a:r>
              <a:rPr lang="pt-BR" sz="1400"/>
              <a:t> tb_pizza_composicao_id_ingrediente_fk </a:t>
            </a:r>
            <a:r>
              <a:rPr lang="pt-BR" sz="1400">
                <a:solidFill>
                  <a:srgbClr val="00B0F0"/>
                </a:solidFill>
              </a:rPr>
              <a:t>FOREIGN KEY</a:t>
            </a:r>
            <a:r>
              <a:rPr lang="pt-BR" sz="1400"/>
              <a:t>(id_ingrediente) </a:t>
            </a:r>
          </a:p>
          <a:p>
            <a:r>
              <a:rPr lang="pt-BR" sz="1400">
                <a:solidFill>
                  <a:srgbClr val="00B0F0"/>
                </a:solidFill>
              </a:rPr>
              <a:t>	REFERENCES</a:t>
            </a:r>
            <a:r>
              <a:rPr lang="pt-BR" sz="1400"/>
              <a:t> TB_INGREDIENTE(id_ingrediente)</a:t>
            </a:r>
          </a:p>
          <a:p>
            <a:r>
              <a:rPr lang="pt-BR" sz="14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30466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B237F8-2B1A-1414-5127-88FE78AF82A5}"/>
              </a:ext>
            </a:extLst>
          </p:cNvPr>
          <p:cNvSpPr txBox="1"/>
          <p:nvPr/>
        </p:nvSpPr>
        <p:spPr>
          <a:xfrm>
            <a:off x="1291166" y="1508156"/>
            <a:ext cx="96096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Essa funcionalidade é parecido com a lixeira do Windows, quando “dropamos” uma tabela, ela na verdade vai para uma lixeira.</a:t>
            </a:r>
          </a:p>
          <a:p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Desta forma, caso uma tabela tenha sido excluída erroneamente é possível recuperá-la com uma funcionalidade chamada </a:t>
            </a:r>
            <a:r>
              <a:rPr lang="pt-BR" sz="2400" b="0" i="0" dirty="0">
                <a:solidFill>
                  <a:srgbClr val="EE1E5E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Flashback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52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D1EA1D-9215-39DF-1B63-0765D1566E90}"/>
              </a:ext>
            </a:extLst>
          </p:cNvPr>
          <p:cNvSpPr txBox="1"/>
          <p:nvPr/>
        </p:nvSpPr>
        <p:spPr>
          <a:xfrm>
            <a:off x="1291166" y="1051331"/>
            <a:ext cx="28321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pt-BR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onsultando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 lixeira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2FB85-1937-16B6-7CA5-23B68B39E8B8}"/>
              </a:ext>
            </a:extLst>
          </p:cNvPr>
          <p:cNvSpPr txBox="1"/>
          <p:nvPr/>
        </p:nvSpPr>
        <p:spPr>
          <a:xfrm>
            <a:off x="1588236" y="21408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*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RECYCLEBIN;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F60E0-779B-FB68-B4CC-F8520BEBF182}"/>
              </a:ext>
            </a:extLst>
          </p:cNvPr>
          <p:cNvSpPr txBox="1"/>
          <p:nvPr/>
        </p:nvSpPr>
        <p:spPr>
          <a:xfrm>
            <a:off x="1345188" y="1567678"/>
            <a:ext cx="1214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Sintaxe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A74C8-2032-DBE3-D8CA-B22F5103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36" y="2670276"/>
            <a:ext cx="10017685" cy="1708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0E017-B27E-75E6-18F6-544D40CC29F5}"/>
              </a:ext>
            </a:extLst>
          </p:cNvPr>
          <p:cNvSpPr txBox="1"/>
          <p:nvPr/>
        </p:nvSpPr>
        <p:spPr>
          <a:xfrm>
            <a:off x="1588236" y="4389040"/>
            <a:ext cx="639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53A44"/>
                </a:solidFill>
                <a:latin typeface="+mj-lt"/>
              </a:rPr>
              <a:t>Agora vamos “dropar” uma tabela e consultar novamente a lixeira</a:t>
            </a:r>
            <a:endParaRPr lang="pt-BR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6EA57-3CE8-763A-58F0-0F4AB44BF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236" y="4735399"/>
            <a:ext cx="9973733" cy="122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96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3E6416-7E88-39E2-AE65-607D43E6B85E}"/>
              </a:ext>
            </a:extLst>
          </p:cNvPr>
          <p:cNvSpPr txBox="1"/>
          <p:nvPr/>
        </p:nvSpPr>
        <p:spPr>
          <a:xfrm>
            <a:off x="1033428" y="1106981"/>
            <a:ext cx="7581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Também é possível consutar os dados da tabela que está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na lixeira;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912D6-5E85-0DEA-27FC-CB276DFFABED}"/>
              </a:ext>
            </a:extLst>
          </p:cNvPr>
          <p:cNvSpPr txBox="1"/>
          <p:nvPr/>
        </p:nvSpPr>
        <p:spPr>
          <a:xfrm>
            <a:off x="1588235" y="3502019"/>
            <a:ext cx="7584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*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"BIN$BOAcdoODwrHgYxA8qMCnOw==$0";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DDF98-003A-893F-BD0F-CB780913D7A6}"/>
              </a:ext>
            </a:extLst>
          </p:cNvPr>
          <p:cNvSpPr txBox="1"/>
          <p:nvPr/>
        </p:nvSpPr>
        <p:spPr>
          <a:xfrm>
            <a:off x="1328254" y="2926729"/>
            <a:ext cx="1214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Sintaxe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226BF-A5C1-8B6E-D23E-7C3774CF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34" y="3976846"/>
            <a:ext cx="3543795" cy="2267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035B5-3F37-E433-AB9D-8B63957CB81E}"/>
              </a:ext>
            </a:extLst>
          </p:cNvPr>
          <p:cNvSpPr txBox="1"/>
          <p:nvPr/>
        </p:nvSpPr>
        <p:spPr>
          <a:xfrm>
            <a:off x="1049868" y="1420663"/>
            <a:ext cx="10737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Contudo, ao serem transferidos para a lixeira, os objetos são renomeados para evitar conflitos, uma vez que uma mesma tabela pode ter sido excluída, recriada e depois excluída novamente. A coluna </a:t>
            </a:r>
            <a:r>
              <a:rPr lang="pt-BR" b="0" i="0" dirty="0">
                <a:solidFill>
                  <a:srgbClr val="EE1E5E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OBJECT_NAME </a:t>
            </a:r>
            <a:r>
              <a:rPr lang="pt-BR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contém o novo nome e a coluna </a:t>
            </a:r>
            <a:r>
              <a:rPr lang="pt-BR" b="0" i="0" dirty="0">
                <a:solidFill>
                  <a:srgbClr val="EE1E5E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ORIGINAL_NAME </a:t>
            </a:r>
            <a:r>
              <a:rPr lang="pt-BR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contém o nome do objeto antes de ser excluído</a:t>
            </a:r>
            <a:endParaRPr lang="pt-BR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82353-7C76-B755-831D-C9DC99F0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934" y="2401553"/>
            <a:ext cx="5172797" cy="5620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20F597-EFA4-C8BE-BB4D-047B52A375C6}"/>
              </a:ext>
            </a:extLst>
          </p:cNvPr>
          <p:cNvCxnSpPr>
            <a:cxnSpLocks/>
          </p:cNvCxnSpPr>
          <p:nvPr/>
        </p:nvCxnSpPr>
        <p:spPr>
          <a:xfrm>
            <a:off x="2589217" y="2875927"/>
            <a:ext cx="429316" cy="0"/>
          </a:xfrm>
          <a:prstGeom prst="straightConnector1">
            <a:avLst/>
          </a:prstGeom>
          <a:ln>
            <a:solidFill>
              <a:srgbClr val="EE1E5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565480-C7CF-B3E1-4DBF-38F3EBBDF6B0}"/>
              </a:ext>
            </a:extLst>
          </p:cNvPr>
          <p:cNvCxnSpPr>
            <a:cxnSpLocks/>
          </p:cNvCxnSpPr>
          <p:nvPr/>
        </p:nvCxnSpPr>
        <p:spPr>
          <a:xfrm flipH="1">
            <a:off x="6212048" y="2255834"/>
            <a:ext cx="315752" cy="259727"/>
          </a:xfrm>
          <a:prstGeom prst="straightConnector1">
            <a:avLst/>
          </a:prstGeom>
          <a:ln>
            <a:solidFill>
              <a:srgbClr val="EE1E5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586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947357-BD41-7837-A88B-59F9837DBAB8}"/>
              </a:ext>
            </a:extLst>
          </p:cNvPr>
          <p:cNvSpPr txBox="1"/>
          <p:nvPr/>
        </p:nvSpPr>
        <p:spPr>
          <a:xfrm>
            <a:off x="1539453" y="795460"/>
            <a:ext cx="835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Também podemos consultar a lixeira via SQL Developer de forma gráfica</a:t>
            </a:r>
            <a:endParaRPr lang="pt-BR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93CF2-E40A-D592-9F82-D6E5AA44C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44" y="1211046"/>
            <a:ext cx="278168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470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304D57-6FA2-9797-C66A-10BB6E5D8C5C}"/>
              </a:ext>
            </a:extLst>
          </p:cNvPr>
          <p:cNvSpPr txBox="1"/>
          <p:nvPr/>
        </p:nvSpPr>
        <p:spPr>
          <a:xfrm>
            <a:off x="901172" y="1009650"/>
            <a:ext cx="862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FLASHBACK TABLE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pt-BR" sz="2400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Recuperando tabela da lixeira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1E441-3A0F-4E7A-1C24-BD4649174B1A}"/>
              </a:ext>
            </a:extLst>
          </p:cNvPr>
          <p:cNvSpPr txBox="1"/>
          <p:nvPr/>
        </p:nvSpPr>
        <p:spPr>
          <a:xfrm>
            <a:off x="901171" y="2309515"/>
            <a:ext cx="103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FLASHBACK TABLE 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"BIN$BOAcdoODwrHgYxA8qMCnOw==$0“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BEFORE DROP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B9BE2-846A-17C7-3599-F1B86C8A60BE}"/>
              </a:ext>
            </a:extLst>
          </p:cNvPr>
          <p:cNvSpPr txBox="1"/>
          <p:nvPr/>
        </p:nvSpPr>
        <p:spPr>
          <a:xfrm>
            <a:off x="864724" y="1714425"/>
            <a:ext cx="1349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Sintaxe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76D8B-B907-B53A-B52C-93166834450A}"/>
              </a:ext>
            </a:extLst>
          </p:cNvPr>
          <p:cNvSpPr txBox="1"/>
          <p:nvPr/>
        </p:nvSpPr>
        <p:spPr>
          <a:xfrm>
            <a:off x="901172" y="3233729"/>
            <a:ext cx="11630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FLASHBACK TABLE 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"BIN$BOAcdoODwrHgYxA8qMCnOw==$0“ </a:t>
            </a:r>
            <a:r>
              <a:rPr lang="pt-BR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BEFORE DROP RENAME TO 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TB_CURSO_V2;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B6FA8-03E4-5690-176E-581711561484}"/>
              </a:ext>
            </a:extLst>
          </p:cNvPr>
          <p:cNvSpPr txBox="1"/>
          <p:nvPr/>
        </p:nvSpPr>
        <p:spPr>
          <a:xfrm>
            <a:off x="901171" y="2921957"/>
            <a:ext cx="602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Também é possível restaurar a tabela com outro nome</a:t>
            </a:r>
            <a:endParaRPr lang="pt-BR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450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8A33D5-A4E1-AF37-15FA-CD19ED1A43BB}"/>
              </a:ext>
            </a:extLst>
          </p:cNvPr>
          <p:cNvSpPr txBox="1"/>
          <p:nvPr/>
        </p:nvSpPr>
        <p:spPr>
          <a:xfrm>
            <a:off x="1072622" y="1148820"/>
            <a:ext cx="776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E1E5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FLASHBACK TABLE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pt-BR" sz="2400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Recuperando tabela da lixeira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FE7EE-FD48-569D-8787-BEEEFBB67A27}"/>
              </a:ext>
            </a:extLst>
          </p:cNvPr>
          <p:cNvSpPr txBox="1"/>
          <p:nvPr/>
        </p:nvSpPr>
        <p:spPr>
          <a:xfrm>
            <a:off x="1274809" y="1858636"/>
            <a:ext cx="1214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B0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Sintaxe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DFFCB-01C8-A918-3D0D-FDACD207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63" y="2969216"/>
            <a:ext cx="3248025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6E4D95-D18C-ED7D-C482-DC47BDC4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173" y="2969216"/>
            <a:ext cx="3534268" cy="2857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8451E-F59C-7DD2-29D6-582760FB307F}"/>
              </a:ext>
            </a:extLst>
          </p:cNvPr>
          <p:cNvSpPr txBox="1"/>
          <p:nvPr/>
        </p:nvSpPr>
        <p:spPr>
          <a:xfrm>
            <a:off x="1533790" y="2448685"/>
            <a:ext cx="2151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Via interface gráfica</a:t>
            </a:r>
            <a:endParaRPr lang="pt-BR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1AA6B-5F4B-2FAF-363F-5B81AB1F5A0A}"/>
              </a:ext>
            </a:extLst>
          </p:cNvPr>
          <p:cNvSpPr txBox="1"/>
          <p:nvPr/>
        </p:nvSpPr>
        <p:spPr>
          <a:xfrm>
            <a:off x="5504914" y="2310185"/>
            <a:ext cx="4437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Você pode escolher um nome para restaurar a tabela, no nosso caso escolhi o nome original </a:t>
            </a:r>
            <a:endParaRPr lang="pt-BR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028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295941-C1E2-7ED5-B79D-5BFF37FFDE90}"/>
              </a:ext>
            </a:extLst>
          </p:cNvPr>
          <p:cNvSpPr txBox="1">
            <a:spLocks/>
          </p:cNvSpPr>
          <p:nvPr/>
        </p:nvSpPr>
        <p:spPr>
          <a:xfrm>
            <a:off x="1519538" y="2404070"/>
            <a:ext cx="9152923" cy="2049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3114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EE1E5E"/>
                </a:solidFill>
              </a:rPr>
              <a:t>DDL – Data Definition Language</a:t>
            </a:r>
          </a:p>
          <a:p>
            <a:endParaRPr lang="pt-BR" dirty="0">
              <a:solidFill>
                <a:srgbClr val="EE1E5E"/>
              </a:solidFill>
            </a:endParaRPr>
          </a:p>
          <a:p>
            <a:r>
              <a:rPr lang="pt-BR" dirty="0">
                <a:solidFill>
                  <a:srgbClr val="EE1E5E"/>
                </a:solidFill>
              </a:rPr>
              <a:t>Auto Incremento</a:t>
            </a:r>
          </a:p>
        </p:txBody>
      </p:sp>
    </p:spTree>
    <p:extLst>
      <p:ext uri="{BB962C8B-B14F-4D97-AF65-F5344CB8AC3E}">
        <p14:creationId xmlns:p14="http://schemas.microsoft.com/office/powerpoint/2010/main" val="32721129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062513-FBBA-38DF-6536-C5D8BAA2A6B1}"/>
              </a:ext>
            </a:extLst>
          </p:cNvPr>
          <p:cNvSpPr txBox="1"/>
          <p:nvPr/>
        </p:nvSpPr>
        <p:spPr>
          <a:xfrm>
            <a:off x="825462" y="1009650"/>
            <a:ext cx="493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INCREMENTO:</a:t>
            </a:r>
            <a:r>
              <a:rPr lang="en-US" sz="2400" dirty="0">
                <a:solidFill>
                  <a:srgbClr val="F31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solidFill>
                  <a:srgbClr val="EE1E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</a:t>
            </a:r>
            <a:endParaRPr lang="pt-BR" sz="2400" b="0" i="0" dirty="0">
              <a:solidFill>
                <a:srgbClr val="EE1E5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116E2-42E5-7233-E41F-58929BD85734}"/>
              </a:ext>
            </a:extLst>
          </p:cNvPr>
          <p:cNvSpPr txBox="1"/>
          <p:nvPr/>
        </p:nvSpPr>
        <p:spPr>
          <a:xfrm>
            <a:off x="1153432" y="1544566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Sintaxe:</a:t>
            </a:r>
            <a:endParaRPr lang="pt-BR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CA7BE476-DC82-73F5-0993-403A750F8E5D}"/>
              </a:ext>
            </a:extLst>
          </p:cNvPr>
          <p:cNvSpPr txBox="1"/>
          <p:nvPr/>
        </p:nvSpPr>
        <p:spPr>
          <a:xfrm>
            <a:off x="1231156" y="5782011"/>
            <a:ext cx="898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TB_ALUNO(nome_aluno) </a:t>
            </a:r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'Julia'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8FE29783-42F6-4D41-8727-339D998B4B32}"/>
              </a:ext>
            </a:extLst>
          </p:cNvPr>
          <p:cNvSpPr txBox="1"/>
          <p:nvPr/>
        </p:nvSpPr>
        <p:spPr>
          <a:xfrm>
            <a:off x="1300338" y="1921901"/>
            <a:ext cx="7601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Ex.: Se quiséssemos gerar o id_cliente de maneira automática de 1 em 1.</a:t>
            </a:r>
          </a:p>
        </p:txBody>
      </p:sp>
      <p:sp>
        <p:nvSpPr>
          <p:cNvPr id="7" name="CaixaDeTexto 11">
            <a:extLst>
              <a:ext uri="{FF2B5EF4-FFF2-40B4-BE49-F238E27FC236}">
                <a16:creationId xmlns:a16="http://schemas.microsoft.com/office/drawing/2014/main" id="{A94F6D27-AEDB-4F44-1F45-FDE487FEA129}"/>
              </a:ext>
            </a:extLst>
          </p:cNvPr>
          <p:cNvSpPr txBox="1"/>
          <p:nvPr/>
        </p:nvSpPr>
        <p:spPr>
          <a:xfrm>
            <a:off x="1231156" y="2942862"/>
            <a:ext cx="10156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modo seria utilizando uma </a:t>
            </a:r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é um objeto que vai gerar esses valores automaticamente.</a:t>
            </a:r>
          </a:p>
        </p:txBody>
      </p:sp>
      <p:sp>
        <p:nvSpPr>
          <p:cNvPr id="8" name="CaixaDeTexto 13">
            <a:extLst>
              <a:ext uri="{FF2B5EF4-FFF2-40B4-BE49-F238E27FC236}">
                <a16:creationId xmlns:a16="http://schemas.microsoft.com/office/drawing/2014/main" id="{D64E3C15-0701-C737-7DEA-A4690E2446E3}"/>
              </a:ext>
            </a:extLst>
          </p:cNvPr>
          <p:cNvSpPr txBox="1"/>
          <p:nvPr/>
        </p:nvSpPr>
        <p:spPr>
          <a:xfrm>
            <a:off x="1231156" y="3422379"/>
            <a:ext cx="8745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SEQUENCE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tb_aluno_id_aluno_seq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WITH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INCREMENT BY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15">
            <a:extLst>
              <a:ext uri="{FF2B5EF4-FFF2-40B4-BE49-F238E27FC236}">
                <a16:creationId xmlns:a16="http://schemas.microsoft.com/office/drawing/2014/main" id="{09211A85-97F8-D49E-7AD7-52028D483DD7}"/>
              </a:ext>
            </a:extLst>
          </p:cNvPr>
          <p:cNvSpPr txBox="1"/>
          <p:nvPr/>
        </p:nvSpPr>
        <p:spPr>
          <a:xfrm>
            <a:off x="1231157" y="3814169"/>
            <a:ext cx="85546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TRIGGER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tb_aluno_id_aluno_trg </a:t>
            </a:r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</a:t>
            </a:r>
          </a:p>
          <a:p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INSERT ON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tb_aluno</a:t>
            </a:r>
          </a:p>
          <a:p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FOR EACH ROW</a:t>
            </a:r>
          </a:p>
          <a:p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WHEN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.id_aluno </a:t>
            </a:r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NULL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BEGIN</a:t>
            </a:r>
          </a:p>
          <a:p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		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.id_aluno := tb_aluno_id_aluno_seq.</a:t>
            </a:r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nextval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END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EB743-F13B-2A98-D8F1-408DF932168E}"/>
              </a:ext>
            </a:extLst>
          </p:cNvPr>
          <p:cNvSpPr txBox="1"/>
          <p:nvPr/>
        </p:nvSpPr>
        <p:spPr>
          <a:xfrm>
            <a:off x="1300338" y="6151343"/>
            <a:ext cx="58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EE1E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Veja que agora ocultamos a coluna id_aluno no INSERT</a:t>
            </a:r>
            <a:endParaRPr lang="pt-BR" i="1" dirty="0">
              <a:solidFill>
                <a:srgbClr val="EE1E5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534A50-294B-DCBA-9547-2C11330C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197" y="1172421"/>
            <a:ext cx="2991267" cy="1419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6872C-2A96-0F59-6439-F6718B2F1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424" y="2287001"/>
            <a:ext cx="1505160" cy="60968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B301D0A-312B-B9FE-3045-71A002560025}"/>
              </a:ext>
            </a:extLst>
          </p:cNvPr>
          <p:cNvSpPr/>
          <p:nvPr/>
        </p:nvSpPr>
        <p:spPr>
          <a:xfrm>
            <a:off x="4074459" y="2445225"/>
            <a:ext cx="215153" cy="4591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087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CaixaDeTexto 8">
            <a:extLst>
              <a:ext uri="{FF2B5EF4-FFF2-40B4-BE49-F238E27FC236}">
                <a16:creationId xmlns:a16="http://schemas.microsoft.com/office/drawing/2014/main" id="{583B9A32-F1BC-51B6-6D47-9396941BB83F}"/>
              </a:ext>
            </a:extLst>
          </p:cNvPr>
          <p:cNvSpPr txBox="1"/>
          <p:nvPr/>
        </p:nvSpPr>
        <p:spPr>
          <a:xfrm>
            <a:off x="1286051" y="2934424"/>
            <a:ext cx="89732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TB_ALUNO (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id_aluno  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 GENERATED ALWAYS AS IDENTITY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(START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1),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nome_aluno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30FDF-4F87-3CDE-92A7-E4D3EAB6C12A}"/>
              </a:ext>
            </a:extLst>
          </p:cNvPr>
          <p:cNvSpPr txBox="1"/>
          <p:nvPr/>
        </p:nvSpPr>
        <p:spPr>
          <a:xfrm>
            <a:off x="811175" y="1199208"/>
            <a:ext cx="4403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INCREMENTO:</a:t>
            </a:r>
            <a:r>
              <a:rPr lang="en-US" sz="2400" dirty="0">
                <a:solidFill>
                  <a:srgbClr val="F31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solidFill>
                  <a:srgbClr val="EE1E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IDENTITY</a:t>
            </a:r>
            <a:endParaRPr lang="pt-BR" sz="2400" b="0" i="0" dirty="0">
              <a:solidFill>
                <a:srgbClr val="EE1E5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38EC6-70DE-E08E-B007-7430CEAAD66F}"/>
              </a:ext>
            </a:extLst>
          </p:cNvPr>
          <p:cNvSpPr txBox="1"/>
          <p:nvPr/>
        </p:nvSpPr>
        <p:spPr>
          <a:xfrm>
            <a:off x="1010815" y="2412070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Sintaxe:</a:t>
            </a:r>
            <a:endParaRPr lang="pt-BR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E86AA-ABF3-3E6A-50F3-C5CF4367D920}"/>
              </a:ext>
            </a:extLst>
          </p:cNvPr>
          <p:cNvSpPr txBox="1"/>
          <p:nvPr/>
        </p:nvSpPr>
        <p:spPr>
          <a:xfrm>
            <a:off x="1270657" y="4873388"/>
            <a:ext cx="58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EE1E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Veja que agora ocultamos a coluna id_aluno no INSERT</a:t>
            </a:r>
            <a:endParaRPr lang="pt-BR" i="1" dirty="0">
              <a:solidFill>
                <a:srgbClr val="EE1E5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F08E0-5E40-348C-0F90-D7B611D0D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910" y="1361979"/>
            <a:ext cx="2991267" cy="14194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1BCF634-2877-9065-AA52-3DB4512ABCC0}"/>
              </a:ext>
            </a:extLst>
          </p:cNvPr>
          <p:cNvSpPr txBox="1"/>
          <p:nvPr/>
        </p:nvSpPr>
        <p:spPr>
          <a:xfrm>
            <a:off x="1270657" y="4434902"/>
            <a:ext cx="898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TB_ALUNO(nome_aluno) </a:t>
            </a:r>
            <a:r>
              <a:rPr lang="pt-BR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'Julia'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50150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93E6BA-6B6D-5CF2-062F-22B9415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CaixaDeTexto 41">
            <a:extLst>
              <a:ext uri="{FF2B5EF4-FFF2-40B4-BE49-F238E27FC236}">
                <a16:creationId xmlns:a16="http://schemas.microsoft.com/office/drawing/2014/main" id="{A3D775B8-12F1-A13A-551E-39DF7647A4DF}"/>
              </a:ext>
            </a:extLst>
          </p:cNvPr>
          <p:cNvSpPr txBox="1"/>
          <p:nvPr/>
        </p:nvSpPr>
        <p:spPr>
          <a:xfrm>
            <a:off x="1010815" y="1984692"/>
            <a:ext cx="997451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Alterar os campos PK de todas as tabelas do da modelagem da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pizzaria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auto-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incremento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6FC616E-2C6E-5D08-FC08-4303BBE88E1F}"/>
              </a:ext>
            </a:extLst>
          </p:cNvPr>
          <p:cNvSpPr txBox="1">
            <a:spLocks/>
          </p:cNvSpPr>
          <p:nvPr/>
        </p:nvSpPr>
        <p:spPr>
          <a:xfrm>
            <a:off x="800130" y="1249520"/>
            <a:ext cx="3787599" cy="4953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64848907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1029733-564d-4bfd-9b6f-6ff8339786fb">
      <Terms xmlns="http://schemas.microsoft.com/office/infopath/2007/PartnerControls"/>
    </lcf76f155ced4ddcb4097134ff3c332f>
    <TaxCatchAll xmlns="6023cbf5-7a47-4e8d-916e-0b783c8dfd3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64618CD0D4B84DAA6D38CEDEB682DD" ma:contentTypeVersion="13" ma:contentTypeDescription="Create a new document." ma:contentTypeScope="" ma:versionID="edbd12bc562706ab61081f327ef4d018">
  <xsd:schema xmlns:xsd="http://www.w3.org/2001/XMLSchema" xmlns:xs="http://www.w3.org/2001/XMLSchema" xmlns:p="http://schemas.microsoft.com/office/2006/metadata/properties" xmlns:ns2="c1029733-564d-4bfd-9b6f-6ff8339786fb" xmlns:ns3="6023cbf5-7a47-4e8d-916e-0b783c8dfd3a" targetNamespace="http://schemas.microsoft.com/office/2006/metadata/properties" ma:root="true" ma:fieldsID="465567ce97ed52e2cda81e42d9cb4ee5" ns2:_="" ns3:_="">
    <xsd:import namespace="c1029733-564d-4bfd-9b6f-6ff8339786fb"/>
    <xsd:import namespace="6023cbf5-7a47-4e8d-916e-0b783c8dfd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29733-564d-4bfd-9b6f-6ff8339786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3cbf5-7a47-4e8d-916e-0b783c8dfd3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cbac465-11b0-4d35-a37e-d06b66ba173f}" ma:internalName="TaxCatchAll" ma:showField="CatchAllData" ma:web="6023cbf5-7a47-4e8d-916e-0b783c8dfd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AA9340-EE56-407B-808C-A7EAC5E290BD}">
  <ds:schemaRefs>
    <ds:schemaRef ds:uri="6023cbf5-7a47-4e8d-916e-0b783c8dfd3a"/>
    <ds:schemaRef ds:uri="c1029733-564d-4bfd-9b6f-6ff8339786f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83A74D-34A6-4BBB-944D-C912BF6C9162}"/>
</file>

<file path=customXml/itemProps3.xml><?xml version="1.0" encoding="utf-8"?>
<ds:datastoreItem xmlns:ds="http://schemas.openxmlformats.org/officeDocument/2006/customXml" ds:itemID="{A1FF3801-FF1F-4796-9A5F-AF7EBB1AFE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7465</Words>
  <Application>Microsoft Office PowerPoint</Application>
  <PresentationFormat>Widescreen</PresentationFormat>
  <Paragraphs>850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4" baseType="lpstr">
      <vt:lpstr>Arial</vt:lpstr>
      <vt:lpstr>Arial</vt:lpstr>
      <vt:lpstr>Calibri</vt:lpstr>
      <vt:lpstr>Calibri Light</vt:lpstr>
      <vt:lpstr>Courier New</vt:lpstr>
      <vt:lpstr>Open Sans</vt:lpstr>
      <vt:lpstr>Segoe UI</vt:lpstr>
      <vt:lpstr>Tahoma</vt:lpstr>
      <vt:lpstr>verdana</vt:lpstr>
      <vt:lpstr>Verdana Pro</vt:lpstr>
      <vt:lpstr>Verdana Pro (Corpo)</vt:lpstr>
      <vt:lpstr>Verdana Pro Cond SemiBold</vt:lpstr>
      <vt:lpstr>Wingdings</vt:lpstr>
      <vt:lpstr>TornVTI</vt:lpstr>
      <vt:lpstr>Análise e Desenvolvimento de Sistemas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Desenvolvimento de Sistemas</dc:title>
  <dc:creator>Silvio Hirayama</dc:creator>
  <cp:lastModifiedBy>Silvio Hirayama</cp:lastModifiedBy>
  <cp:revision>15</cp:revision>
  <dcterms:created xsi:type="dcterms:W3CDTF">2022-08-02T13:33:59Z</dcterms:created>
  <dcterms:modified xsi:type="dcterms:W3CDTF">2023-10-25T19:20:55Z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0x0101004464618CD0D4B84DAA6D38CEDEB682DD</vt:lpwstr>
  </property>
  <property fmtid="{D5CDD505-2E9C-101B-9397-08002B2CF9AE}" pid="3" name="MediaServiceImageTags">
    <vt:lpwstr/>
  </property>
</Properties>
</file>