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7a2731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7a2731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7521afe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7521afe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7521afe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7521afe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7521af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7521af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7521afe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7521af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7521afe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7521afe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7a2731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7a2731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7521afe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7521afe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7521afe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7521afe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7521afe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7521afe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7521afe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7521afe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Saborify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Por: Rodrigo Gajardo Blanco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59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Frontend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51" y="1374200"/>
            <a:ext cx="6833374" cy="36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 encontradas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Durante el desarrollo del proyecto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Saborify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surgieron diversos retos que pusieron a prueba la planificación y la capacidad de resolución: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Subida de imágenes: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Implementar correctamente la funcionalidad para cargar y almacenar imágenes en el servidor fue una de las partes más complejas, especialmente en lo referente al tratamiento multipart y la validación de formatos.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Despliegue del proyecto en producción: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Poner en marcha el sistema completo en un entorno de producción requirió configurar adecuadamente los servidores, entornos, variables y asegurar la conexión entre frontend, backend y base de datos.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Comunicación entre frontend y backend: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Asegurar que todas las peticiones funcionaran correctamente y manejar los errores HTTP de forma adecuada exigió atención al detalle en la gestión de rutas, CORS y serialización de datos.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de herramientas externas: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Fue necesario configurar correctamente múltiples herramientas (Spring Boot, Angular, Swagger, H2, etc.), lo cual supuso una curva de aprendizaje adicional.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dificultades permitieron adquirir una comprensión más profunda de los procesos implicados en el desarrollo completo de una aplicación web moderna.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no implementadas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pesar de haber completado la mayor parte del desarrollo de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Saborify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hubo dos funcionalidades clave que no llegaron a implementarse completamente debido a limitaciones de tiempo y complejidad técnica: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Subida de imágenes: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Aunque estaba prevista la posibilidad de que los usuarios pudieran subir imágenes asociadas a los artículos del menú, esta funcionalidad no se finalizó. El manejo de archivos en el backend y su correcta integración con el frontend presentaron desafíos técnicos que no se pudieron resolver dentro del plazo.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Despliegue en entorno de producción: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proyecto no llegó a desplegarse en un servidor accesible públicamente. A pesar de tener el sistema funcional en local, la configuración de un entorno de producción estable, con servidor backend, frontend y base de datos funcionando en conjunto, no se logró completar.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funcionalidades están documentadas y previstas como mejoras para futuras versiones del sistema.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Saborify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Saborify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una aplicación web orientada a la gestión eficiente de pedidos y menús en un servicio de catering o restaurante. Su objetivo principal es digitalizar el proceso de pedidos, facilitar la interacción entre clientes y personal, y garantizar un seguimiento claro de alérgenos y artículos en el menú.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plataforma está dividida en dos partes: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desarrollado con Angular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intuitivo y accesible desde cualquier dispositivo.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en Spring Boot (Java)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robusto y seguro, que gestiona la lógica del negocio, la base de datos y la autenticación.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Saborify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busca ofrecer una solución moderna, sencilla y funcional para mejorar la experiencia tanto de los usuarios como del personal que gestiona los pedidos.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 la aplicacion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principal objetivo de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Saborify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ofrecer una herramienta digital que optimice la gestión de pedidos, menús y clientes en un servicio de catering o restaurante. La aplicación busca: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Agilizar el proceso de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realización y seguimiento de pedidos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parte de los clientes.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al personal la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artículos del menú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incluyendo descripciones, precios e información sobre alérgenos.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una asignación clara de tareas al personal, como cocineros o repartidores.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Garantizar una experiencia de usuario cómoda, rápida y segura mediante el uso de tecnologías modernas.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Centralizar toda la información relevante en un único sistema accesible y confiable.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ello, se pretende digitalizar completamente el flujo de trabajo, mejorar la atención al cliente y aumentar la eficiencia operativa.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5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usadas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372075"/>
            <a:ext cx="76887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 desarrollo de </a:t>
            </a:r>
            <a:r>
              <a:rPr b="1"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Saborify</a:t>
            </a: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han empleado diversas tecnologías modernas, tanto en el lado del cliente como en el del servidor, garantizando así un sistema robusto, escalable y eficiente.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Frontend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Angular</a:t>
            </a: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Framework para el desarrollo de interfaces web dinámicas y reactivas.</a:t>
            </a:r>
            <a:b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/ CSS / TypeScript</a:t>
            </a: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Lenguajes base para la estructura, estilo y lógica del cliente.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Backend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Entorno de ejecución para el desarrollo del servidor.</a:t>
            </a:r>
            <a:b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Framework minimalista para la creación de APIs RESTful.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Base de Datos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Sistema de gestión de bases de datos relacional para almacenar toda la información del sistema.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tecnologías han permitido construir una solución moderna, mantenible y fácil de escalar.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69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del sistema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423200"/>
            <a:ext cx="76887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de Saborify está dividido en tres capas principales: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(Angular):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interfaz visual que utiliza el cliente. A través del navegador, los usuarios pueden registrarse, realizar pedidos, ver menús y consultar el estado de sus pedidos. Angular se conecta mediante peticiones HTTP al backend.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(Spring Boot):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el núcleo de la lógica del sistema. Se encarga de procesar las solicitudes, acceder a la base de datos y devolver las respuestas adecuadas. Implementa APIs REST que permiten la comunicación entre el frontend y la base de datos.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(H2):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Almacena toda la información del sistema: usuarios, pedidos, artículos del menú, alérgenos, personal, etc. El backend accede a esta base de datos mediante JPA/Hibernate para guardar o recuperar los datos necesarios.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Comunicación del sistema: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comunica con el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mediante peticiones HTTP (API REST).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consulta y modifica datos en la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 esta arquitectura se ejecuta de forma local durante el desarrollo, y está preparada para su despliegue futuro en un servidor de producción.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62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Desarollo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638" y="1294900"/>
            <a:ext cx="55530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7650" y="57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275" y="577800"/>
            <a:ext cx="4792101" cy="44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Backend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5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backend de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Saborify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 sido desarrollado utilizando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un framework de Java que permite crear aplicaciones web robustas y escalables de manera eficiente.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principales: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Spring Boot, que facilita la configuración y desarrollo rápido de aplicaciones Java basadas en Spring.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RESTful: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Proporciona una API bien estructurada que permite la comunicación entre el frontend y la base de datos mediante endpoints HTTP.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datos: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JPA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el acceso y manipulación de datos en una base de datos relacional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Entidades clave: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Manejo de entidades como clientes, personal, pedidos, artículos del menú, alérgenos y relaciones entre ellas.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Integración de herramientas como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Swagger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documentar y probar la API desde el navegador.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backend es el núcleo lógico de la aplicación, garantizando un procesamiento eficaz, seguro y coherente de toda la información.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Frontend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frontend de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Saborify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 sido desarrollado utilizando el framework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Angular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lo que permite construir una interfaz moderna, dinámica y responsiva para ofrecer una experiencia de usuario fluida e intuitiva.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principales: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 utilizado: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Angular, que facilita la creación de aplicaciones SPA (Single Page Applications) con una estructura modular y mantenible.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de usuario: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Desarrollo de vistas reactivas para mostrar información sobre el menú, pedidos, clientes, personal y alérgenos.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Consumo de API REST: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Comunicación fluida con el backend mediante llamadas HTTP para gestionar datos en tiempo real.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rutas: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Navegación estructurada con rutas protegidas y manejo de estados mediante servicios de autenticación.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adaptativo: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Interfaz responsiva que se adapta a distintos tamaños de pantalla (móvil, tablet, escritorio).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frontend actúa como el puente visual entre el usuario y el sistema, permitiendo una gestión cómoda y clara de todas las funcionalidades.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