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xs8M03KBJ+hX9y/9e7A4XhGp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ba0e84470_2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dba0e8447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e4ddd3c4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dde4ddd3c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6ab665e8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de6ab66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e4ddd3c4_1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dde4ddd3c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6ab665e8_0_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de6ab665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8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6ab665e8_0_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de6ab665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9525" cap="flat" cmpd="sng">
            <a:solidFill>
              <a:srgbClr val="50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104" y="324611"/>
            <a:ext cx="1478096" cy="5901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934092" y="2084276"/>
            <a:ext cx="9981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2700" marR="508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000" dirty="0"/>
              <a:t>Actividad Sumativa 3</a:t>
            </a:r>
            <a:endParaRPr sz="4000" dirty="0"/>
          </a:p>
        </p:txBody>
      </p:sp>
      <p:grpSp>
        <p:nvGrpSpPr>
          <p:cNvPr id="49" name="Google Shape;49;p1"/>
          <p:cNvGrpSpPr/>
          <p:nvPr/>
        </p:nvGrpSpPr>
        <p:grpSpPr>
          <a:xfrm>
            <a:off x="934092" y="707626"/>
            <a:ext cx="10360151" cy="1296924"/>
            <a:chOff x="822960" y="783336"/>
            <a:chExt cx="10360151" cy="1296924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78467" y="783336"/>
              <a:ext cx="2104644" cy="129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960" y="786384"/>
              <a:ext cx="2097024" cy="822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/>
        </p:nvSpPr>
        <p:spPr>
          <a:xfrm>
            <a:off x="4363092" y="2913244"/>
            <a:ext cx="3123600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dirty="0">
                <a:solidFill>
                  <a:srgbClr val="7E7E7E"/>
                </a:solidFill>
              </a:rPr>
              <a:t>Rodrigo Garrido Leiva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a0e84470_2_14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66" name="Google Shape;66;gdba0e84470_2_14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historias de usuarios para el primer sprint del proyecto.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7" name="Google Shape;67;gdba0e84470_2_14"/>
          <p:cNvSpPr txBox="1"/>
          <p:nvPr/>
        </p:nvSpPr>
        <p:spPr>
          <a:xfrm>
            <a:off x="679800" y="2600125"/>
            <a:ext cx="60918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H1: El usuario desea ser capaz de tener una pestaña de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login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 (prueba: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user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, asd123).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H2: El usuario requiere un home page como inicio de su web.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H3: El usuario requiere poder ver un listado de productos, filtrarlos y agregarlos a un carro de compras.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H4: El usuario desea un carrito de compras funcional, con el total a pagar y funciones CRUD.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- H5: El usuario desea un formulario para ingresar su domicilio.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H6: El usuario desea tener múltiples formas de pago, tanto Visa como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WebPay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  <a:endParaRPr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e4ddd3c4_1_1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74" name="Google Shape;74;gdde4ddd3c4_1_1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Priorización de actividades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852365-7E7F-4A1C-9870-6CE67399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48" y="1879972"/>
            <a:ext cx="10363592" cy="4487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6ab665e8_0_0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Actividades</a:t>
            </a:r>
            <a:endParaRPr/>
          </a:p>
        </p:txBody>
      </p:sp>
      <p:sp>
        <p:nvSpPr>
          <p:cNvPr id="81" name="Google Shape;81;gde6ab665e8_0_0"/>
          <p:cNvSpPr txBox="1">
            <a:spLocks noGrp="1"/>
          </p:cNvSpPr>
          <p:nvPr>
            <p:ph type="body" idx="1"/>
          </p:nvPr>
        </p:nvSpPr>
        <p:spPr>
          <a:xfrm>
            <a:off x="679805" y="1556509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tareas individuales a partir del backlog.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" name="Google Shape;82;gde6ab665e8_0_0"/>
          <p:cNvSpPr txBox="1"/>
          <p:nvPr/>
        </p:nvSpPr>
        <p:spPr>
          <a:xfrm>
            <a:off x="583800" y="2189175"/>
            <a:ext cx="11024400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T1.1: Crear HTML del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login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</a:p>
          <a:p>
            <a:pPr marL="457200" indent="-349250">
              <a:buSzPts val="1900"/>
              <a:buFont typeface="Arial"/>
              <a:buChar char="-"/>
            </a:pP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T1.2: Crear </a:t>
            </a:r>
            <a:r>
              <a:rPr lang="es-MX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ts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 con funcionalidad del </a:t>
            </a:r>
            <a:r>
              <a:rPr lang="es-MX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login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T2.1: Crear HTML home page.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T3.1: Crear tarjetas con información de los productos.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T3.2: Agregar funcionalidad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search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 y agregar al carro a los productos.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T4.1: Crear componente para almacenar carrito con sus funciones.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T5.1: Crear formulario para agregar dirección de envió a la compra.</a:t>
            </a:r>
          </a:p>
          <a:p>
            <a:pPr marL="457200" indent="-327025">
              <a:buClr>
                <a:srgbClr val="4E5A66"/>
              </a:buClr>
              <a:buSzPts val="155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T6.1: Crear formulario para pagar la compra.</a:t>
            </a:r>
          </a:p>
          <a:p>
            <a:pPr marL="13017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4ddd3c4_1_9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Cumplimiento del backlog</a:t>
            </a:r>
            <a:endParaRPr/>
          </a:p>
        </p:txBody>
      </p:sp>
      <p:sp>
        <p:nvSpPr>
          <p:cNvPr id="88" name="Google Shape;88;gdde4ddd3c4_1_9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los criterios de aceptación de las historias.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9" name="Google Shape;89;gdde4ddd3c4_1_9"/>
          <p:cNvSpPr txBox="1"/>
          <p:nvPr/>
        </p:nvSpPr>
        <p:spPr>
          <a:xfrm>
            <a:off x="679800" y="2004675"/>
            <a:ext cx="6568800" cy="434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1 se da como cumplida cuando el usuario es capaz de ingresar solo con un usuario y </a:t>
            </a:r>
            <a:r>
              <a:rPr lang="es-CL" sz="1550" dirty="0" err="1">
                <a:solidFill>
                  <a:srgbClr val="4E5A66"/>
                </a:solidFill>
                <a:highlight>
                  <a:srgbClr val="FFFFFF"/>
                </a:highlight>
              </a:rPr>
              <a:t>password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 correctos.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2 se da como cumplida cuando el usuario es capaz de 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ver una pagina de incido luego de ingresar.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3 se da como cumplida cuando el usuario puede ver una lista de productos, añadirlos al carro y filtrarlos.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lvl="0" indent="-3270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4 se da como cumplida cuando el usuario es capaz de agregar productos al carro, eliminarlos y obtener total.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5 se da como cumplida cuando el usuario puede ingresar datos de envió, siendo validados.</a:t>
            </a: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endParaRPr lang="es-CL"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6 se da como cumplida cuando el usuario tiene 2 formas de pago de los productos.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gdde4ddd3c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25" y="2580877"/>
            <a:ext cx="3029775" cy="3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ab665e8_0_26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/>
              <a:t>Retrospectiva</a:t>
            </a:r>
            <a:endParaRPr dirty="0"/>
          </a:p>
        </p:txBody>
      </p:sp>
      <p:sp>
        <p:nvSpPr>
          <p:cNvPr id="96" name="Google Shape;96;gde6ab665e8_0_26"/>
          <p:cNvSpPr txBox="1">
            <a:spLocks noGrp="1"/>
          </p:cNvSpPr>
          <p:nvPr>
            <p:ph type="body" idx="1"/>
          </p:nvPr>
        </p:nvSpPr>
        <p:spPr>
          <a:xfrm>
            <a:off x="679805" y="1447497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>
                <a:solidFill>
                  <a:schemeClr val="accent3"/>
                </a:solidFill>
              </a:rPr>
              <a:t>R</a:t>
            </a:r>
            <a:r>
              <a:rPr lang="es-CL" dirty="0" err="1">
                <a:solidFill>
                  <a:schemeClr val="accent3"/>
                </a:solidFill>
              </a:rPr>
              <a:t>esumen</a:t>
            </a:r>
            <a:r>
              <a:rPr lang="es-CL" dirty="0">
                <a:solidFill>
                  <a:schemeClr val="accent3"/>
                </a:solidFill>
              </a:rPr>
              <a:t> de la retrospectiva del primer sprint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E9BEF8A-F967-41CE-871E-B60553E6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52769"/>
              </p:ext>
            </p:extLst>
          </p:nvPr>
        </p:nvGraphicFramePr>
        <p:xfrm>
          <a:off x="891357" y="2131060"/>
          <a:ext cx="10222845" cy="1824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7615">
                  <a:extLst>
                    <a:ext uri="{9D8B030D-6E8A-4147-A177-3AD203B41FA5}">
                      <a16:colId xmlns:a16="http://schemas.microsoft.com/office/drawing/2014/main" val="3147943733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1934509967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257186247"/>
                    </a:ext>
                  </a:extLst>
                </a:gridCol>
              </a:tblGrid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Lo que ha funcionado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Que se puede mejorar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 que se compromete el equipo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3139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Se cumplen todos los requerimientos específicos.</a:t>
                      </a:r>
                      <a:endParaRPr lang="es-CL" dirty="0"/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puede mejorar el sistema </a:t>
                      </a:r>
                      <a:r>
                        <a:rPr lang="es-MX" dirty="0" err="1"/>
                        <a:t>search</a:t>
                      </a:r>
                      <a:r>
                        <a:rPr lang="es-MX" dirty="0"/>
                        <a:t> para que sea mas exacto.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equipo se compromete a entregar mejores diseños para el siguiente sprint.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570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Hubo problemas la validación de pagos.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1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6ab665e8_0_8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Presentación del Software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D29CEA-B5EC-4316-B235-0F6CA82D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80" y="2516433"/>
            <a:ext cx="7466029" cy="3492302"/>
          </a:xfrm>
          <a:prstGeom prst="rect">
            <a:avLst/>
          </a:prstGeom>
        </p:spPr>
      </p:pic>
      <p:sp>
        <p:nvSpPr>
          <p:cNvPr id="6" name="Google Shape;74;gdde4ddd3c4_1_1">
            <a:extLst>
              <a:ext uri="{FF2B5EF4-FFF2-40B4-BE49-F238E27FC236}">
                <a16:creationId xmlns:a16="http://schemas.microsoft.com/office/drawing/2014/main" id="{022E316D-B631-4B8C-9194-8E91D7635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255" y="1572172"/>
            <a:ext cx="1036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https://github.com/RodrigoGarridoLeiva/Everis/tree/main/Sistema%20ecommerce/proyecto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456</Words>
  <Application>Microsoft Office PowerPoint</Application>
  <PresentationFormat>Panorámica</PresentationFormat>
  <Paragraphs>46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Actividad Sumativa 3</vt:lpstr>
      <vt:lpstr>Backlog</vt:lpstr>
      <vt:lpstr>Backlog</vt:lpstr>
      <vt:lpstr>Actividades</vt:lpstr>
      <vt:lpstr>Cumplimiento del backlog</vt:lpstr>
      <vt:lpstr>Retrospectiva</vt:lpstr>
      <vt:lpstr>Presentación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Formativa Tipo Problema 1.2</dc:title>
  <dc:creator>Raquel Capilla Blázquez</dc:creator>
  <cp:lastModifiedBy>GARRIDO LEIVA, RODRIGO A.</cp:lastModifiedBy>
  <cp:revision>17</cp:revision>
  <dcterms:created xsi:type="dcterms:W3CDTF">2021-06-01T18:44:00Z</dcterms:created>
  <dcterms:modified xsi:type="dcterms:W3CDTF">2021-06-28T21:32:10Z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2021-06-01T00:00:00Z</vt:filetime>
  </property>
</Properties>
</file>