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xs8M03KBJ+hX9y/9e7A4XhGp/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de4ddd3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de4ddd3c4_0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ba0e84470_2_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dba0e84470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e4ddd3c4_1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gdde4ddd3c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e6ab665e8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gde6ab665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de4ddd3c4_1_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gdde4ddd3c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e6ab665e8_0_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gde6ab665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4887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e6ab665e8_0_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gde6ab665e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6734" y="290846"/>
            <a:ext cx="1290068" cy="64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670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670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679805" y="1444497"/>
            <a:ext cx="10848975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670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6734" y="290846"/>
            <a:ext cx="1290068" cy="6404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/>
          <p:nvPr/>
        </p:nvSpPr>
        <p:spPr>
          <a:xfrm>
            <a:off x="0" y="656081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120000" extrusionOk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w="9525" cap="flat" cmpd="sng">
            <a:solidFill>
              <a:srgbClr val="505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1104" y="324611"/>
            <a:ext cx="1478096" cy="5901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5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670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679805" y="1444497"/>
            <a:ext cx="10848975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934092" y="2004868"/>
            <a:ext cx="99816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25" rIns="0" bIns="0" anchor="t" anchorCtr="0">
            <a:spAutoFit/>
          </a:bodyPr>
          <a:lstStyle/>
          <a:p>
            <a:pPr marL="12700" marR="508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4000"/>
              <a:t>Actividad Formativa Tipo Problema 1.2</a:t>
            </a:r>
            <a:endParaRPr sz="4000"/>
          </a:p>
        </p:txBody>
      </p:sp>
      <p:grpSp>
        <p:nvGrpSpPr>
          <p:cNvPr id="49" name="Google Shape;49;p1"/>
          <p:cNvGrpSpPr/>
          <p:nvPr/>
        </p:nvGrpSpPr>
        <p:grpSpPr>
          <a:xfrm>
            <a:off x="934092" y="707626"/>
            <a:ext cx="10360151" cy="1296924"/>
            <a:chOff x="822960" y="783336"/>
            <a:chExt cx="10360151" cy="1296924"/>
          </a:xfrm>
        </p:grpSpPr>
        <p:pic>
          <p:nvPicPr>
            <p:cNvPr id="50" name="Google Shape;50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078467" y="783336"/>
              <a:ext cx="2104644" cy="1296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2960" y="786384"/>
              <a:ext cx="2097024" cy="822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Google Shape;52;p1"/>
          <p:cNvSpPr txBox="1"/>
          <p:nvPr/>
        </p:nvSpPr>
        <p:spPr>
          <a:xfrm>
            <a:off x="8439500" y="3917950"/>
            <a:ext cx="31236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25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b="1">
                <a:solidFill>
                  <a:srgbClr val="7E7E7E"/>
                </a:solidFill>
              </a:rPr>
              <a:t>Rodrigo Garrido Leiva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b="1">
                <a:solidFill>
                  <a:srgbClr val="7E7E7E"/>
                </a:solidFill>
              </a:rPr>
              <a:t>Luciano Huenuvil Cádiz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b="1" i="0" u="none" strike="noStrike" cap="non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Luis León Gómez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b="1">
                <a:solidFill>
                  <a:srgbClr val="7E7E7E"/>
                </a:solidFill>
              </a:rPr>
              <a:t>Oscar Edding Nogales</a:t>
            </a:r>
            <a:endParaRPr sz="2000" b="1">
              <a:solidFill>
                <a:srgbClr val="7E7E7E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b="1">
                <a:solidFill>
                  <a:srgbClr val="7E7E7E"/>
                </a:solidFill>
              </a:rPr>
              <a:t>Marcelo Guzmán Escobar</a:t>
            </a:r>
            <a:endParaRPr sz="2000" b="1">
              <a:solidFill>
                <a:srgbClr val="7E7E7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e4ddd3c4_0_1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8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Roles de Cada integrante</a:t>
            </a:r>
            <a:endParaRPr/>
          </a:p>
        </p:txBody>
      </p:sp>
      <p:sp>
        <p:nvSpPr>
          <p:cNvPr id="58" name="Google Shape;58;gdde4ddd3c4_0_1"/>
          <p:cNvSpPr txBox="1">
            <a:spLocks noGrp="1"/>
          </p:cNvSpPr>
          <p:nvPr>
            <p:ph type="body" idx="1"/>
          </p:nvPr>
        </p:nvSpPr>
        <p:spPr>
          <a:xfrm>
            <a:off x="679805" y="1444497"/>
            <a:ext cx="108489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Product Owner, Scrum Master, Scrum Team</a:t>
            </a:r>
            <a:endParaRPr/>
          </a:p>
        </p:txBody>
      </p:sp>
      <p:sp>
        <p:nvSpPr>
          <p:cNvPr id="59" name="Google Shape;59;gdde4ddd3c4_0_1"/>
          <p:cNvSpPr txBox="1"/>
          <p:nvPr/>
        </p:nvSpPr>
        <p:spPr>
          <a:xfrm>
            <a:off x="679875" y="1943400"/>
            <a:ext cx="10848900" cy="20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450">
                <a:solidFill>
                  <a:srgbClr val="4E5A66"/>
                </a:solidFill>
                <a:highlight>
                  <a:srgbClr val="FFFFFF"/>
                </a:highlight>
              </a:rPr>
              <a:t>● Product Owner: Cristian Inzulza.</a:t>
            </a:r>
            <a:endParaRPr sz="245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450">
                <a:solidFill>
                  <a:srgbClr val="4E5A66"/>
                </a:solidFill>
                <a:highlight>
                  <a:srgbClr val="FFFFFF"/>
                </a:highlight>
              </a:rPr>
              <a:t>● Scrum Máster: Luis Enrique León Gómez.</a:t>
            </a:r>
            <a:endParaRPr sz="245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50">
                <a:solidFill>
                  <a:srgbClr val="4E5A66"/>
                </a:solidFill>
                <a:highlight>
                  <a:srgbClr val="FFFFFF"/>
                </a:highlight>
              </a:rPr>
              <a:t>● Equipo de desarrollo: Luciano Andrés Huenuvil Cádiz, Rodrigo Antonio Garrido Leiva, Marcelo Alejandro Guzmán Escobar, Oscar Ignacio Edding Nogales.</a:t>
            </a:r>
            <a:endParaRPr sz="2800"/>
          </a:p>
        </p:txBody>
      </p:sp>
      <p:pic>
        <p:nvPicPr>
          <p:cNvPr id="60" name="Google Shape;60;gdde4ddd3c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825" y="4013700"/>
            <a:ext cx="5079000" cy="25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ba0e84470_2_14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Backlog</a:t>
            </a:r>
            <a:endParaRPr/>
          </a:p>
        </p:txBody>
      </p:sp>
      <p:sp>
        <p:nvSpPr>
          <p:cNvPr id="66" name="Google Shape;66;gdba0e84470_2_14"/>
          <p:cNvSpPr txBox="1">
            <a:spLocks noGrp="1"/>
          </p:cNvSpPr>
          <p:nvPr>
            <p:ph type="body" idx="1"/>
          </p:nvPr>
        </p:nvSpPr>
        <p:spPr>
          <a:xfrm>
            <a:off x="671555" y="1572172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>
                <a:solidFill>
                  <a:schemeClr val="accent3"/>
                </a:solidFill>
              </a:rPr>
              <a:t>A continuación, se presentarán las historias de usuarios para el primer sprint del proyecto.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7" name="Google Shape;67;gdba0e84470_2_14"/>
          <p:cNvSpPr txBox="1"/>
          <p:nvPr/>
        </p:nvSpPr>
        <p:spPr>
          <a:xfrm>
            <a:off x="679800" y="2600125"/>
            <a:ext cx="6091800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- H1: El usuario desea ser capaz de registrarse nuevos productos.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- H2: El usuario requiere una página funcional para poder ver todos los productos agregados.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0CF269-4BD2-4EC2-9B26-E8BBC1D7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444" y="2712611"/>
            <a:ext cx="3371850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de4ddd3c4_1_1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Backlog</a:t>
            </a:r>
            <a:endParaRPr/>
          </a:p>
        </p:txBody>
      </p:sp>
      <p:sp>
        <p:nvSpPr>
          <p:cNvPr id="74" name="Google Shape;74;gdde4ddd3c4_1_1"/>
          <p:cNvSpPr txBox="1">
            <a:spLocks noGrp="1"/>
          </p:cNvSpPr>
          <p:nvPr>
            <p:ph type="body" idx="1"/>
          </p:nvPr>
        </p:nvSpPr>
        <p:spPr>
          <a:xfrm>
            <a:off x="671555" y="1572172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>
                <a:solidFill>
                  <a:schemeClr val="accent3"/>
                </a:solidFill>
              </a:rPr>
              <a:t>Priorización de actividades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8C13D2-9979-4F68-9DAA-A35A17D0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49" y="2642773"/>
            <a:ext cx="10522230" cy="2335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e6ab665e8_0_0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Actividades</a:t>
            </a:r>
            <a:endParaRPr/>
          </a:p>
        </p:txBody>
      </p:sp>
      <p:sp>
        <p:nvSpPr>
          <p:cNvPr id="81" name="Google Shape;81;gde6ab665e8_0_0"/>
          <p:cNvSpPr txBox="1">
            <a:spLocks noGrp="1"/>
          </p:cNvSpPr>
          <p:nvPr>
            <p:ph type="body" idx="1"/>
          </p:nvPr>
        </p:nvSpPr>
        <p:spPr>
          <a:xfrm>
            <a:off x="679805" y="1556509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>
                <a:solidFill>
                  <a:schemeClr val="accent3"/>
                </a:solidFill>
              </a:rPr>
              <a:t>A continuación, se presentarán las tareas individuales a partir del backlog.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2" name="Google Shape;82;gde6ab665e8_0_0"/>
          <p:cNvSpPr txBox="1"/>
          <p:nvPr/>
        </p:nvSpPr>
        <p:spPr>
          <a:xfrm>
            <a:off x="583800" y="2189175"/>
            <a:ext cx="11024400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T1.1: Crear HTML base.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T1.2: Definir formulario.</a:t>
            </a: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T1.3: Guardado de datos en el componente.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T2.1: </a:t>
            </a:r>
            <a:r>
              <a:rPr lang="es-MX" sz="1550" dirty="0">
                <a:solidFill>
                  <a:srgbClr val="4E5A66"/>
                </a:solidFill>
                <a:highlight>
                  <a:srgbClr val="FFFFFF"/>
                </a:highlight>
              </a:rPr>
              <a:t>Crear sección para visualizar datos del formulario.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T2.2: Dar formato.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de4ddd3c4_1_9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Cumplimiento del backlog</a:t>
            </a:r>
            <a:endParaRPr/>
          </a:p>
        </p:txBody>
      </p:sp>
      <p:sp>
        <p:nvSpPr>
          <p:cNvPr id="88" name="Google Shape;88;gdde4ddd3c4_1_9"/>
          <p:cNvSpPr txBox="1">
            <a:spLocks noGrp="1"/>
          </p:cNvSpPr>
          <p:nvPr>
            <p:ph type="body" idx="1"/>
          </p:nvPr>
        </p:nvSpPr>
        <p:spPr>
          <a:xfrm>
            <a:off x="671555" y="1572172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>
                <a:solidFill>
                  <a:schemeClr val="accent3"/>
                </a:solidFill>
              </a:rPr>
              <a:t>A continuación, se presentarán los criterios de aceptación de las historias.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9" name="Google Shape;89;gdde4ddd3c4_1_9"/>
          <p:cNvSpPr txBox="1"/>
          <p:nvPr/>
        </p:nvSpPr>
        <p:spPr>
          <a:xfrm>
            <a:off x="679800" y="2004675"/>
            <a:ext cx="6568800" cy="185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La historia 1 se da como cumplida cuando el usuario es capaz de registrar en un formulario un producto con sus características especificas.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La historia 2 se da como cumplida cuando el usuario es capaz de ver una tabla con todos los datos.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</p:txBody>
      </p:sp>
      <p:pic>
        <p:nvPicPr>
          <p:cNvPr id="90" name="Google Shape;90;gdde4ddd3c4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225" y="2580877"/>
            <a:ext cx="3029775" cy="30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e6ab665e8_0_26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/>
              <a:t>Retrospectiva</a:t>
            </a:r>
            <a:endParaRPr dirty="0"/>
          </a:p>
        </p:txBody>
      </p:sp>
      <p:sp>
        <p:nvSpPr>
          <p:cNvPr id="96" name="Google Shape;96;gde6ab665e8_0_26"/>
          <p:cNvSpPr txBox="1">
            <a:spLocks noGrp="1"/>
          </p:cNvSpPr>
          <p:nvPr>
            <p:ph type="body" idx="1"/>
          </p:nvPr>
        </p:nvSpPr>
        <p:spPr>
          <a:xfrm>
            <a:off x="679805" y="1447497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dirty="0">
                <a:solidFill>
                  <a:schemeClr val="accent3"/>
                </a:solidFill>
              </a:rPr>
              <a:t>R</a:t>
            </a:r>
            <a:r>
              <a:rPr lang="es-CL" dirty="0" err="1">
                <a:solidFill>
                  <a:schemeClr val="accent3"/>
                </a:solidFill>
              </a:rPr>
              <a:t>esumen</a:t>
            </a:r>
            <a:r>
              <a:rPr lang="es-CL" dirty="0">
                <a:solidFill>
                  <a:schemeClr val="accent3"/>
                </a:solidFill>
              </a:rPr>
              <a:t> de la retrospectiva del primer sprint</a:t>
            </a:r>
            <a:endParaRPr dirty="0">
              <a:solidFill>
                <a:schemeClr val="accent3"/>
              </a:solidFill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6E9BEF8A-F967-41CE-871E-B60553E69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27774"/>
              </p:ext>
            </p:extLst>
          </p:nvPr>
        </p:nvGraphicFramePr>
        <p:xfrm>
          <a:off x="891357" y="2131060"/>
          <a:ext cx="10222845" cy="25848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7615">
                  <a:extLst>
                    <a:ext uri="{9D8B030D-6E8A-4147-A177-3AD203B41FA5}">
                      <a16:colId xmlns:a16="http://schemas.microsoft.com/office/drawing/2014/main" val="3147943733"/>
                    </a:ext>
                  </a:extLst>
                </a:gridCol>
                <a:gridCol w="3407615">
                  <a:extLst>
                    <a:ext uri="{9D8B030D-6E8A-4147-A177-3AD203B41FA5}">
                      <a16:colId xmlns:a16="http://schemas.microsoft.com/office/drawing/2014/main" val="1934509967"/>
                    </a:ext>
                  </a:extLst>
                </a:gridCol>
                <a:gridCol w="3407615">
                  <a:extLst>
                    <a:ext uri="{9D8B030D-6E8A-4147-A177-3AD203B41FA5}">
                      <a16:colId xmlns:a16="http://schemas.microsoft.com/office/drawing/2014/main" val="257186247"/>
                    </a:ext>
                  </a:extLst>
                </a:gridCol>
              </a:tblGrid>
              <a:tr h="546669">
                <a:tc>
                  <a:txBody>
                    <a:bodyPr/>
                    <a:lstStyle/>
                    <a:p>
                      <a:r>
                        <a:rPr lang="es-MX" dirty="0"/>
                        <a:t>Lo que ha funcionado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Que se puede mejorar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 que se compromete el equipo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31396"/>
                  </a:ext>
                </a:extLst>
              </a:tr>
              <a:tr h="546669">
                <a:tc>
                  <a:txBody>
                    <a:bodyPr/>
                    <a:lstStyle/>
                    <a:p>
                      <a:r>
                        <a:rPr lang="es-MX" dirty="0"/>
                        <a:t>La creación del formulario se realizo sin problema alguno.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Mejorar la distribución de tiempo para la definición del proyecto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Estudiar la incorporación de las BD para un mejor guardado de datos.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75706"/>
                  </a:ext>
                </a:extLst>
              </a:tr>
              <a:tr h="546669">
                <a:tc>
                  <a:txBody>
                    <a:bodyPr/>
                    <a:lstStyle/>
                    <a:p>
                      <a:r>
                        <a:rPr lang="es-MX" dirty="0"/>
                        <a:t>Se cumplió con todo lo solicitado.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equipo tuvo una pequeña complicidad con el almacenamiento de los datos, lo cual se espera mejorar con el uso de bases de datos.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1350"/>
                  </a:ext>
                </a:extLst>
              </a:tr>
              <a:tr h="546669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2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41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6ab665e8_0_8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Presentación del Software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058740-E4A5-4B61-98A7-2E96EF472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01" y="1447479"/>
            <a:ext cx="8587766" cy="420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326</Words>
  <Application>Microsoft Office PowerPoint</Application>
  <PresentationFormat>Panorámica</PresentationFormat>
  <Paragraphs>40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Actividad Formativa Tipo Problema 1.2</vt:lpstr>
      <vt:lpstr>Roles de Cada integrante</vt:lpstr>
      <vt:lpstr>Backlog</vt:lpstr>
      <vt:lpstr>Backlog</vt:lpstr>
      <vt:lpstr>Actividades</vt:lpstr>
      <vt:lpstr>Cumplimiento del backlog</vt:lpstr>
      <vt:lpstr>Retrospectiva</vt:lpstr>
      <vt:lpstr>Presentación del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Formativa Tipo Problema 1.2</dc:title>
  <dc:creator>Raquel Capilla Blázquez</dc:creator>
  <cp:lastModifiedBy>GARRIDO LEIVA, RODRIGO A.</cp:lastModifiedBy>
  <cp:revision>3</cp:revision>
  <dcterms:created xsi:type="dcterms:W3CDTF">2021-06-01T18:44:00Z</dcterms:created>
  <dcterms:modified xsi:type="dcterms:W3CDTF">2021-06-23T13:10:08Z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2021-06-01T00:00:00Z</vt:filetime>
  </property>
</Properties>
</file>