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</p:embeddedFont>
    <p:embeddedFont>
      <p:font typeface="Kar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Karla-bold.fntdata"/><Relationship Id="rId27" Type="http://schemas.openxmlformats.org/officeDocument/2006/relationships/font" Target="fonts/Karl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48300" y="3175950"/>
            <a:ext cx="4229100" cy="118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DAMAS</a:t>
            </a:r>
            <a:r>
              <a:rPr lang="en"/>
              <a:t> </a:t>
            </a:r>
            <a:r>
              <a:rPr lang="en">
                <a:solidFill>
                  <a:srgbClr val="F44336"/>
                </a:solidFill>
              </a:rPr>
              <a:t>UFF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742744" y="2072178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B3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914450" y="2058842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Usuários = Desenvolvedores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066950" y="1523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Aceitação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492230" y="1402253"/>
            <a:ext cx="469787" cy="482041"/>
            <a:chOff x="5972700" y="2330200"/>
            <a:chExt cx="411625" cy="387275"/>
          </a:xfrm>
        </p:grpSpPr>
        <p:sp>
          <p:nvSpPr>
            <p:cNvPr id="147" name="Shape 14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8D0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648300" y="1216011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5B8D08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VALOR AGREGADO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8D08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00" y="904725"/>
            <a:ext cx="6008250" cy="33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968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009688"/>
                </a:solidFill>
              </a:rPr>
              <a:t>6.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BURNDOWN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968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4" y="868199"/>
            <a:ext cx="6436774" cy="39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9688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" y="938986"/>
            <a:ext cx="6028475" cy="37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3A9F4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03A9F4"/>
                </a:solidFill>
              </a:rPr>
              <a:t>7.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VERSÃO FINAL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3A9F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1461990" y="741090"/>
            <a:ext cx="4871018" cy="379214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3A9F4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4294967295" type="title"/>
          </p:nvPr>
        </p:nvSpPr>
        <p:spPr>
          <a:xfrm>
            <a:off x="2532600" y="2128850"/>
            <a:ext cx="2806800" cy="4857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3A9F4"/>
                </a:solidFill>
              </a:rPr>
              <a:t>CARREGANDO...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51B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3F51B5"/>
                </a:solidFill>
              </a:rPr>
              <a:t>8.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DIFICULDADES ENCONTRADAS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51B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914450" y="2058842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Criar testes;</a:t>
            </a:r>
          </a:p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Manter o cronograma;</a:t>
            </a:r>
          </a:p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Estimar lucro.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066950" y="1523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Dificuldades</a:t>
            </a:r>
          </a:p>
        </p:txBody>
      </p:sp>
      <p:sp>
        <p:nvSpPr>
          <p:cNvPr id="196" name="Shape 196"/>
          <p:cNvSpPr/>
          <p:nvPr/>
        </p:nvSpPr>
        <p:spPr>
          <a:xfrm>
            <a:off x="5569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685800" y="1040083"/>
            <a:ext cx="4531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BOM DIA!</a:t>
            </a:r>
          </a:p>
        </p:txBody>
      </p:sp>
      <p:sp>
        <p:nvSpPr>
          <p:cNvPr id="79" name="Shape 79"/>
          <p:cNvSpPr txBox="1"/>
          <p:nvPr>
            <p:ph idx="4294967295" type="subTitle"/>
          </p:nvPr>
        </p:nvSpPr>
        <p:spPr>
          <a:xfrm>
            <a:off x="685800" y="2239658"/>
            <a:ext cx="4531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Grupo:</a:t>
            </a: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685800" y="2911733"/>
            <a:ext cx="5620200" cy="10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Eduardo Ramos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Elias Lawrence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Filippo Maio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Marcelo Filho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Rodrigo Guerra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785304" y="783600"/>
            <a:ext cx="462632" cy="462632"/>
            <a:chOff x="1278900" y="2333250"/>
            <a:chExt cx="381175" cy="381175"/>
          </a:xfrm>
        </p:grpSpPr>
        <p:sp>
          <p:nvSpPr>
            <p:cNvPr id="82" name="Shape 82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73AB7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ctrTitle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673AB7"/>
                </a:solidFill>
              </a:rPr>
              <a:t>OBRIGADO!</a:t>
            </a:r>
          </a:p>
        </p:txBody>
      </p:sp>
      <p:sp>
        <p:nvSpPr>
          <p:cNvPr id="202" name="Shape 202"/>
          <p:cNvSpPr txBox="1"/>
          <p:nvPr>
            <p:ph idx="4294967295" type="subTitle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DÚVIDAS?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204" name="Shape 204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9800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TESTE DE UNIDADE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100" y="376237"/>
            <a:ext cx="45624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CDDC39"/>
                </a:solidFill>
              </a:rPr>
              <a:t>2</a:t>
            </a:r>
            <a:r>
              <a:rPr lang="en" sz="7200">
                <a:solidFill>
                  <a:srgbClr val="CDDC39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CASOS DE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914450" y="2058842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Comer uma peça para esquerda;</a:t>
            </a:r>
          </a:p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Comer múltiplas peças pela esquerda;</a:t>
            </a:r>
          </a:p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Comer uma peça para direita;</a:t>
            </a:r>
          </a:p>
          <a:p>
            <a:pPr indent="-3556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Comer múltiplas peças pela direita;</a:t>
            </a:r>
          </a:p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Comer peças para trás;</a:t>
            </a:r>
          </a:p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Analogamente para peças pretas, brancas e respectivas damas.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66950" y="1523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Testes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564648" y="1499318"/>
            <a:ext cx="369504" cy="369504"/>
            <a:chOff x="2594050" y="1631825"/>
            <a:chExt cx="439625" cy="439625"/>
          </a:xfrm>
        </p:grpSpPr>
        <p:sp>
          <p:nvSpPr>
            <p:cNvPr id="108" name="Shape 10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TESTE DE INTEGRAÇÃO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914450" y="2058842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Feita inicialmente em Java;</a:t>
            </a:r>
          </a:p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Desenvolvida como Stub;</a:t>
            </a:r>
          </a:p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Hardcode;</a:t>
            </a:r>
          </a:p>
          <a:p>
            <a:pPr indent="-355600" lvl="0" marL="457200" rt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Bottom-Up.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066950" y="1523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Teste da IA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538319" y="1523609"/>
            <a:ext cx="452420" cy="433992"/>
            <a:chOff x="5233525" y="4954450"/>
            <a:chExt cx="538275" cy="516350"/>
          </a:xfrm>
        </p:grpSpPr>
        <p:sp>
          <p:nvSpPr>
            <p:cNvPr id="124" name="Shape 124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B3B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EB3B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TESTE DE ACEITAÇÃO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