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jssYAij6hIVK6jFWCBBlKVq0do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419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4943061" y="251791"/>
            <a:ext cx="1537252" cy="33855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419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/>
          </a:p>
        </p:txBody>
      </p:sp>
      <p:cxnSp>
        <p:nvCxnSpPr>
          <p:cNvPr id="90" name="Google Shape;90;p1"/>
          <p:cNvCxnSpPr/>
          <p:nvPr/>
        </p:nvCxnSpPr>
        <p:spPr>
          <a:xfrm flipH="1">
            <a:off x="2962558" y="513401"/>
            <a:ext cx="1933482" cy="60308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" name="Google Shape;91;p1"/>
          <p:cNvCxnSpPr/>
          <p:nvPr/>
        </p:nvCxnSpPr>
        <p:spPr>
          <a:xfrm>
            <a:off x="6500193" y="513401"/>
            <a:ext cx="1239545" cy="47181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" name="Google Shape;92;p1"/>
          <p:cNvCxnSpPr/>
          <p:nvPr/>
        </p:nvCxnSpPr>
        <p:spPr>
          <a:xfrm flipH="1" rot="10800000">
            <a:off x="6542490" y="2185547"/>
            <a:ext cx="1197248" cy="47181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" name="Google Shape;93;p1"/>
          <p:cNvCxnSpPr/>
          <p:nvPr/>
        </p:nvCxnSpPr>
        <p:spPr>
          <a:xfrm flipH="1" rot="10800000">
            <a:off x="3605866" y="3194609"/>
            <a:ext cx="788953" cy="40232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4" name="Google Shape;94;p1"/>
          <p:cNvGrpSpPr/>
          <p:nvPr/>
        </p:nvGrpSpPr>
        <p:grpSpPr>
          <a:xfrm>
            <a:off x="7739738" y="985218"/>
            <a:ext cx="2385392" cy="1077218"/>
            <a:chOff x="7739738" y="985218"/>
            <a:chExt cx="2385392" cy="1077218"/>
          </a:xfrm>
        </p:grpSpPr>
        <p:sp>
          <p:nvSpPr>
            <p:cNvPr id="95" name="Google Shape;95;p1"/>
            <p:cNvSpPr txBox="1"/>
            <p:nvPr/>
          </p:nvSpPr>
          <p:spPr>
            <a:xfrm>
              <a:off x="7739738" y="985218"/>
              <a:ext cx="2385392" cy="107721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419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USUARIOS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7994869" y="1485509"/>
              <a:ext cx="431528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419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AU</a:t>
              </a:r>
              <a:endParaRPr/>
            </a:p>
          </p:txBody>
        </p:sp>
        <p:sp>
          <p:nvSpPr>
            <p:cNvPr id="97" name="Google Shape;97;p1"/>
            <p:cNvSpPr txBox="1"/>
            <p:nvPr/>
          </p:nvSpPr>
          <p:spPr>
            <a:xfrm>
              <a:off x="8597843" y="1485509"/>
              <a:ext cx="410690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</a:t>
              </a:r>
              <a:endParaRPr/>
            </a:p>
          </p:txBody>
        </p:sp>
        <p:sp>
          <p:nvSpPr>
            <p:cNvPr id="98" name="Google Shape;98;p1"/>
            <p:cNvSpPr txBox="1"/>
            <p:nvPr/>
          </p:nvSpPr>
          <p:spPr>
            <a:xfrm>
              <a:off x="9200817" y="1485509"/>
              <a:ext cx="492827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SLU</a:t>
              </a:r>
              <a:endParaRPr/>
            </a:p>
          </p:txBody>
        </p:sp>
      </p:grpSp>
      <p:grpSp>
        <p:nvGrpSpPr>
          <p:cNvPr id="99" name="Google Shape;99;p1"/>
          <p:cNvGrpSpPr/>
          <p:nvPr/>
        </p:nvGrpSpPr>
        <p:grpSpPr>
          <a:xfrm>
            <a:off x="4448288" y="2505670"/>
            <a:ext cx="2062077" cy="830997"/>
            <a:chOff x="5234609" y="2531165"/>
            <a:chExt cx="2062077" cy="830997"/>
          </a:xfrm>
        </p:grpSpPr>
        <p:sp>
          <p:nvSpPr>
            <p:cNvPr id="100" name="Google Shape;100;p1"/>
            <p:cNvSpPr txBox="1"/>
            <p:nvPr/>
          </p:nvSpPr>
          <p:spPr>
            <a:xfrm>
              <a:off x="5234609" y="2531165"/>
              <a:ext cx="2062077" cy="83099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LOG IN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 txBox="1"/>
            <p:nvPr/>
          </p:nvSpPr>
          <p:spPr>
            <a:xfrm>
              <a:off x="5367315" y="2935757"/>
              <a:ext cx="431528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AU</a:t>
              </a:r>
              <a:endParaRPr/>
            </a:p>
          </p:txBody>
        </p:sp>
        <p:sp>
          <p:nvSpPr>
            <p:cNvPr id="102" name="Google Shape;102;p1"/>
            <p:cNvSpPr txBox="1"/>
            <p:nvPr/>
          </p:nvSpPr>
          <p:spPr>
            <a:xfrm>
              <a:off x="5997893" y="2935757"/>
              <a:ext cx="410690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</a:t>
              </a:r>
              <a:endParaRPr/>
            </a:p>
          </p:txBody>
        </p:sp>
        <p:sp>
          <p:nvSpPr>
            <p:cNvPr id="103" name="Google Shape;103;p1"/>
            <p:cNvSpPr txBox="1"/>
            <p:nvPr/>
          </p:nvSpPr>
          <p:spPr>
            <a:xfrm>
              <a:off x="6600867" y="2935757"/>
              <a:ext cx="492827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SLU</a:t>
              </a:r>
              <a:endParaRPr/>
            </a:p>
          </p:txBody>
        </p:sp>
      </p:grpSp>
      <p:sp>
        <p:nvSpPr>
          <p:cNvPr id="104" name="Google Shape;104;p1"/>
          <p:cNvSpPr txBox="1"/>
          <p:nvPr/>
        </p:nvSpPr>
        <p:spPr>
          <a:xfrm>
            <a:off x="528234" y="920785"/>
            <a:ext cx="2414444" cy="206210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PELICULAS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LISTADO COMPLETO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BUSCAR POR NOMBRE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ORDENAR ESTRENO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ORDENAR TITULO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FILTRAR GENERO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707762" y="2509472"/>
            <a:ext cx="409086" cy="33855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</a:t>
            </a:r>
            <a:endParaRPr/>
          </a:p>
        </p:txBody>
      </p:sp>
      <p:sp>
        <p:nvSpPr>
          <p:cNvPr id="106" name="Google Shape;106;p1"/>
          <p:cNvSpPr txBox="1"/>
          <p:nvPr/>
        </p:nvSpPr>
        <p:spPr>
          <a:xfrm>
            <a:off x="1231773" y="2528868"/>
            <a:ext cx="385042" cy="33855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</a:t>
            </a:r>
            <a:endParaRPr/>
          </a:p>
        </p:txBody>
      </p:sp>
      <p:sp>
        <p:nvSpPr>
          <p:cNvPr id="107" name="Google Shape;107;p1"/>
          <p:cNvSpPr txBox="1"/>
          <p:nvPr/>
        </p:nvSpPr>
        <p:spPr>
          <a:xfrm>
            <a:off x="1723822" y="2528868"/>
            <a:ext cx="396391" cy="33855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</a:t>
            </a:r>
            <a:endParaRPr/>
          </a:p>
        </p:txBody>
      </p:sp>
      <p:sp>
        <p:nvSpPr>
          <p:cNvPr id="108" name="Google Shape;108;p1"/>
          <p:cNvSpPr txBox="1"/>
          <p:nvPr/>
        </p:nvSpPr>
        <p:spPr>
          <a:xfrm>
            <a:off x="2209348" y="2517648"/>
            <a:ext cx="471604" cy="33855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SLP</a:t>
            </a:r>
            <a:endParaRPr/>
          </a:p>
        </p:txBody>
      </p:sp>
      <p:grpSp>
        <p:nvGrpSpPr>
          <p:cNvPr id="109" name="Google Shape;109;p1"/>
          <p:cNvGrpSpPr/>
          <p:nvPr/>
        </p:nvGrpSpPr>
        <p:grpSpPr>
          <a:xfrm>
            <a:off x="693402" y="3472125"/>
            <a:ext cx="4002424" cy="2800767"/>
            <a:chOff x="693402" y="3472125"/>
            <a:chExt cx="4002424" cy="2800767"/>
          </a:xfrm>
        </p:grpSpPr>
        <p:sp>
          <p:nvSpPr>
            <p:cNvPr id="110" name="Google Shape;110;p1"/>
            <p:cNvSpPr txBox="1"/>
            <p:nvPr/>
          </p:nvSpPr>
          <p:spPr>
            <a:xfrm>
              <a:off x="693402" y="3472125"/>
              <a:ext cx="4002424" cy="280076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ADMIN 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s-419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CARGAR PELICULA 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s-419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MOSTRAR LISTADO DE PELICULAS (ACTIVAS Y NO ACTIVAS) 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s-419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MODIFICAR UNA PELICULA 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s-419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MOSTRAR LISTADO DE  USUARIOS 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s-419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CARGAR USUARIOS 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s-419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MODIFICAR ESTADO DE UN USUARIO 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s-419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LOG OUT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 txBox="1"/>
            <p:nvPr/>
          </p:nvSpPr>
          <p:spPr>
            <a:xfrm>
              <a:off x="1225778" y="5789514"/>
              <a:ext cx="431528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AU</a:t>
              </a:r>
              <a:endParaRPr/>
            </a:p>
          </p:txBody>
        </p:sp>
        <p:sp>
          <p:nvSpPr>
            <p:cNvPr id="112" name="Google Shape;112;p1"/>
            <p:cNvSpPr txBox="1"/>
            <p:nvPr/>
          </p:nvSpPr>
          <p:spPr>
            <a:xfrm>
              <a:off x="1730669" y="5798473"/>
              <a:ext cx="410690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</a:t>
              </a:r>
              <a:endParaRPr/>
            </a:p>
          </p:txBody>
        </p:sp>
        <p:sp>
          <p:nvSpPr>
            <p:cNvPr id="113" name="Google Shape;113;p1"/>
            <p:cNvSpPr txBox="1"/>
            <p:nvPr/>
          </p:nvSpPr>
          <p:spPr>
            <a:xfrm>
              <a:off x="2329093" y="5798473"/>
              <a:ext cx="492827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SLU</a:t>
              </a:r>
              <a:endParaRPr/>
            </a:p>
          </p:txBody>
        </p:sp>
        <p:sp>
          <p:nvSpPr>
            <p:cNvPr id="114" name="Google Shape;114;p1"/>
            <p:cNvSpPr txBox="1"/>
            <p:nvPr/>
          </p:nvSpPr>
          <p:spPr>
            <a:xfrm>
              <a:off x="2942678" y="5798473"/>
              <a:ext cx="396391" cy="338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</a:t>
              </a:r>
              <a:endParaRPr/>
            </a:p>
          </p:txBody>
        </p:sp>
      </p:grpSp>
      <p:cxnSp>
        <p:nvCxnSpPr>
          <p:cNvPr id="115" name="Google Shape;115;p1"/>
          <p:cNvCxnSpPr/>
          <p:nvPr/>
        </p:nvCxnSpPr>
        <p:spPr>
          <a:xfrm rot="10800000">
            <a:off x="6542490" y="3356078"/>
            <a:ext cx="598624" cy="48170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16" name="Google Shape;116;p1"/>
          <p:cNvGrpSpPr/>
          <p:nvPr/>
        </p:nvGrpSpPr>
        <p:grpSpPr>
          <a:xfrm>
            <a:off x="6993303" y="3857688"/>
            <a:ext cx="3470100" cy="2555100"/>
            <a:chOff x="7003178" y="3858963"/>
            <a:chExt cx="3470100" cy="2555100"/>
          </a:xfrm>
        </p:grpSpPr>
        <p:sp>
          <p:nvSpPr>
            <p:cNvPr id="117" name="Google Shape;117;p1"/>
            <p:cNvSpPr txBox="1"/>
            <p:nvPr/>
          </p:nvSpPr>
          <p:spPr>
            <a:xfrm>
              <a:off x="7003178" y="3858963"/>
              <a:ext cx="3470100" cy="25551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 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s-419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 PERFIL 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s-419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MODIFICAR EL USUARIO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s-419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 MIS RECOMENDACIONES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s-419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AGREGAR UNA PELICULA A MI LISTA 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s-419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QUITAR UNA PELICULA DE MI LISTA 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s-419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LOG OUT 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s-419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DAR BAJA USUARIO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8" name="Google Shape;118;p1"/>
            <p:cNvGrpSpPr/>
            <p:nvPr/>
          </p:nvGrpSpPr>
          <p:grpSpPr>
            <a:xfrm>
              <a:off x="7683183" y="5967675"/>
              <a:ext cx="2113208" cy="353954"/>
              <a:chOff x="8712703" y="2803801"/>
              <a:chExt cx="2113208" cy="353954"/>
            </a:xfrm>
          </p:grpSpPr>
          <p:sp>
            <p:nvSpPr>
              <p:cNvPr id="119" name="Google Shape;119;p1"/>
              <p:cNvSpPr txBox="1"/>
              <p:nvPr/>
            </p:nvSpPr>
            <p:spPr>
              <a:xfrm>
                <a:off x="8712703" y="2803801"/>
                <a:ext cx="431400" cy="3387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419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AU</a:t>
                </a:r>
                <a:endParaRPr/>
              </a:p>
            </p:txBody>
          </p:sp>
          <p:sp>
            <p:nvSpPr>
              <p:cNvPr id="120" name="Google Shape;120;p1"/>
              <p:cNvSpPr txBox="1"/>
              <p:nvPr/>
            </p:nvSpPr>
            <p:spPr>
              <a:xfrm>
                <a:off x="9250572" y="2803876"/>
                <a:ext cx="410690" cy="338554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419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</a:t>
                </a:r>
                <a:endParaRPr/>
              </a:p>
            </p:txBody>
          </p:sp>
          <p:sp>
            <p:nvSpPr>
              <p:cNvPr id="121" name="Google Shape;121;p1"/>
              <p:cNvSpPr txBox="1"/>
              <p:nvPr/>
            </p:nvSpPr>
            <p:spPr>
              <a:xfrm>
                <a:off x="9767753" y="2803876"/>
                <a:ext cx="492827" cy="338554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419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SLU</a:t>
                </a:r>
                <a:endParaRPr/>
              </a:p>
            </p:txBody>
          </p:sp>
          <p:sp>
            <p:nvSpPr>
              <p:cNvPr id="122" name="Google Shape;122;p1"/>
              <p:cNvSpPr txBox="1"/>
              <p:nvPr/>
            </p:nvSpPr>
            <p:spPr>
              <a:xfrm>
                <a:off x="10429520" y="2819201"/>
                <a:ext cx="396391" cy="338554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419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SA</a:t>
                </a:r>
                <a:endParaRPr/>
              </a:p>
            </p:txBody>
          </p:sp>
        </p:grpSp>
      </p:grpSp>
      <p:sp>
        <p:nvSpPr>
          <p:cNvPr id="123" name="Google Shape;123;p1"/>
          <p:cNvSpPr/>
          <p:nvPr/>
        </p:nvSpPr>
        <p:spPr>
          <a:xfrm>
            <a:off x="7123525" y="5934500"/>
            <a:ext cx="471600" cy="33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"/>
          <p:cNvSpPr txBox="1"/>
          <p:nvPr/>
        </p:nvSpPr>
        <p:spPr>
          <a:xfrm>
            <a:off x="1794043" y="438079"/>
            <a:ext cx="1230080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ARCHIVOS </a:t>
            </a:r>
            <a:endParaRPr/>
          </a:p>
        </p:txBody>
      </p:sp>
      <p:cxnSp>
        <p:nvCxnSpPr>
          <p:cNvPr id="129" name="Google Shape;129;p2"/>
          <p:cNvCxnSpPr/>
          <p:nvPr/>
        </p:nvCxnSpPr>
        <p:spPr>
          <a:xfrm flipH="1">
            <a:off x="1475991" y="854658"/>
            <a:ext cx="755375" cy="70323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0" name="Google Shape;130;p2"/>
          <p:cNvCxnSpPr/>
          <p:nvPr/>
        </p:nvCxnSpPr>
        <p:spPr>
          <a:xfrm>
            <a:off x="2734948" y="807411"/>
            <a:ext cx="494037" cy="69257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2"/>
          <p:cNvSpPr txBox="1"/>
          <p:nvPr/>
        </p:nvSpPr>
        <p:spPr>
          <a:xfrm>
            <a:off x="913960" y="1499983"/>
            <a:ext cx="740908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PELIS </a:t>
            </a:r>
            <a:endParaRPr/>
          </a:p>
        </p:txBody>
      </p:sp>
      <p:sp>
        <p:nvSpPr>
          <p:cNvPr id="132" name="Google Shape;132;p2"/>
          <p:cNvSpPr txBox="1"/>
          <p:nvPr/>
        </p:nvSpPr>
        <p:spPr>
          <a:xfrm>
            <a:off x="3024122" y="1557888"/>
            <a:ext cx="846065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</a:t>
            </a:r>
            <a:endParaRPr/>
          </a:p>
        </p:txBody>
      </p:sp>
      <p:sp>
        <p:nvSpPr>
          <p:cNvPr id="133" name="Google Shape;133;p2"/>
          <p:cNvSpPr txBox="1"/>
          <p:nvPr/>
        </p:nvSpPr>
        <p:spPr>
          <a:xfrm>
            <a:off x="913960" y="2305052"/>
            <a:ext cx="436338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</a:t>
            </a:r>
            <a:endParaRPr/>
          </a:p>
        </p:txBody>
      </p:sp>
      <p:sp>
        <p:nvSpPr>
          <p:cNvPr id="134" name="Google Shape;134;p2"/>
          <p:cNvSpPr txBox="1"/>
          <p:nvPr/>
        </p:nvSpPr>
        <p:spPr>
          <a:xfrm>
            <a:off x="3228972" y="2305050"/>
            <a:ext cx="583800" cy="369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</a:t>
            </a:r>
            <a:endParaRPr/>
          </a:p>
        </p:txBody>
      </p:sp>
      <p:cxnSp>
        <p:nvCxnSpPr>
          <p:cNvPr id="135" name="Google Shape;135;p2"/>
          <p:cNvCxnSpPr/>
          <p:nvPr/>
        </p:nvCxnSpPr>
        <p:spPr>
          <a:xfrm flipH="1">
            <a:off x="1132130" y="1927220"/>
            <a:ext cx="1" cy="37783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6" name="Google Shape;136;p2"/>
          <p:cNvCxnSpPr/>
          <p:nvPr/>
        </p:nvCxnSpPr>
        <p:spPr>
          <a:xfrm flipH="1">
            <a:off x="3447153" y="1927220"/>
            <a:ext cx="1" cy="37783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7" name="Google Shape;137;p2"/>
          <p:cNvCxnSpPr>
            <a:stCxn id="138" idx="1"/>
            <a:endCxn id="139" idx="0"/>
          </p:cNvCxnSpPr>
          <p:nvPr/>
        </p:nvCxnSpPr>
        <p:spPr>
          <a:xfrm flipH="1">
            <a:off x="4202726" y="2859050"/>
            <a:ext cx="2396700" cy="134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8" name="Google Shape;138;p2"/>
          <p:cNvSpPr txBox="1"/>
          <p:nvPr/>
        </p:nvSpPr>
        <p:spPr>
          <a:xfrm>
            <a:off x="6599426" y="2674384"/>
            <a:ext cx="916598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STRUCS</a:t>
            </a:r>
            <a:endParaRPr/>
          </a:p>
        </p:txBody>
      </p:sp>
      <p:sp>
        <p:nvSpPr>
          <p:cNvPr id="140" name="Google Shape;140;p2"/>
          <p:cNvSpPr txBox="1"/>
          <p:nvPr/>
        </p:nvSpPr>
        <p:spPr>
          <a:xfrm>
            <a:off x="5311906" y="4199968"/>
            <a:ext cx="1088760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PELICULA</a:t>
            </a:r>
            <a:endParaRPr/>
          </a:p>
        </p:txBody>
      </p:sp>
      <p:sp>
        <p:nvSpPr>
          <p:cNvPr id="141" name="Google Shape;141;p2"/>
          <p:cNvSpPr txBox="1"/>
          <p:nvPr/>
        </p:nvSpPr>
        <p:spPr>
          <a:xfrm>
            <a:off x="6887807" y="4199968"/>
            <a:ext cx="846707" cy="92333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PELI</a:t>
            </a:r>
            <a:endParaRPr/>
          </a:p>
        </p:txBody>
      </p:sp>
      <p:sp>
        <p:nvSpPr>
          <p:cNvPr id="142" name="Google Shape;142;p2"/>
          <p:cNvSpPr txBox="1"/>
          <p:nvPr/>
        </p:nvSpPr>
        <p:spPr>
          <a:xfrm>
            <a:off x="9882473" y="4199968"/>
            <a:ext cx="837089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ARBOL</a:t>
            </a:r>
            <a:endParaRPr/>
          </a:p>
        </p:txBody>
      </p:sp>
      <p:sp>
        <p:nvSpPr>
          <p:cNvPr id="139" name="Google Shape;139;p2"/>
          <p:cNvSpPr txBox="1"/>
          <p:nvPr/>
        </p:nvSpPr>
        <p:spPr>
          <a:xfrm>
            <a:off x="3665323" y="4199968"/>
            <a:ext cx="1074525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USUARIO</a:t>
            </a:r>
            <a:endParaRPr/>
          </a:p>
        </p:txBody>
      </p:sp>
      <p:sp>
        <p:nvSpPr>
          <p:cNvPr id="143" name="Google Shape;143;p2"/>
          <p:cNvSpPr txBox="1"/>
          <p:nvPr/>
        </p:nvSpPr>
        <p:spPr>
          <a:xfrm>
            <a:off x="3812834" y="5363044"/>
            <a:ext cx="437940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</a:t>
            </a:r>
            <a:endParaRPr/>
          </a:p>
        </p:txBody>
      </p:sp>
      <p:sp>
        <p:nvSpPr>
          <p:cNvPr id="144" name="Google Shape;144;p2"/>
          <p:cNvSpPr txBox="1"/>
          <p:nvPr/>
        </p:nvSpPr>
        <p:spPr>
          <a:xfrm>
            <a:off x="8592118" y="5444808"/>
            <a:ext cx="530786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SLU</a:t>
            </a:r>
            <a:endParaRPr/>
          </a:p>
        </p:txBody>
      </p:sp>
      <p:sp>
        <p:nvSpPr>
          <p:cNvPr id="145" name="Google Shape;145;p2"/>
          <p:cNvSpPr txBox="1"/>
          <p:nvPr/>
        </p:nvSpPr>
        <p:spPr>
          <a:xfrm>
            <a:off x="10150427" y="5464020"/>
            <a:ext cx="421847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</a:t>
            </a:r>
            <a:endParaRPr/>
          </a:p>
        </p:txBody>
      </p:sp>
      <p:sp>
        <p:nvSpPr>
          <p:cNvPr id="146" name="Google Shape;146;p2"/>
          <p:cNvSpPr txBox="1"/>
          <p:nvPr/>
        </p:nvSpPr>
        <p:spPr>
          <a:xfrm>
            <a:off x="7057725" y="5363044"/>
            <a:ext cx="506870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SLP</a:t>
            </a:r>
            <a:endParaRPr/>
          </a:p>
        </p:txBody>
      </p:sp>
      <p:sp>
        <p:nvSpPr>
          <p:cNvPr id="147" name="Google Shape;147;p2"/>
          <p:cNvSpPr txBox="1"/>
          <p:nvPr/>
        </p:nvSpPr>
        <p:spPr>
          <a:xfrm>
            <a:off x="5654249" y="5363044"/>
            <a:ext cx="409086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</a:t>
            </a:r>
            <a:endParaRPr/>
          </a:p>
        </p:txBody>
      </p:sp>
      <p:sp>
        <p:nvSpPr>
          <p:cNvPr id="148" name="Google Shape;148;p2"/>
          <p:cNvSpPr txBox="1"/>
          <p:nvPr/>
        </p:nvSpPr>
        <p:spPr>
          <a:xfrm>
            <a:off x="8434158" y="4199968"/>
            <a:ext cx="846707" cy="92333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/>
          </a:p>
        </p:txBody>
      </p:sp>
      <p:cxnSp>
        <p:nvCxnSpPr>
          <p:cNvPr id="149" name="Google Shape;149;p2"/>
          <p:cNvCxnSpPr/>
          <p:nvPr/>
        </p:nvCxnSpPr>
        <p:spPr>
          <a:xfrm>
            <a:off x="7171485" y="3077458"/>
            <a:ext cx="0" cy="115110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0" name="Google Shape;150;p2"/>
          <p:cNvCxnSpPr>
            <a:endCxn id="140" idx="0"/>
          </p:cNvCxnSpPr>
          <p:nvPr/>
        </p:nvCxnSpPr>
        <p:spPr>
          <a:xfrm flipH="1">
            <a:off x="5856286" y="3077368"/>
            <a:ext cx="893700" cy="1122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" name="Google Shape;151;p2"/>
          <p:cNvCxnSpPr>
            <a:endCxn id="148" idx="0"/>
          </p:cNvCxnSpPr>
          <p:nvPr/>
        </p:nvCxnSpPr>
        <p:spPr>
          <a:xfrm>
            <a:off x="7515911" y="3043768"/>
            <a:ext cx="1341600" cy="1156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2" name="Google Shape;152;p2"/>
          <p:cNvCxnSpPr>
            <a:stCxn id="138" idx="3"/>
          </p:cNvCxnSpPr>
          <p:nvPr/>
        </p:nvCxnSpPr>
        <p:spPr>
          <a:xfrm>
            <a:off x="7516024" y="2859050"/>
            <a:ext cx="2634300" cy="134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3" name="Google Shape;153;p2"/>
          <p:cNvCxnSpPr>
            <a:endCxn id="143" idx="0"/>
          </p:cNvCxnSpPr>
          <p:nvPr/>
        </p:nvCxnSpPr>
        <p:spPr>
          <a:xfrm>
            <a:off x="4031804" y="4588444"/>
            <a:ext cx="0" cy="774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4" name="Google Shape;154;p2"/>
          <p:cNvCxnSpPr/>
          <p:nvPr/>
        </p:nvCxnSpPr>
        <p:spPr>
          <a:xfrm flipH="1">
            <a:off x="5813827" y="4578820"/>
            <a:ext cx="2" cy="774704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5" name="Google Shape;155;p2"/>
          <p:cNvCxnSpPr>
            <a:stCxn id="141" idx="2"/>
            <a:endCxn id="146" idx="0"/>
          </p:cNvCxnSpPr>
          <p:nvPr/>
        </p:nvCxnSpPr>
        <p:spPr>
          <a:xfrm>
            <a:off x="7311161" y="5123298"/>
            <a:ext cx="0" cy="239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6" name="Google Shape;156;p2"/>
          <p:cNvCxnSpPr>
            <a:endCxn id="145" idx="0"/>
          </p:cNvCxnSpPr>
          <p:nvPr/>
        </p:nvCxnSpPr>
        <p:spPr>
          <a:xfrm>
            <a:off x="10347551" y="4615020"/>
            <a:ext cx="13800" cy="849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7" name="Google Shape;157;p2"/>
          <p:cNvCxnSpPr/>
          <p:nvPr/>
        </p:nvCxnSpPr>
        <p:spPr>
          <a:xfrm flipH="1">
            <a:off x="8855801" y="5172994"/>
            <a:ext cx="1" cy="239746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2021-11-18T21:46:51Z</dcterms:created>
  <dc:creator>Maria Jose Jaramillo</dc:creator>
</cp:coreProperties>
</file>