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0"/>
  </p:notesMasterIdLst>
  <p:handoutMasterIdLst>
    <p:handoutMasterId r:id="rId31"/>
  </p:handoutMasterIdLst>
  <p:sldIdLst>
    <p:sldId id="333" r:id="rId2"/>
    <p:sldId id="340" r:id="rId3"/>
    <p:sldId id="346" r:id="rId4"/>
    <p:sldId id="347" r:id="rId5"/>
    <p:sldId id="348" r:id="rId6"/>
    <p:sldId id="349" r:id="rId7"/>
    <p:sldId id="335" r:id="rId8"/>
    <p:sldId id="350" r:id="rId9"/>
    <p:sldId id="351" r:id="rId10"/>
    <p:sldId id="352" r:id="rId11"/>
    <p:sldId id="353" r:id="rId12"/>
    <p:sldId id="336" r:id="rId13"/>
    <p:sldId id="354" r:id="rId14"/>
    <p:sldId id="355" r:id="rId15"/>
    <p:sldId id="356" r:id="rId16"/>
    <p:sldId id="357" r:id="rId17"/>
    <p:sldId id="359" r:id="rId18"/>
    <p:sldId id="358" r:id="rId19"/>
    <p:sldId id="360" r:id="rId20"/>
    <p:sldId id="361" r:id="rId21"/>
    <p:sldId id="362" r:id="rId22"/>
    <p:sldId id="363" r:id="rId23"/>
    <p:sldId id="364" r:id="rId24"/>
    <p:sldId id="365" r:id="rId25"/>
    <p:sldId id="366" r:id="rId26"/>
    <p:sldId id="367" r:id="rId27"/>
    <p:sldId id="368" r:id="rId28"/>
    <p:sldId id="369" r:id="rId29"/>
  </p:sldIdLst>
  <p:sldSz cx="9144000" cy="5143500" type="screen16x9"/>
  <p:notesSz cx="6858000" cy="9144000"/>
  <p:embeddedFontLst>
    <p:embeddedFont>
      <p:font typeface="Abril Fatface" panose="02000503000000020003" pitchFamily="2" charset="77"/>
      <p:regular r:id="rId32"/>
    </p:embeddedFont>
    <p:embeddedFont>
      <p:font typeface="Century Gothic" panose="020B0502020202020204" pitchFamily="34" charset="0"/>
      <p:regular r:id="rId33"/>
      <p:bold r:id="rId34"/>
      <p:italic r:id="rId35"/>
      <p:boldItalic r:id="rId36"/>
    </p:embeddedFont>
    <p:embeddedFont>
      <p:font typeface="Nunito" pitchFamily="2" charset="77"/>
      <p:regular r:id="rId37"/>
      <p:bold r:id="rId38"/>
      <p:italic r:id="rId39"/>
      <p:boldItalic r:id="rId40"/>
    </p:embeddedFont>
    <p:embeddedFont>
      <p:font typeface="Tahoma" panose="020B0604030504040204" pitchFamily="34" charset="0"/>
      <p:regular r:id="rId41"/>
      <p:bold r:id="rId42"/>
    </p:embeddedFont>
    <p:embeddedFont>
      <p:font typeface="Verdana" panose="020B060403050404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1C"/>
    <a:srgbClr val="FF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8B95A6-628A-4F00-B418-630C7E3DFE8E}">
  <a:tblStyle styleId="{6E8B95A6-628A-4F00-B418-630C7E3DFE8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5" autoAdjust="0"/>
    <p:restoredTop sz="94694" autoAdjust="0"/>
  </p:normalViewPr>
  <p:slideViewPr>
    <p:cSldViewPr snapToGrid="0" snapToObjects="1" showGuides="1">
      <p:cViewPr varScale="1">
        <p:scale>
          <a:sx n="161" d="100"/>
          <a:sy n="161" d="100"/>
        </p:scale>
        <p:origin x="1056" y="20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123" d="100"/>
          <a:sy n="123" d="100"/>
        </p:scale>
        <p:origin x="3508" y="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0CD27-47B9-AD48-B4DE-60162A2E0B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a:extLst>
              <a:ext uri="{FF2B5EF4-FFF2-40B4-BE49-F238E27FC236}">
                <a16:creationId xmlns:a16="http://schemas.microsoft.com/office/drawing/2014/main" id="{367DC2C9-B156-534D-8E40-C848812DC3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6A6578-EAD0-834C-83D1-171C36565C98}" type="datetimeFigureOut">
              <a:rPr lang="es-PE" smtClean="0"/>
              <a:t>5/08/22</a:t>
            </a:fld>
            <a:endParaRPr lang="es-PE"/>
          </a:p>
        </p:txBody>
      </p:sp>
      <p:sp>
        <p:nvSpPr>
          <p:cNvPr id="4" name="Marcador de pie de página 3">
            <a:extLst>
              <a:ext uri="{FF2B5EF4-FFF2-40B4-BE49-F238E27FC236}">
                <a16:creationId xmlns:a16="http://schemas.microsoft.com/office/drawing/2014/main" id="{58717857-0327-0545-90E1-44BADE5F32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7204223F-7976-5A49-9384-0FBC9D712B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50BD6E-73C6-5E4E-8AA3-AA46CA83700C}" type="slidenum">
              <a:rPr lang="es-PE" smtClean="0"/>
              <a:t>‹#›</a:t>
            </a:fld>
            <a:endParaRPr lang="es-PE"/>
          </a:p>
        </p:txBody>
      </p:sp>
    </p:spTree>
    <p:extLst>
      <p:ext uri="{BB962C8B-B14F-4D97-AF65-F5344CB8AC3E}">
        <p14:creationId xmlns:p14="http://schemas.microsoft.com/office/powerpoint/2010/main" val="201540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0611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7460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5158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877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13072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1605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999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8507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15252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9230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04657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4983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0243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3793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6466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21285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1745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00537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332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3965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6517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92204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0626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3406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11565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8446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slide">
  <p:cSld name="CUSTOM_9">
    <p:bg>
      <p:bgPr>
        <a:solidFill>
          <a:srgbClr val="FFFFFF"/>
        </a:solidFill>
        <a:effectLst/>
      </p:bgPr>
    </p:bg>
    <p:spTree>
      <p:nvGrpSpPr>
        <p:cNvPr id="1" name="Shape 8"/>
        <p:cNvGrpSpPr/>
        <p:nvPr/>
      </p:nvGrpSpPr>
      <p:grpSpPr>
        <a:xfrm>
          <a:off x="0" y="0"/>
          <a:ext cx="0" cy="0"/>
          <a:chOff x="0" y="0"/>
          <a:chExt cx="0" cy="0"/>
        </a:xfrm>
      </p:grpSpPr>
      <p:sp>
        <p:nvSpPr>
          <p:cNvPr id="12" name="Google Shape;12;p2"/>
          <p:cNvSpPr txBox="1">
            <a:spLocks noGrp="1"/>
          </p:cNvSpPr>
          <p:nvPr>
            <p:ph type="ctrTitle"/>
          </p:nvPr>
        </p:nvSpPr>
        <p:spPr>
          <a:xfrm>
            <a:off x="1224900" y="1728443"/>
            <a:ext cx="6694200" cy="106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434343"/>
              </a:buClr>
              <a:buSzPts val="2800"/>
              <a:buNone/>
              <a:defRPr sz="3200" b="1"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7F8D99"/>
              </a:buClr>
              <a:buSzPts val="2800"/>
              <a:buNone/>
              <a:defRPr>
                <a:solidFill>
                  <a:srgbClr val="7F8D99"/>
                </a:solidFill>
              </a:defRPr>
            </a:lvl2pPr>
            <a:lvl3pPr lvl="2" algn="ctr">
              <a:lnSpc>
                <a:spcPct val="100000"/>
              </a:lnSpc>
              <a:spcBef>
                <a:spcPts val="0"/>
              </a:spcBef>
              <a:spcAft>
                <a:spcPts val="0"/>
              </a:spcAft>
              <a:buClr>
                <a:srgbClr val="7F8D99"/>
              </a:buClr>
              <a:buSzPts val="2800"/>
              <a:buNone/>
              <a:defRPr>
                <a:solidFill>
                  <a:srgbClr val="7F8D99"/>
                </a:solidFill>
              </a:defRPr>
            </a:lvl3pPr>
            <a:lvl4pPr lvl="3" algn="ctr">
              <a:lnSpc>
                <a:spcPct val="100000"/>
              </a:lnSpc>
              <a:spcBef>
                <a:spcPts val="0"/>
              </a:spcBef>
              <a:spcAft>
                <a:spcPts val="0"/>
              </a:spcAft>
              <a:buClr>
                <a:srgbClr val="7F8D99"/>
              </a:buClr>
              <a:buSzPts val="2800"/>
              <a:buNone/>
              <a:defRPr>
                <a:solidFill>
                  <a:srgbClr val="7F8D99"/>
                </a:solidFill>
              </a:defRPr>
            </a:lvl4pPr>
            <a:lvl5pPr lvl="4" algn="ctr">
              <a:lnSpc>
                <a:spcPct val="100000"/>
              </a:lnSpc>
              <a:spcBef>
                <a:spcPts val="0"/>
              </a:spcBef>
              <a:spcAft>
                <a:spcPts val="0"/>
              </a:spcAft>
              <a:buClr>
                <a:srgbClr val="7F8D99"/>
              </a:buClr>
              <a:buSzPts val="2800"/>
              <a:buNone/>
              <a:defRPr>
                <a:solidFill>
                  <a:srgbClr val="7F8D99"/>
                </a:solidFill>
              </a:defRPr>
            </a:lvl5pPr>
            <a:lvl6pPr lvl="5" algn="ctr">
              <a:lnSpc>
                <a:spcPct val="100000"/>
              </a:lnSpc>
              <a:spcBef>
                <a:spcPts val="0"/>
              </a:spcBef>
              <a:spcAft>
                <a:spcPts val="0"/>
              </a:spcAft>
              <a:buClr>
                <a:srgbClr val="7F8D99"/>
              </a:buClr>
              <a:buSzPts val="2800"/>
              <a:buNone/>
              <a:defRPr>
                <a:solidFill>
                  <a:srgbClr val="7F8D99"/>
                </a:solidFill>
              </a:defRPr>
            </a:lvl6pPr>
            <a:lvl7pPr lvl="6" algn="ctr">
              <a:lnSpc>
                <a:spcPct val="100000"/>
              </a:lnSpc>
              <a:spcBef>
                <a:spcPts val="0"/>
              </a:spcBef>
              <a:spcAft>
                <a:spcPts val="0"/>
              </a:spcAft>
              <a:buClr>
                <a:srgbClr val="7F8D99"/>
              </a:buClr>
              <a:buSzPts val="2800"/>
              <a:buNone/>
              <a:defRPr>
                <a:solidFill>
                  <a:srgbClr val="7F8D99"/>
                </a:solidFill>
              </a:defRPr>
            </a:lvl7pPr>
            <a:lvl8pPr lvl="7" algn="ctr">
              <a:lnSpc>
                <a:spcPct val="100000"/>
              </a:lnSpc>
              <a:spcBef>
                <a:spcPts val="0"/>
              </a:spcBef>
              <a:spcAft>
                <a:spcPts val="0"/>
              </a:spcAft>
              <a:buClr>
                <a:srgbClr val="7F8D99"/>
              </a:buClr>
              <a:buSzPts val="2800"/>
              <a:buNone/>
              <a:defRPr>
                <a:solidFill>
                  <a:srgbClr val="7F8D99"/>
                </a:solidFill>
              </a:defRPr>
            </a:lvl8pPr>
            <a:lvl9pPr lvl="8" algn="ctr">
              <a:lnSpc>
                <a:spcPct val="100000"/>
              </a:lnSpc>
              <a:spcBef>
                <a:spcPts val="0"/>
              </a:spcBef>
              <a:spcAft>
                <a:spcPts val="0"/>
              </a:spcAft>
              <a:buClr>
                <a:srgbClr val="7F8D99"/>
              </a:buClr>
              <a:buSzPts val="2800"/>
              <a:buNone/>
              <a:defRPr>
                <a:solidFill>
                  <a:srgbClr val="7F8D99"/>
                </a:solidFill>
              </a:defRPr>
            </a:lvl9pPr>
          </a:lstStyle>
          <a:p>
            <a:endParaRPr dirty="0"/>
          </a:p>
        </p:txBody>
      </p:sp>
      <p:sp>
        <p:nvSpPr>
          <p:cNvPr id="13" name="Google Shape;13;p2"/>
          <p:cNvSpPr txBox="1">
            <a:spLocks noGrp="1"/>
          </p:cNvSpPr>
          <p:nvPr>
            <p:ph type="ctrTitle" idx="2"/>
          </p:nvPr>
        </p:nvSpPr>
        <p:spPr>
          <a:xfrm>
            <a:off x="1224900" y="2951082"/>
            <a:ext cx="6694200" cy="72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434343"/>
              </a:buClr>
              <a:buSzPts val="1800"/>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7F8D99"/>
              </a:buClr>
              <a:buSzPts val="1800"/>
              <a:buNone/>
              <a:defRPr sz="1800">
                <a:solidFill>
                  <a:srgbClr val="7F8D99"/>
                </a:solidFill>
              </a:defRPr>
            </a:lvl2pPr>
            <a:lvl3pPr lvl="2" algn="ctr">
              <a:lnSpc>
                <a:spcPct val="100000"/>
              </a:lnSpc>
              <a:spcBef>
                <a:spcPts val="0"/>
              </a:spcBef>
              <a:spcAft>
                <a:spcPts val="0"/>
              </a:spcAft>
              <a:buClr>
                <a:srgbClr val="7F8D99"/>
              </a:buClr>
              <a:buSzPts val="1800"/>
              <a:buNone/>
              <a:defRPr sz="1800">
                <a:solidFill>
                  <a:srgbClr val="7F8D99"/>
                </a:solidFill>
              </a:defRPr>
            </a:lvl3pPr>
            <a:lvl4pPr lvl="3" algn="ctr">
              <a:lnSpc>
                <a:spcPct val="100000"/>
              </a:lnSpc>
              <a:spcBef>
                <a:spcPts val="0"/>
              </a:spcBef>
              <a:spcAft>
                <a:spcPts val="0"/>
              </a:spcAft>
              <a:buClr>
                <a:srgbClr val="7F8D99"/>
              </a:buClr>
              <a:buSzPts val="1800"/>
              <a:buNone/>
              <a:defRPr sz="1800">
                <a:solidFill>
                  <a:srgbClr val="7F8D99"/>
                </a:solidFill>
              </a:defRPr>
            </a:lvl4pPr>
            <a:lvl5pPr lvl="4" algn="ctr">
              <a:lnSpc>
                <a:spcPct val="100000"/>
              </a:lnSpc>
              <a:spcBef>
                <a:spcPts val="0"/>
              </a:spcBef>
              <a:spcAft>
                <a:spcPts val="0"/>
              </a:spcAft>
              <a:buClr>
                <a:srgbClr val="7F8D99"/>
              </a:buClr>
              <a:buSzPts val="1800"/>
              <a:buNone/>
              <a:defRPr sz="1800">
                <a:solidFill>
                  <a:srgbClr val="7F8D99"/>
                </a:solidFill>
              </a:defRPr>
            </a:lvl5pPr>
            <a:lvl6pPr lvl="5" algn="ctr">
              <a:lnSpc>
                <a:spcPct val="100000"/>
              </a:lnSpc>
              <a:spcBef>
                <a:spcPts val="0"/>
              </a:spcBef>
              <a:spcAft>
                <a:spcPts val="0"/>
              </a:spcAft>
              <a:buClr>
                <a:srgbClr val="7F8D99"/>
              </a:buClr>
              <a:buSzPts val="1800"/>
              <a:buNone/>
              <a:defRPr sz="1800">
                <a:solidFill>
                  <a:srgbClr val="7F8D99"/>
                </a:solidFill>
              </a:defRPr>
            </a:lvl6pPr>
            <a:lvl7pPr lvl="6" algn="ctr">
              <a:lnSpc>
                <a:spcPct val="100000"/>
              </a:lnSpc>
              <a:spcBef>
                <a:spcPts val="0"/>
              </a:spcBef>
              <a:spcAft>
                <a:spcPts val="0"/>
              </a:spcAft>
              <a:buClr>
                <a:srgbClr val="7F8D99"/>
              </a:buClr>
              <a:buSzPts val="1800"/>
              <a:buNone/>
              <a:defRPr sz="1800">
                <a:solidFill>
                  <a:srgbClr val="7F8D99"/>
                </a:solidFill>
              </a:defRPr>
            </a:lvl7pPr>
            <a:lvl8pPr lvl="7" algn="ctr">
              <a:lnSpc>
                <a:spcPct val="100000"/>
              </a:lnSpc>
              <a:spcBef>
                <a:spcPts val="0"/>
              </a:spcBef>
              <a:spcAft>
                <a:spcPts val="0"/>
              </a:spcAft>
              <a:buClr>
                <a:srgbClr val="7F8D99"/>
              </a:buClr>
              <a:buSzPts val="1800"/>
              <a:buNone/>
              <a:defRPr sz="1800">
                <a:solidFill>
                  <a:srgbClr val="7F8D99"/>
                </a:solidFill>
              </a:defRPr>
            </a:lvl8pPr>
            <a:lvl9pPr lvl="8" algn="ctr">
              <a:lnSpc>
                <a:spcPct val="100000"/>
              </a:lnSpc>
              <a:spcBef>
                <a:spcPts val="0"/>
              </a:spcBef>
              <a:spcAft>
                <a:spcPts val="0"/>
              </a:spcAft>
              <a:buClr>
                <a:srgbClr val="7F8D99"/>
              </a:buClr>
              <a:buSzPts val="1800"/>
              <a:buNone/>
              <a:defRPr sz="1800">
                <a:solidFill>
                  <a:srgbClr val="7F8D99"/>
                </a:solidFill>
              </a:defRPr>
            </a:lvl9pPr>
          </a:lstStyle>
          <a:p>
            <a:endParaRPr dirty="0"/>
          </a:p>
        </p:txBody>
      </p:sp>
      <p:pic>
        <p:nvPicPr>
          <p:cNvPr id="7" name="Imagen 6">
            <a:extLst>
              <a:ext uri="{FF2B5EF4-FFF2-40B4-BE49-F238E27FC236}">
                <a16:creationId xmlns:a16="http://schemas.microsoft.com/office/drawing/2014/main" id="{22138074-521A-4CB7-9614-B1E551B055AA}"/>
              </a:ext>
            </a:extLst>
          </p:cNvPr>
          <p:cNvPicPr>
            <a:picLocks noChangeAspect="1"/>
          </p:cNvPicPr>
          <p:nvPr userDrawn="1"/>
        </p:nvPicPr>
        <p:blipFill>
          <a:blip r:embed="rId2"/>
          <a:stretch>
            <a:fillRect/>
          </a:stretch>
        </p:blipFill>
        <p:spPr>
          <a:xfrm>
            <a:off x="90957" y="-1877"/>
            <a:ext cx="2561321" cy="88474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lide with three columns" type="titleOnly" preserve="1">
  <p:cSld name="1_Slide with three columns">
    <p:bg>
      <p:bgPr>
        <a:solidFill>
          <a:srgbClr val="FF3A00"/>
        </a:solidFill>
        <a:effectLst/>
      </p:bgPr>
    </p:bg>
    <p:spTree>
      <p:nvGrpSpPr>
        <p:cNvPr id="1" name="Shape 70"/>
        <p:cNvGrpSpPr/>
        <p:nvPr/>
      </p:nvGrpSpPr>
      <p:grpSpPr>
        <a:xfrm>
          <a:off x="0" y="0"/>
          <a:ext cx="0" cy="0"/>
          <a:chOff x="0" y="0"/>
          <a:chExt cx="0" cy="0"/>
        </a:xfrm>
      </p:grpSpPr>
      <p:sp>
        <p:nvSpPr>
          <p:cNvPr id="73" name="Google Shape;73;p11"/>
          <p:cNvSpPr txBox="1">
            <a:spLocks noGrp="1"/>
          </p:cNvSpPr>
          <p:nvPr>
            <p:ph type="title"/>
          </p:nvPr>
        </p:nvSpPr>
        <p:spPr>
          <a:xfrm>
            <a:off x="311700" y="673625"/>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434343"/>
              </a:buClr>
              <a:buSzPts val="2800"/>
              <a:buNone/>
              <a:defRPr sz="1800" b="1"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dirty="0"/>
          </a:p>
        </p:txBody>
      </p:sp>
      <p:sp>
        <p:nvSpPr>
          <p:cNvPr id="76" name="Google Shape;76;p11"/>
          <p:cNvSpPr txBox="1">
            <a:spLocks noGrp="1"/>
          </p:cNvSpPr>
          <p:nvPr>
            <p:ph type="subTitle" idx="1"/>
          </p:nvPr>
        </p:nvSpPr>
        <p:spPr>
          <a:xfrm>
            <a:off x="575640" y="2167675"/>
            <a:ext cx="2448600" cy="464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2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rtl="0">
              <a:spcBef>
                <a:spcPts val="0"/>
              </a:spcBef>
              <a:spcAft>
                <a:spcPts val="0"/>
              </a:spcAft>
              <a:buNone/>
              <a:defRPr sz="1400" b="1">
                <a:solidFill>
                  <a:srgbClr val="CC3F3A"/>
                </a:solidFill>
              </a:defRPr>
            </a:lvl2pPr>
            <a:lvl3pPr lvl="2" rtl="0">
              <a:spcBef>
                <a:spcPts val="0"/>
              </a:spcBef>
              <a:spcAft>
                <a:spcPts val="0"/>
              </a:spcAft>
              <a:buNone/>
              <a:defRPr sz="1400" b="1">
                <a:solidFill>
                  <a:srgbClr val="CC3F3A"/>
                </a:solidFill>
              </a:defRPr>
            </a:lvl3pPr>
            <a:lvl4pPr lvl="3" rtl="0">
              <a:spcBef>
                <a:spcPts val="0"/>
              </a:spcBef>
              <a:spcAft>
                <a:spcPts val="0"/>
              </a:spcAft>
              <a:buNone/>
              <a:defRPr sz="1400" b="1">
                <a:solidFill>
                  <a:srgbClr val="CC3F3A"/>
                </a:solidFill>
              </a:defRPr>
            </a:lvl4pPr>
            <a:lvl5pPr lvl="4" rtl="0">
              <a:spcBef>
                <a:spcPts val="0"/>
              </a:spcBef>
              <a:spcAft>
                <a:spcPts val="0"/>
              </a:spcAft>
              <a:buNone/>
              <a:defRPr sz="1400" b="1">
                <a:solidFill>
                  <a:srgbClr val="CC3F3A"/>
                </a:solidFill>
              </a:defRPr>
            </a:lvl5pPr>
            <a:lvl6pPr lvl="5" rtl="0">
              <a:spcBef>
                <a:spcPts val="0"/>
              </a:spcBef>
              <a:spcAft>
                <a:spcPts val="0"/>
              </a:spcAft>
              <a:buNone/>
              <a:defRPr sz="1400" b="1">
                <a:solidFill>
                  <a:srgbClr val="CC3F3A"/>
                </a:solidFill>
              </a:defRPr>
            </a:lvl6pPr>
            <a:lvl7pPr lvl="6" rtl="0">
              <a:spcBef>
                <a:spcPts val="0"/>
              </a:spcBef>
              <a:spcAft>
                <a:spcPts val="0"/>
              </a:spcAft>
              <a:buNone/>
              <a:defRPr sz="1400" b="1">
                <a:solidFill>
                  <a:srgbClr val="CC3F3A"/>
                </a:solidFill>
              </a:defRPr>
            </a:lvl7pPr>
            <a:lvl8pPr lvl="7" rtl="0">
              <a:spcBef>
                <a:spcPts val="0"/>
              </a:spcBef>
              <a:spcAft>
                <a:spcPts val="0"/>
              </a:spcAft>
              <a:buNone/>
              <a:defRPr sz="1400" b="1">
                <a:solidFill>
                  <a:srgbClr val="CC3F3A"/>
                </a:solidFill>
              </a:defRPr>
            </a:lvl8pPr>
            <a:lvl9pPr lvl="8" rtl="0">
              <a:spcBef>
                <a:spcPts val="0"/>
              </a:spcBef>
              <a:spcAft>
                <a:spcPts val="0"/>
              </a:spcAft>
              <a:buNone/>
              <a:defRPr sz="1400" b="1">
                <a:solidFill>
                  <a:srgbClr val="CC3F3A"/>
                </a:solidFill>
              </a:defRPr>
            </a:lvl9pPr>
          </a:lstStyle>
          <a:p>
            <a:endParaRPr dirty="0"/>
          </a:p>
        </p:txBody>
      </p:sp>
      <p:sp>
        <p:nvSpPr>
          <p:cNvPr id="77" name="Google Shape;77;p11"/>
          <p:cNvSpPr txBox="1">
            <a:spLocks noGrp="1"/>
          </p:cNvSpPr>
          <p:nvPr>
            <p:ph type="subTitle" idx="2"/>
          </p:nvPr>
        </p:nvSpPr>
        <p:spPr>
          <a:xfrm>
            <a:off x="575640" y="2503926"/>
            <a:ext cx="2448600" cy="1286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5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rtl="0">
              <a:spcBef>
                <a:spcPts val="0"/>
              </a:spcBef>
              <a:spcAft>
                <a:spcPts val="0"/>
              </a:spcAft>
              <a:buNone/>
              <a:defRPr sz="1400">
                <a:solidFill>
                  <a:srgbClr val="999999"/>
                </a:solidFill>
              </a:defRPr>
            </a:lvl2pPr>
            <a:lvl3pPr lvl="2" rtl="0">
              <a:spcBef>
                <a:spcPts val="0"/>
              </a:spcBef>
              <a:spcAft>
                <a:spcPts val="0"/>
              </a:spcAft>
              <a:buNone/>
              <a:defRPr sz="1400">
                <a:solidFill>
                  <a:srgbClr val="999999"/>
                </a:solidFill>
              </a:defRPr>
            </a:lvl3pPr>
            <a:lvl4pPr lvl="3" rtl="0">
              <a:spcBef>
                <a:spcPts val="0"/>
              </a:spcBef>
              <a:spcAft>
                <a:spcPts val="0"/>
              </a:spcAft>
              <a:buNone/>
              <a:defRPr sz="1400">
                <a:solidFill>
                  <a:srgbClr val="999999"/>
                </a:solidFill>
              </a:defRPr>
            </a:lvl4pPr>
            <a:lvl5pPr lvl="4" rtl="0">
              <a:spcBef>
                <a:spcPts val="0"/>
              </a:spcBef>
              <a:spcAft>
                <a:spcPts val="0"/>
              </a:spcAft>
              <a:buNone/>
              <a:defRPr sz="1400">
                <a:solidFill>
                  <a:srgbClr val="999999"/>
                </a:solidFill>
              </a:defRPr>
            </a:lvl5pPr>
            <a:lvl6pPr lvl="5" rtl="0">
              <a:spcBef>
                <a:spcPts val="0"/>
              </a:spcBef>
              <a:spcAft>
                <a:spcPts val="0"/>
              </a:spcAft>
              <a:buNone/>
              <a:defRPr sz="1400">
                <a:solidFill>
                  <a:srgbClr val="999999"/>
                </a:solidFill>
              </a:defRPr>
            </a:lvl6pPr>
            <a:lvl7pPr lvl="6" rtl="0">
              <a:spcBef>
                <a:spcPts val="0"/>
              </a:spcBef>
              <a:spcAft>
                <a:spcPts val="0"/>
              </a:spcAft>
              <a:buNone/>
              <a:defRPr sz="1400">
                <a:solidFill>
                  <a:srgbClr val="999999"/>
                </a:solidFill>
              </a:defRPr>
            </a:lvl7pPr>
            <a:lvl8pPr lvl="7" rtl="0">
              <a:spcBef>
                <a:spcPts val="0"/>
              </a:spcBef>
              <a:spcAft>
                <a:spcPts val="0"/>
              </a:spcAft>
              <a:buNone/>
              <a:defRPr sz="1400">
                <a:solidFill>
                  <a:srgbClr val="999999"/>
                </a:solidFill>
              </a:defRPr>
            </a:lvl8pPr>
            <a:lvl9pPr lvl="8" rtl="0">
              <a:spcBef>
                <a:spcPts val="0"/>
              </a:spcBef>
              <a:spcAft>
                <a:spcPts val="0"/>
              </a:spcAft>
              <a:buNone/>
              <a:defRPr sz="1400">
                <a:solidFill>
                  <a:srgbClr val="999999"/>
                </a:solidFill>
              </a:defRPr>
            </a:lvl9pPr>
          </a:lstStyle>
          <a:p>
            <a:endParaRPr dirty="0"/>
          </a:p>
        </p:txBody>
      </p:sp>
      <p:sp>
        <p:nvSpPr>
          <p:cNvPr id="78" name="Google Shape;78;p11"/>
          <p:cNvSpPr txBox="1">
            <a:spLocks noGrp="1"/>
          </p:cNvSpPr>
          <p:nvPr>
            <p:ph type="subTitle" idx="3"/>
          </p:nvPr>
        </p:nvSpPr>
        <p:spPr>
          <a:xfrm>
            <a:off x="3355575" y="2167675"/>
            <a:ext cx="2448600" cy="464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2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rtl="0">
              <a:spcBef>
                <a:spcPts val="0"/>
              </a:spcBef>
              <a:spcAft>
                <a:spcPts val="0"/>
              </a:spcAft>
              <a:buNone/>
              <a:defRPr sz="1400" b="1">
                <a:solidFill>
                  <a:srgbClr val="CC3F3A"/>
                </a:solidFill>
              </a:defRPr>
            </a:lvl2pPr>
            <a:lvl3pPr lvl="2" rtl="0">
              <a:spcBef>
                <a:spcPts val="0"/>
              </a:spcBef>
              <a:spcAft>
                <a:spcPts val="0"/>
              </a:spcAft>
              <a:buNone/>
              <a:defRPr sz="1400" b="1">
                <a:solidFill>
                  <a:srgbClr val="CC3F3A"/>
                </a:solidFill>
              </a:defRPr>
            </a:lvl3pPr>
            <a:lvl4pPr lvl="3" rtl="0">
              <a:spcBef>
                <a:spcPts val="0"/>
              </a:spcBef>
              <a:spcAft>
                <a:spcPts val="0"/>
              </a:spcAft>
              <a:buNone/>
              <a:defRPr sz="1400" b="1">
                <a:solidFill>
                  <a:srgbClr val="CC3F3A"/>
                </a:solidFill>
              </a:defRPr>
            </a:lvl4pPr>
            <a:lvl5pPr lvl="4" rtl="0">
              <a:spcBef>
                <a:spcPts val="0"/>
              </a:spcBef>
              <a:spcAft>
                <a:spcPts val="0"/>
              </a:spcAft>
              <a:buNone/>
              <a:defRPr sz="1400" b="1">
                <a:solidFill>
                  <a:srgbClr val="CC3F3A"/>
                </a:solidFill>
              </a:defRPr>
            </a:lvl5pPr>
            <a:lvl6pPr lvl="5" rtl="0">
              <a:spcBef>
                <a:spcPts val="0"/>
              </a:spcBef>
              <a:spcAft>
                <a:spcPts val="0"/>
              </a:spcAft>
              <a:buNone/>
              <a:defRPr sz="1400" b="1">
                <a:solidFill>
                  <a:srgbClr val="CC3F3A"/>
                </a:solidFill>
              </a:defRPr>
            </a:lvl6pPr>
            <a:lvl7pPr lvl="6" rtl="0">
              <a:spcBef>
                <a:spcPts val="0"/>
              </a:spcBef>
              <a:spcAft>
                <a:spcPts val="0"/>
              </a:spcAft>
              <a:buNone/>
              <a:defRPr sz="1400" b="1">
                <a:solidFill>
                  <a:srgbClr val="CC3F3A"/>
                </a:solidFill>
              </a:defRPr>
            </a:lvl7pPr>
            <a:lvl8pPr lvl="7" rtl="0">
              <a:spcBef>
                <a:spcPts val="0"/>
              </a:spcBef>
              <a:spcAft>
                <a:spcPts val="0"/>
              </a:spcAft>
              <a:buNone/>
              <a:defRPr sz="1400" b="1">
                <a:solidFill>
                  <a:srgbClr val="CC3F3A"/>
                </a:solidFill>
              </a:defRPr>
            </a:lvl8pPr>
            <a:lvl9pPr lvl="8" rtl="0">
              <a:spcBef>
                <a:spcPts val="0"/>
              </a:spcBef>
              <a:spcAft>
                <a:spcPts val="0"/>
              </a:spcAft>
              <a:buNone/>
              <a:defRPr sz="1400" b="1">
                <a:solidFill>
                  <a:srgbClr val="CC3F3A"/>
                </a:solidFill>
              </a:defRPr>
            </a:lvl9pPr>
          </a:lstStyle>
          <a:p>
            <a:endParaRPr/>
          </a:p>
        </p:txBody>
      </p:sp>
      <p:sp>
        <p:nvSpPr>
          <p:cNvPr id="79" name="Google Shape;79;p11"/>
          <p:cNvSpPr txBox="1">
            <a:spLocks noGrp="1"/>
          </p:cNvSpPr>
          <p:nvPr>
            <p:ph type="subTitle" idx="4"/>
          </p:nvPr>
        </p:nvSpPr>
        <p:spPr>
          <a:xfrm>
            <a:off x="3355575" y="2503926"/>
            <a:ext cx="2448600" cy="1286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5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rtl="0">
              <a:spcBef>
                <a:spcPts val="0"/>
              </a:spcBef>
              <a:spcAft>
                <a:spcPts val="0"/>
              </a:spcAft>
              <a:buNone/>
              <a:defRPr sz="1400">
                <a:solidFill>
                  <a:srgbClr val="999999"/>
                </a:solidFill>
              </a:defRPr>
            </a:lvl2pPr>
            <a:lvl3pPr lvl="2" rtl="0">
              <a:spcBef>
                <a:spcPts val="0"/>
              </a:spcBef>
              <a:spcAft>
                <a:spcPts val="0"/>
              </a:spcAft>
              <a:buNone/>
              <a:defRPr sz="1400">
                <a:solidFill>
                  <a:srgbClr val="999999"/>
                </a:solidFill>
              </a:defRPr>
            </a:lvl3pPr>
            <a:lvl4pPr lvl="3" rtl="0">
              <a:spcBef>
                <a:spcPts val="0"/>
              </a:spcBef>
              <a:spcAft>
                <a:spcPts val="0"/>
              </a:spcAft>
              <a:buNone/>
              <a:defRPr sz="1400">
                <a:solidFill>
                  <a:srgbClr val="999999"/>
                </a:solidFill>
              </a:defRPr>
            </a:lvl4pPr>
            <a:lvl5pPr lvl="4" rtl="0">
              <a:spcBef>
                <a:spcPts val="0"/>
              </a:spcBef>
              <a:spcAft>
                <a:spcPts val="0"/>
              </a:spcAft>
              <a:buNone/>
              <a:defRPr sz="1400">
                <a:solidFill>
                  <a:srgbClr val="999999"/>
                </a:solidFill>
              </a:defRPr>
            </a:lvl5pPr>
            <a:lvl6pPr lvl="5" rtl="0">
              <a:spcBef>
                <a:spcPts val="0"/>
              </a:spcBef>
              <a:spcAft>
                <a:spcPts val="0"/>
              </a:spcAft>
              <a:buNone/>
              <a:defRPr sz="1400">
                <a:solidFill>
                  <a:srgbClr val="999999"/>
                </a:solidFill>
              </a:defRPr>
            </a:lvl6pPr>
            <a:lvl7pPr lvl="6" rtl="0">
              <a:spcBef>
                <a:spcPts val="0"/>
              </a:spcBef>
              <a:spcAft>
                <a:spcPts val="0"/>
              </a:spcAft>
              <a:buNone/>
              <a:defRPr sz="1400">
                <a:solidFill>
                  <a:srgbClr val="999999"/>
                </a:solidFill>
              </a:defRPr>
            </a:lvl7pPr>
            <a:lvl8pPr lvl="7" rtl="0">
              <a:spcBef>
                <a:spcPts val="0"/>
              </a:spcBef>
              <a:spcAft>
                <a:spcPts val="0"/>
              </a:spcAft>
              <a:buNone/>
              <a:defRPr sz="1400">
                <a:solidFill>
                  <a:srgbClr val="999999"/>
                </a:solidFill>
              </a:defRPr>
            </a:lvl8pPr>
            <a:lvl9pPr lvl="8" rtl="0">
              <a:spcBef>
                <a:spcPts val="0"/>
              </a:spcBef>
              <a:spcAft>
                <a:spcPts val="0"/>
              </a:spcAft>
              <a:buNone/>
              <a:defRPr sz="1400">
                <a:solidFill>
                  <a:srgbClr val="999999"/>
                </a:solidFill>
              </a:defRPr>
            </a:lvl9pPr>
          </a:lstStyle>
          <a:p>
            <a:endParaRPr/>
          </a:p>
        </p:txBody>
      </p:sp>
      <p:sp>
        <p:nvSpPr>
          <p:cNvPr id="80" name="Google Shape;80;p11"/>
          <p:cNvSpPr txBox="1">
            <a:spLocks noGrp="1"/>
          </p:cNvSpPr>
          <p:nvPr>
            <p:ph type="subTitle" idx="5"/>
          </p:nvPr>
        </p:nvSpPr>
        <p:spPr>
          <a:xfrm>
            <a:off x="6119761" y="2167675"/>
            <a:ext cx="2448600" cy="464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2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rtl="0">
              <a:spcBef>
                <a:spcPts val="0"/>
              </a:spcBef>
              <a:spcAft>
                <a:spcPts val="0"/>
              </a:spcAft>
              <a:buNone/>
              <a:defRPr sz="1400" b="1">
                <a:solidFill>
                  <a:srgbClr val="CC3F3A"/>
                </a:solidFill>
              </a:defRPr>
            </a:lvl2pPr>
            <a:lvl3pPr lvl="2" rtl="0">
              <a:spcBef>
                <a:spcPts val="0"/>
              </a:spcBef>
              <a:spcAft>
                <a:spcPts val="0"/>
              </a:spcAft>
              <a:buNone/>
              <a:defRPr sz="1400" b="1">
                <a:solidFill>
                  <a:srgbClr val="CC3F3A"/>
                </a:solidFill>
              </a:defRPr>
            </a:lvl3pPr>
            <a:lvl4pPr lvl="3" rtl="0">
              <a:spcBef>
                <a:spcPts val="0"/>
              </a:spcBef>
              <a:spcAft>
                <a:spcPts val="0"/>
              </a:spcAft>
              <a:buNone/>
              <a:defRPr sz="1400" b="1">
                <a:solidFill>
                  <a:srgbClr val="CC3F3A"/>
                </a:solidFill>
              </a:defRPr>
            </a:lvl4pPr>
            <a:lvl5pPr lvl="4" rtl="0">
              <a:spcBef>
                <a:spcPts val="0"/>
              </a:spcBef>
              <a:spcAft>
                <a:spcPts val="0"/>
              </a:spcAft>
              <a:buNone/>
              <a:defRPr sz="1400" b="1">
                <a:solidFill>
                  <a:srgbClr val="CC3F3A"/>
                </a:solidFill>
              </a:defRPr>
            </a:lvl5pPr>
            <a:lvl6pPr lvl="5" rtl="0">
              <a:spcBef>
                <a:spcPts val="0"/>
              </a:spcBef>
              <a:spcAft>
                <a:spcPts val="0"/>
              </a:spcAft>
              <a:buNone/>
              <a:defRPr sz="1400" b="1">
                <a:solidFill>
                  <a:srgbClr val="CC3F3A"/>
                </a:solidFill>
              </a:defRPr>
            </a:lvl6pPr>
            <a:lvl7pPr lvl="6" rtl="0">
              <a:spcBef>
                <a:spcPts val="0"/>
              </a:spcBef>
              <a:spcAft>
                <a:spcPts val="0"/>
              </a:spcAft>
              <a:buNone/>
              <a:defRPr sz="1400" b="1">
                <a:solidFill>
                  <a:srgbClr val="CC3F3A"/>
                </a:solidFill>
              </a:defRPr>
            </a:lvl7pPr>
            <a:lvl8pPr lvl="7" rtl="0">
              <a:spcBef>
                <a:spcPts val="0"/>
              </a:spcBef>
              <a:spcAft>
                <a:spcPts val="0"/>
              </a:spcAft>
              <a:buNone/>
              <a:defRPr sz="1400" b="1">
                <a:solidFill>
                  <a:srgbClr val="CC3F3A"/>
                </a:solidFill>
              </a:defRPr>
            </a:lvl8pPr>
            <a:lvl9pPr lvl="8" rtl="0">
              <a:spcBef>
                <a:spcPts val="0"/>
              </a:spcBef>
              <a:spcAft>
                <a:spcPts val="0"/>
              </a:spcAft>
              <a:buNone/>
              <a:defRPr sz="1400" b="1">
                <a:solidFill>
                  <a:srgbClr val="CC3F3A"/>
                </a:solidFill>
              </a:defRPr>
            </a:lvl9pPr>
          </a:lstStyle>
          <a:p>
            <a:endParaRPr/>
          </a:p>
        </p:txBody>
      </p:sp>
      <p:sp>
        <p:nvSpPr>
          <p:cNvPr id="81" name="Google Shape;81;p11"/>
          <p:cNvSpPr txBox="1">
            <a:spLocks noGrp="1"/>
          </p:cNvSpPr>
          <p:nvPr>
            <p:ph type="subTitle" idx="6"/>
          </p:nvPr>
        </p:nvSpPr>
        <p:spPr>
          <a:xfrm>
            <a:off x="6119761" y="2503926"/>
            <a:ext cx="2448600" cy="1286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5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rtl="0">
              <a:spcBef>
                <a:spcPts val="0"/>
              </a:spcBef>
              <a:spcAft>
                <a:spcPts val="0"/>
              </a:spcAft>
              <a:buNone/>
              <a:defRPr sz="1400">
                <a:solidFill>
                  <a:srgbClr val="999999"/>
                </a:solidFill>
              </a:defRPr>
            </a:lvl2pPr>
            <a:lvl3pPr lvl="2" rtl="0">
              <a:spcBef>
                <a:spcPts val="0"/>
              </a:spcBef>
              <a:spcAft>
                <a:spcPts val="0"/>
              </a:spcAft>
              <a:buNone/>
              <a:defRPr sz="1400">
                <a:solidFill>
                  <a:srgbClr val="999999"/>
                </a:solidFill>
              </a:defRPr>
            </a:lvl3pPr>
            <a:lvl4pPr lvl="3" rtl="0">
              <a:spcBef>
                <a:spcPts val="0"/>
              </a:spcBef>
              <a:spcAft>
                <a:spcPts val="0"/>
              </a:spcAft>
              <a:buNone/>
              <a:defRPr sz="1400">
                <a:solidFill>
                  <a:srgbClr val="999999"/>
                </a:solidFill>
              </a:defRPr>
            </a:lvl4pPr>
            <a:lvl5pPr lvl="4" rtl="0">
              <a:spcBef>
                <a:spcPts val="0"/>
              </a:spcBef>
              <a:spcAft>
                <a:spcPts val="0"/>
              </a:spcAft>
              <a:buNone/>
              <a:defRPr sz="1400">
                <a:solidFill>
                  <a:srgbClr val="999999"/>
                </a:solidFill>
              </a:defRPr>
            </a:lvl5pPr>
            <a:lvl6pPr lvl="5" rtl="0">
              <a:spcBef>
                <a:spcPts val="0"/>
              </a:spcBef>
              <a:spcAft>
                <a:spcPts val="0"/>
              </a:spcAft>
              <a:buNone/>
              <a:defRPr sz="1400">
                <a:solidFill>
                  <a:srgbClr val="999999"/>
                </a:solidFill>
              </a:defRPr>
            </a:lvl6pPr>
            <a:lvl7pPr lvl="6" rtl="0">
              <a:spcBef>
                <a:spcPts val="0"/>
              </a:spcBef>
              <a:spcAft>
                <a:spcPts val="0"/>
              </a:spcAft>
              <a:buNone/>
              <a:defRPr sz="1400">
                <a:solidFill>
                  <a:srgbClr val="999999"/>
                </a:solidFill>
              </a:defRPr>
            </a:lvl7pPr>
            <a:lvl8pPr lvl="7" rtl="0">
              <a:spcBef>
                <a:spcPts val="0"/>
              </a:spcBef>
              <a:spcAft>
                <a:spcPts val="0"/>
              </a:spcAft>
              <a:buNone/>
              <a:defRPr sz="1400">
                <a:solidFill>
                  <a:srgbClr val="999999"/>
                </a:solidFill>
              </a:defRPr>
            </a:lvl8pPr>
            <a:lvl9pPr lvl="8" rtl="0">
              <a:spcBef>
                <a:spcPts val="0"/>
              </a:spcBef>
              <a:spcAft>
                <a:spcPts val="0"/>
              </a:spcAft>
              <a:buNone/>
              <a:defRPr sz="1400">
                <a:solidFill>
                  <a:srgbClr val="999999"/>
                </a:solidFill>
              </a:defRPr>
            </a:lvl9pPr>
          </a:lstStyle>
          <a:p>
            <a:endParaRPr dirty="0"/>
          </a:p>
        </p:txBody>
      </p:sp>
      <p:pic>
        <p:nvPicPr>
          <p:cNvPr id="11" name="Imagen 10">
            <a:extLst>
              <a:ext uri="{FF2B5EF4-FFF2-40B4-BE49-F238E27FC236}">
                <a16:creationId xmlns:a16="http://schemas.microsoft.com/office/drawing/2014/main" id="{1290CFE3-0E74-E845-9472-E7EDB3085352}"/>
              </a:ext>
            </a:extLst>
          </p:cNvPr>
          <p:cNvPicPr>
            <a:picLocks noChangeAspect="1"/>
          </p:cNvPicPr>
          <p:nvPr userDrawn="1"/>
        </p:nvPicPr>
        <p:blipFill>
          <a:blip r:embed="rId2"/>
          <a:stretch>
            <a:fillRect/>
          </a:stretch>
        </p:blipFill>
        <p:spPr>
          <a:xfrm>
            <a:off x="8805447" y="111858"/>
            <a:ext cx="225909" cy="225909"/>
          </a:xfrm>
          <a:prstGeom prst="rect">
            <a:avLst/>
          </a:prstGeom>
        </p:spPr>
      </p:pic>
    </p:spTree>
    <p:extLst>
      <p:ext uri="{BB962C8B-B14F-4D97-AF65-F5344CB8AC3E}">
        <p14:creationId xmlns:p14="http://schemas.microsoft.com/office/powerpoint/2010/main" val="425490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d slide with big number" preserve="1">
  <p:cSld name="1_Red slide with big number">
    <p:bg>
      <p:bgPr>
        <a:solidFill>
          <a:schemeClr val="tx1"/>
        </a:solidFill>
        <a:effectLst/>
      </p:bgPr>
    </p:bg>
    <p:spTree>
      <p:nvGrpSpPr>
        <p:cNvPr id="1" name="Shape 100"/>
        <p:cNvGrpSpPr/>
        <p:nvPr/>
      </p:nvGrpSpPr>
      <p:grpSpPr>
        <a:xfrm>
          <a:off x="0" y="0"/>
          <a:ext cx="0" cy="0"/>
          <a:chOff x="0" y="0"/>
          <a:chExt cx="0" cy="0"/>
        </a:xfrm>
      </p:grpSpPr>
      <p:sp>
        <p:nvSpPr>
          <p:cNvPr id="101" name="Google Shape;101;p13"/>
          <p:cNvSpPr txBox="1">
            <a:spLocks noGrp="1"/>
          </p:cNvSpPr>
          <p:nvPr>
            <p:ph type="title" hasCustomPrompt="1"/>
          </p:nvPr>
        </p:nvSpPr>
        <p:spPr>
          <a:xfrm>
            <a:off x="311700" y="12585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0"/>
              <a:buNone/>
              <a:defRPr sz="8000" b="1" i="0">
                <a:solidFill>
                  <a:schemeClr val="lt1"/>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rPr dirty="0"/>
              <a:t>xx%</a:t>
            </a:r>
          </a:p>
        </p:txBody>
      </p:sp>
      <p:sp>
        <p:nvSpPr>
          <p:cNvPr id="102" name="Google Shape;102;p13"/>
          <p:cNvSpPr txBox="1">
            <a:spLocks noGrp="1"/>
          </p:cNvSpPr>
          <p:nvPr>
            <p:ph type="subTitle" idx="1"/>
          </p:nvPr>
        </p:nvSpPr>
        <p:spPr>
          <a:xfrm>
            <a:off x="1881147" y="3077100"/>
            <a:ext cx="5381700" cy="79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50" b="0" i="0">
                <a:solidFill>
                  <a:srgbClr val="FF3A00"/>
                </a:solidFill>
                <a:latin typeface="Verdana" panose="020B0604030504040204" pitchFamily="34" charset="0"/>
                <a:ea typeface="Verdana" panose="020B0604030504040204" pitchFamily="34" charset="0"/>
                <a:cs typeface="Verdana" panose="020B0604030504040204" pitchFamily="34" charset="0"/>
              </a:defRPr>
            </a:lvl1pPr>
            <a:lvl2pPr lvl="1" algn="ctr" rtl="0">
              <a:spcBef>
                <a:spcPts val="0"/>
              </a:spcBef>
              <a:spcAft>
                <a:spcPts val="0"/>
              </a:spcAft>
              <a:buNone/>
              <a:defRPr sz="1200">
                <a:solidFill>
                  <a:srgbClr val="FFFFFF"/>
                </a:solidFill>
              </a:defRPr>
            </a:lvl2pPr>
            <a:lvl3pPr lvl="2" algn="ctr" rtl="0">
              <a:spcBef>
                <a:spcPts val="0"/>
              </a:spcBef>
              <a:spcAft>
                <a:spcPts val="0"/>
              </a:spcAft>
              <a:buNone/>
              <a:defRPr sz="1200">
                <a:solidFill>
                  <a:srgbClr val="FFFFFF"/>
                </a:solidFill>
              </a:defRPr>
            </a:lvl3pPr>
            <a:lvl4pPr lvl="3" algn="ctr" rtl="0">
              <a:spcBef>
                <a:spcPts val="0"/>
              </a:spcBef>
              <a:spcAft>
                <a:spcPts val="0"/>
              </a:spcAft>
              <a:buNone/>
              <a:defRPr sz="1200">
                <a:solidFill>
                  <a:srgbClr val="FFFFFF"/>
                </a:solidFill>
              </a:defRPr>
            </a:lvl4pPr>
            <a:lvl5pPr lvl="4" algn="ctr" rtl="0">
              <a:spcBef>
                <a:spcPts val="0"/>
              </a:spcBef>
              <a:spcAft>
                <a:spcPts val="0"/>
              </a:spcAft>
              <a:buNone/>
              <a:defRPr sz="1200">
                <a:solidFill>
                  <a:srgbClr val="FFFFFF"/>
                </a:solidFill>
              </a:defRPr>
            </a:lvl5pPr>
            <a:lvl6pPr lvl="5" algn="ctr" rtl="0">
              <a:spcBef>
                <a:spcPts val="0"/>
              </a:spcBef>
              <a:spcAft>
                <a:spcPts val="0"/>
              </a:spcAft>
              <a:buNone/>
              <a:defRPr sz="1200">
                <a:solidFill>
                  <a:srgbClr val="FFFFFF"/>
                </a:solidFill>
              </a:defRPr>
            </a:lvl6pPr>
            <a:lvl7pPr lvl="6" algn="ctr" rtl="0">
              <a:spcBef>
                <a:spcPts val="0"/>
              </a:spcBef>
              <a:spcAft>
                <a:spcPts val="0"/>
              </a:spcAft>
              <a:buNone/>
              <a:defRPr sz="1200">
                <a:solidFill>
                  <a:srgbClr val="FFFFFF"/>
                </a:solidFill>
              </a:defRPr>
            </a:lvl7pPr>
            <a:lvl8pPr lvl="7" algn="ctr" rtl="0">
              <a:spcBef>
                <a:spcPts val="0"/>
              </a:spcBef>
              <a:spcAft>
                <a:spcPts val="0"/>
              </a:spcAft>
              <a:buNone/>
              <a:defRPr sz="1200">
                <a:solidFill>
                  <a:srgbClr val="FFFFFF"/>
                </a:solidFill>
              </a:defRPr>
            </a:lvl8pPr>
            <a:lvl9pPr lvl="8" algn="ctr" rtl="0">
              <a:spcBef>
                <a:spcPts val="0"/>
              </a:spcBef>
              <a:spcAft>
                <a:spcPts val="0"/>
              </a:spcAft>
              <a:buNone/>
              <a:defRPr sz="1200">
                <a:solidFill>
                  <a:srgbClr val="FFFFFF"/>
                </a:solidFill>
              </a:defRPr>
            </a:lvl9pPr>
          </a:lstStyle>
          <a:p>
            <a:endParaRPr dirty="0"/>
          </a:p>
        </p:txBody>
      </p:sp>
      <p:pic>
        <p:nvPicPr>
          <p:cNvPr id="6" name="Imagen 5">
            <a:extLst>
              <a:ext uri="{FF2B5EF4-FFF2-40B4-BE49-F238E27FC236}">
                <a16:creationId xmlns:a16="http://schemas.microsoft.com/office/drawing/2014/main" id="{93BEA12D-5876-F84C-924F-80A98BCBACD1}"/>
              </a:ext>
            </a:extLst>
          </p:cNvPr>
          <p:cNvPicPr>
            <a:picLocks noChangeAspect="1"/>
          </p:cNvPicPr>
          <p:nvPr userDrawn="1"/>
        </p:nvPicPr>
        <p:blipFill>
          <a:blip r:embed="rId2"/>
          <a:stretch>
            <a:fillRect/>
          </a:stretch>
        </p:blipFill>
        <p:spPr>
          <a:xfrm flipV="1">
            <a:off x="8805448" y="111858"/>
            <a:ext cx="225909" cy="225909"/>
          </a:xfrm>
          <a:prstGeom prst="rect">
            <a:avLst/>
          </a:prstGeom>
        </p:spPr>
      </p:pic>
    </p:spTree>
    <p:extLst>
      <p:ext uri="{BB962C8B-B14F-4D97-AF65-F5344CB8AC3E}">
        <p14:creationId xmlns:p14="http://schemas.microsoft.com/office/powerpoint/2010/main" val="651355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with title" preserve="1">
  <p:cSld name="1_Slide with title">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299700" y="911325"/>
            <a:ext cx="8544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b="1" i="0">
                <a:solidFill>
                  <a:srgbClr val="FF3A00"/>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SzPts val="2800"/>
              <a:buNone/>
              <a:defRPr>
                <a:solidFill>
                  <a:srgbClr val="CC3F3A"/>
                </a:solidFill>
              </a:defRPr>
            </a:lvl2pPr>
            <a:lvl3pPr lvl="2" algn="ctr">
              <a:lnSpc>
                <a:spcPct val="100000"/>
              </a:lnSpc>
              <a:spcBef>
                <a:spcPts val="0"/>
              </a:spcBef>
              <a:spcAft>
                <a:spcPts val="0"/>
              </a:spcAft>
              <a:buSzPts val="2800"/>
              <a:buNone/>
              <a:defRPr>
                <a:solidFill>
                  <a:srgbClr val="CC3F3A"/>
                </a:solidFill>
              </a:defRPr>
            </a:lvl3pPr>
            <a:lvl4pPr lvl="3" algn="ctr">
              <a:lnSpc>
                <a:spcPct val="100000"/>
              </a:lnSpc>
              <a:spcBef>
                <a:spcPts val="0"/>
              </a:spcBef>
              <a:spcAft>
                <a:spcPts val="0"/>
              </a:spcAft>
              <a:buSzPts val="2800"/>
              <a:buNone/>
              <a:defRPr>
                <a:solidFill>
                  <a:srgbClr val="CC3F3A"/>
                </a:solidFill>
              </a:defRPr>
            </a:lvl4pPr>
            <a:lvl5pPr lvl="4" algn="ctr">
              <a:lnSpc>
                <a:spcPct val="100000"/>
              </a:lnSpc>
              <a:spcBef>
                <a:spcPts val="0"/>
              </a:spcBef>
              <a:spcAft>
                <a:spcPts val="0"/>
              </a:spcAft>
              <a:buSzPts val="2800"/>
              <a:buNone/>
              <a:defRPr>
                <a:solidFill>
                  <a:srgbClr val="CC3F3A"/>
                </a:solidFill>
              </a:defRPr>
            </a:lvl5pPr>
            <a:lvl6pPr lvl="5" algn="ctr">
              <a:lnSpc>
                <a:spcPct val="100000"/>
              </a:lnSpc>
              <a:spcBef>
                <a:spcPts val="0"/>
              </a:spcBef>
              <a:spcAft>
                <a:spcPts val="0"/>
              </a:spcAft>
              <a:buSzPts val="2800"/>
              <a:buNone/>
              <a:defRPr>
                <a:solidFill>
                  <a:srgbClr val="CC3F3A"/>
                </a:solidFill>
              </a:defRPr>
            </a:lvl6pPr>
            <a:lvl7pPr lvl="6" algn="ctr">
              <a:lnSpc>
                <a:spcPct val="100000"/>
              </a:lnSpc>
              <a:spcBef>
                <a:spcPts val="0"/>
              </a:spcBef>
              <a:spcAft>
                <a:spcPts val="0"/>
              </a:spcAft>
              <a:buSzPts val="2800"/>
              <a:buNone/>
              <a:defRPr>
                <a:solidFill>
                  <a:srgbClr val="CC3F3A"/>
                </a:solidFill>
              </a:defRPr>
            </a:lvl7pPr>
            <a:lvl8pPr lvl="7" algn="ctr">
              <a:lnSpc>
                <a:spcPct val="100000"/>
              </a:lnSpc>
              <a:spcBef>
                <a:spcPts val="0"/>
              </a:spcBef>
              <a:spcAft>
                <a:spcPts val="0"/>
              </a:spcAft>
              <a:buSzPts val="2800"/>
              <a:buNone/>
              <a:defRPr>
                <a:solidFill>
                  <a:srgbClr val="CC3F3A"/>
                </a:solidFill>
              </a:defRPr>
            </a:lvl8pPr>
            <a:lvl9pPr lvl="8" algn="ctr">
              <a:lnSpc>
                <a:spcPct val="100000"/>
              </a:lnSpc>
              <a:spcBef>
                <a:spcPts val="0"/>
              </a:spcBef>
              <a:spcAft>
                <a:spcPts val="0"/>
              </a:spcAft>
              <a:buSzPts val="2800"/>
              <a:buNone/>
              <a:defRPr>
                <a:solidFill>
                  <a:srgbClr val="CC3F3A"/>
                </a:solidFill>
              </a:defRPr>
            </a:lvl9pPr>
          </a:lstStyle>
          <a:p>
            <a:endParaRPr dirty="0"/>
          </a:p>
        </p:txBody>
      </p:sp>
      <p:pic>
        <p:nvPicPr>
          <p:cNvPr id="5" name="Imagen 4">
            <a:extLst>
              <a:ext uri="{FF2B5EF4-FFF2-40B4-BE49-F238E27FC236}">
                <a16:creationId xmlns:a16="http://schemas.microsoft.com/office/drawing/2014/main" id="{CC93BCDC-2364-5342-8B64-B47CD4C286AC}"/>
              </a:ext>
            </a:extLst>
          </p:cNvPr>
          <p:cNvPicPr>
            <a:picLocks noChangeAspect="1"/>
          </p:cNvPicPr>
          <p:nvPr userDrawn="1"/>
        </p:nvPicPr>
        <p:blipFill>
          <a:blip r:embed="rId2"/>
          <a:stretch>
            <a:fillRect/>
          </a:stretch>
        </p:blipFill>
        <p:spPr>
          <a:xfrm flipV="1">
            <a:off x="8805448" y="111858"/>
            <a:ext cx="225909" cy="225909"/>
          </a:xfrm>
          <a:prstGeom prst="rect">
            <a:avLst/>
          </a:prstGeom>
        </p:spPr>
      </p:pic>
    </p:spTree>
    <p:extLst>
      <p:ext uri="{BB962C8B-B14F-4D97-AF65-F5344CB8AC3E}">
        <p14:creationId xmlns:p14="http://schemas.microsoft.com/office/powerpoint/2010/main" val="114259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slide" preserve="1">
  <p:cSld name="1_Main slide">
    <p:bg>
      <p:bgPr>
        <a:solidFill>
          <a:schemeClr val="tx1"/>
        </a:solidFill>
        <a:effectLst/>
      </p:bgPr>
    </p:bg>
    <p:spTree>
      <p:nvGrpSpPr>
        <p:cNvPr id="1" name="Shape 8"/>
        <p:cNvGrpSpPr/>
        <p:nvPr/>
      </p:nvGrpSpPr>
      <p:grpSpPr>
        <a:xfrm>
          <a:off x="0" y="0"/>
          <a:ext cx="0" cy="0"/>
          <a:chOff x="0" y="0"/>
          <a:chExt cx="0" cy="0"/>
        </a:xfrm>
      </p:grpSpPr>
      <p:sp>
        <p:nvSpPr>
          <p:cNvPr id="12" name="Google Shape;12;p2"/>
          <p:cNvSpPr txBox="1">
            <a:spLocks noGrp="1"/>
          </p:cNvSpPr>
          <p:nvPr>
            <p:ph type="ctrTitle"/>
          </p:nvPr>
        </p:nvSpPr>
        <p:spPr>
          <a:xfrm>
            <a:off x="1224900" y="1728443"/>
            <a:ext cx="6694200" cy="106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434343"/>
              </a:buClr>
              <a:buSzPts val="2800"/>
              <a:buNone/>
              <a:defRPr sz="3200" b="1"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7F8D99"/>
              </a:buClr>
              <a:buSzPts val="2800"/>
              <a:buNone/>
              <a:defRPr>
                <a:solidFill>
                  <a:srgbClr val="7F8D99"/>
                </a:solidFill>
              </a:defRPr>
            </a:lvl2pPr>
            <a:lvl3pPr lvl="2" algn="ctr">
              <a:lnSpc>
                <a:spcPct val="100000"/>
              </a:lnSpc>
              <a:spcBef>
                <a:spcPts val="0"/>
              </a:spcBef>
              <a:spcAft>
                <a:spcPts val="0"/>
              </a:spcAft>
              <a:buClr>
                <a:srgbClr val="7F8D99"/>
              </a:buClr>
              <a:buSzPts val="2800"/>
              <a:buNone/>
              <a:defRPr>
                <a:solidFill>
                  <a:srgbClr val="7F8D99"/>
                </a:solidFill>
              </a:defRPr>
            </a:lvl3pPr>
            <a:lvl4pPr lvl="3" algn="ctr">
              <a:lnSpc>
                <a:spcPct val="100000"/>
              </a:lnSpc>
              <a:spcBef>
                <a:spcPts val="0"/>
              </a:spcBef>
              <a:spcAft>
                <a:spcPts val="0"/>
              </a:spcAft>
              <a:buClr>
                <a:srgbClr val="7F8D99"/>
              </a:buClr>
              <a:buSzPts val="2800"/>
              <a:buNone/>
              <a:defRPr>
                <a:solidFill>
                  <a:srgbClr val="7F8D99"/>
                </a:solidFill>
              </a:defRPr>
            </a:lvl4pPr>
            <a:lvl5pPr lvl="4" algn="ctr">
              <a:lnSpc>
                <a:spcPct val="100000"/>
              </a:lnSpc>
              <a:spcBef>
                <a:spcPts val="0"/>
              </a:spcBef>
              <a:spcAft>
                <a:spcPts val="0"/>
              </a:spcAft>
              <a:buClr>
                <a:srgbClr val="7F8D99"/>
              </a:buClr>
              <a:buSzPts val="2800"/>
              <a:buNone/>
              <a:defRPr>
                <a:solidFill>
                  <a:srgbClr val="7F8D99"/>
                </a:solidFill>
              </a:defRPr>
            </a:lvl5pPr>
            <a:lvl6pPr lvl="5" algn="ctr">
              <a:lnSpc>
                <a:spcPct val="100000"/>
              </a:lnSpc>
              <a:spcBef>
                <a:spcPts val="0"/>
              </a:spcBef>
              <a:spcAft>
                <a:spcPts val="0"/>
              </a:spcAft>
              <a:buClr>
                <a:srgbClr val="7F8D99"/>
              </a:buClr>
              <a:buSzPts val="2800"/>
              <a:buNone/>
              <a:defRPr>
                <a:solidFill>
                  <a:srgbClr val="7F8D99"/>
                </a:solidFill>
              </a:defRPr>
            </a:lvl6pPr>
            <a:lvl7pPr lvl="6" algn="ctr">
              <a:lnSpc>
                <a:spcPct val="100000"/>
              </a:lnSpc>
              <a:spcBef>
                <a:spcPts val="0"/>
              </a:spcBef>
              <a:spcAft>
                <a:spcPts val="0"/>
              </a:spcAft>
              <a:buClr>
                <a:srgbClr val="7F8D99"/>
              </a:buClr>
              <a:buSzPts val="2800"/>
              <a:buNone/>
              <a:defRPr>
                <a:solidFill>
                  <a:srgbClr val="7F8D99"/>
                </a:solidFill>
              </a:defRPr>
            </a:lvl7pPr>
            <a:lvl8pPr lvl="7" algn="ctr">
              <a:lnSpc>
                <a:spcPct val="100000"/>
              </a:lnSpc>
              <a:spcBef>
                <a:spcPts val="0"/>
              </a:spcBef>
              <a:spcAft>
                <a:spcPts val="0"/>
              </a:spcAft>
              <a:buClr>
                <a:srgbClr val="7F8D99"/>
              </a:buClr>
              <a:buSzPts val="2800"/>
              <a:buNone/>
              <a:defRPr>
                <a:solidFill>
                  <a:srgbClr val="7F8D99"/>
                </a:solidFill>
              </a:defRPr>
            </a:lvl8pPr>
            <a:lvl9pPr lvl="8" algn="ctr">
              <a:lnSpc>
                <a:spcPct val="100000"/>
              </a:lnSpc>
              <a:spcBef>
                <a:spcPts val="0"/>
              </a:spcBef>
              <a:spcAft>
                <a:spcPts val="0"/>
              </a:spcAft>
              <a:buClr>
                <a:srgbClr val="7F8D99"/>
              </a:buClr>
              <a:buSzPts val="2800"/>
              <a:buNone/>
              <a:defRPr>
                <a:solidFill>
                  <a:srgbClr val="7F8D99"/>
                </a:solidFill>
              </a:defRPr>
            </a:lvl9pPr>
          </a:lstStyle>
          <a:p>
            <a:endParaRPr dirty="0"/>
          </a:p>
        </p:txBody>
      </p:sp>
      <p:sp>
        <p:nvSpPr>
          <p:cNvPr id="13" name="Google Shape;13;p2"/>
          <p:cNvSpPr txBox="1">
            <a:spLocks noGrp="1"/>
          </p:cNvSpPr>
          <p:nvPr>
            <p:ph type="ctrTitle" idx="2"/>
          </p:nvPr>
        </p:nvSpPr>
        <p:spPr>
          <a:xfrm>
            <a:off x="1224900" y="2957137"/>
            <a:ext cx="6694200" cy="72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434343"/>
              </a:buClr>
              <a:buSzPts val="1800"/>
              <a:buNone/>
              <a:defRPr sz="1400" b="0" i="0">
                <a:solidFill>
                  <a:srgbClr val="FF3A00"/>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7F8D99"/>
              </a:buClr>
              <a:buSzPts val="1800"/>
              <a:buNone/>
              <a:defRPr sz="1800">
                <a:solidFill>
                  <a:srgbClr val="7F8D99"/>
                </a:solidFill>
              </a:defRPr>
            </a:lvl2pPr>
            <a:lvl3pPr lvl="2" algn="ctr">
              <a:lnSpc>
                <a:spcPct val="100000"/>
              </a:lnSpc>
              <a:spcBef>
                <a:spcPts val="0"/>
              </a:spcBef>
              <a:spcAft>
                <a:spcPts val="0"/>
              </a:spcAft>
              <a:buClr>
                <a:srgbClr val="7F8D99"/>
              </a:buClr>
              <a:buSzPts val="1800"/>
              <a:buNone/>
              <a:defRPr sz="1800">
                <a:solidFill>
                  <a:srgbClr val="7F8D99"/>
                </a:solidFill>
              </a:defRPr>
            </a:lvl3pPr>
            <a:lvl4pPr lvl="3" algn="ctr">
              <a:lnSpc>
                <a:spcPct val="100000"/>
              </a:lnSpc>
              <a:spcBef>
                <a:spcPts val="0"/>
              </a:spcBef>
              <a:spcAft>
                <a:spcPts val="0"/>
              </a:spcAft>
              <a:buClr>
                <a:srgbClr val="7F8D99"/>
              </a:buClr>
              <a:buSzPts val="1800"/>
              <a:buNone/>
              <a:defRPr sz="1800">
                <a:solidFill>
                  <a:srgbClr val="7F8D99"/>
                </a:solidFill>
              </a:defRPr>
            </a:lvl4pPr>
            <a:lvl5pPr lvl="4" algn="ctr">
              <a:lnSpc>
                <a:spcPct val="100000"/>
              </a:lnSpc>
              <a:spcBef>
                <a:spcPts val="0"/>
              </a:spcBef>
              <a:spcAft>
                <a:spcPts val="0"/>
              </a:spcAft>
              <a:buClr>
                <a:srgbClr val="7F8D99"/>
              </a:buClr>
              <a:buSzPts val="1800"/>
              <a:buNone/>
              <a:defRPr sz="1800">
                <a:solidFill>
                  <a:srgbClr val="7F8D99"/>
                </a:solidFill>
              </a:defRPr>
            </a:lvl5pPr>
            <a:lvl6pPr lvl="5" algn="ctr">
              <a:lnSpc>
                <a:spcPct val="100000"/>
              </a:lnSpc>
              <a:spcBef>
                <a:spcPts val="0"/>
              </a:spcBef>
              <a:spcAft>
                <a:spcPts val="0"/>
              </a:spcAft>
              <a:buClr>
                <a:srgbClr val="7F8D99"/>
              </a:buClr>
              <a:buSzPts val="1800"/>
              <a:buNone/>
              <a:defRPr sz="1800">
                <a:solidFill>
                  <a:srgbClr val="7F8D99"/>
                </a:solidFill>
              </a:defRPr>
            </a:lvl6pPr>
            <a:lvl7pPr lvl="6" algn="ctr">
              <a:lnSpc>
                <a:spcPct val="100000"/>
              </a:lnSpc>
              <a:spcBef>
                <a:spcPts val="0"/>
              </a:spcBef>
              <a:spcAft>
                <a:spcPts val="0"/>
              </a:spcAft>
              <a:buClr>
                <a:srgbClr val="7F8D99"/>
              </a:buClr>
              <a:buSzPts val="1800"/>
              <a:buNone/>
              <a:defRPr sz="1800">
                <a:solidFill>
                  <a:srgbClr val="7F8D99"/>
                </a:solidFill>
              </a:defRPr>
            </a:lvl7pPr>
            <a:lvl8pPr lvl="7" algn="ctr">
              <a:lnSpc>
                <a:spcPct val="100000"/>
              </a:lnSpc>
              <a:spcBef>
                <a:spcPts val="0"/>
              </a:spcBef>
              <a:spcAft>
                <a:spcPts val="0"/>
              </a:spcAft>
              <a:buClr>
                <a:srgbClr val="7F8D99"/>
              </a:buClr>
              <a:buSzPts val="1800"/>
              <a:buNone/>
              <a:defRPr sz="1800">
                <a:solidFill>
                  <a:srgbClr val="7F8D99"/>
                </a:solidFill>
              </a:defRPr>
            </a:lvl8pPr>
            <a:lvl9pPr lvl="8" algn="ctr">
              <a:lnSpc>
                <a:spcPct val="100000"/>
              </a:lnSpc>
              <a:spcBef>
                <a:spcPts val="0"/>
              </a:spcBef>
              <a:spcAft>
                <a:spcPts val="0"/>
              </a:spcAft>
              <a:buClr>
                <a:srgbClr val="7F8D99"/>
              </a:buClr>
              <a:buSzPts val="1800"/>
              <a:buNone/>
              <a:defRPr sz="1800">
                <a:solidFill>
                  <a:srgbClr val="7F8D99"/>
                </a:solidFill>
              </a:defRPr>
            </a:lvl9pPr>
          </a:lstStyle>
          <a:p>
            <a:endParaRPr dirty="0"/>
          </a:p>
        </p:txBody>
      </p:sp>
      <p:pic>
        <p:nvPicPr>
          <p:cNvPr id="6" name="Imagen 5">
            <a:extLst>
              <a:ext uri="{FF2B5EF4-FFF2-40B4-BE49-F238E27FC236}">
                <a16:creationId xmlns:a16="http://schemas.microsoft.com/office/drawing/2014/main" id="{10E60842-F737-4612-A947-C9FA3BDF18D4}"/>
              </a:ext>
            </a:extLst>
          </p:cNvPr>
          <p:cNvPicPr>
            <a:picLocks noChangeAspect="1"/>
          </p:cNvPicPr>
          <p:nvPr userDrawn="1"/>
        </p:nvPicPr>
        <p:blipFill>
          <a:blip r:embed="rId2"/>
          <a:stretch>
            <a:fillRect/>
          </a:stretch>
        </p:blipFill>
        <p:spPr>
          <a:xfrm>
            <a:off x="90957" y="-1877"/>
            <a:ext cx="2561321" cy="884744"/>
          </a:xfrm>
          <a:prstGeom prst="rect">
            <a:avLst/>
          </a:prstGeom>
        </p:spPr>
      </p:pic>
    </p:spTree>
    <p:extLst>
      <p:ext uri="{BB962C8B-B14F-4D97-AF65-F5344CB8AC3E}">
        <p14:creationId xmlns:p14="http://schemas.microsoft.com/office/powerpoint/2010/main" val="1521495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slide" preserve="1">
  <p:cSld name="1_Main slide">
    <p:bg>
      <p:bgPr>
        <a:solidFill>
          <a:srgbClr val="FF3A00"/>
        </a:solidFill>
        <a:effectLst/>
      </p:bgPr>
    </p:bg>
    <p:spTree>
      <p:nvGrpSpPr>
        <p:cNvPr id="1" name="Shape 8"/>
        <p:cNvGrpSpPr/>
        <p:nvPr/>
      </p:nvGrpSpPr>
      <p:grpSpPr>
        <a:xfrm>
          <a:off x="0" y="0"/>
          <a:ext cx="0" cy="0"/>
          <a:chOff x="0" y="0"/>
          <a:chExt cx="0" cy="0"/>
        </a:xfrm>
      </p:grpSpPr>
      <p:sp>
        <p:nvSpPr>
          <p:cNvPr id="12" name="Google Shape;12;p2"/>
          <p:cNvSpPr txBox="1">
            <a:spLocks noGrp="1"/>
          </p:cNvSpPr>
          <p:nvPr>
            <p:ph type="ctrTitle"/>
          </p:nvPr>
        </p:nvSpPr>
        <p:spPr>
          <a:xfrm>
            <a:off x="1224900" y="1728443"/>
            <a:ext cx="6694200" cy="106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434343"/>
              </a:buClr>
              <a:buSzPts val="2800"/>
              <a:buNone/>
              <a:defRPr sz="3200" b="1"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7F8D99"/>
              </a:buClr>
              <a:buSzPts val="2800"/>
              <a:buNone/>
              <a:defRPr>
                <a:solidFill>
                  <a:srgbClr val="7F8D99"/>
                </a:solidFill>
              </a:defRPr>
            </a:lvl2pPr>
            <a:lvl3pPr lvl="2" algn="ctr">
              <a:lnSpc>
                <a:spcPct val="100000"/>
              </a:lnSpc>
              <a:spcBef>
                <a:spcPts val="0"/>
              </a:spcBef>
              <a:spcAft>
                <a:spcPts val="0"/>
              </a:spcAft>
              <a:buClr>
                <a:srgbClr val="7F8D99"/>
              </a:buClr>
              <a:buSzPts val="2800"/>
              <a:buNone/>
              <a:defRPr>
                <a:solidFill>
                  <a:srgbClr val="7F8D99"/>
                </a:solidFill>
              </a:defRPr>
            </a:lvl3pPr>
            <a:lvl4pPr lvl="3" algn="ctr">
              <a:lnSpc>
                <a:spcPct val="100000"/>
              </a:lnSpc>
              <a:spcBef>
                <a:spcPts val="0"/>
              </a:spcBef>
              <a:spcAft>
                <a:spcPts val="0"/>
              </a:spcAft>
              <a:buClr>
                <a:srgbClr val="7F8D99"/>
              </a:buClr>
              <a:buSzPts val="2800"/>
              <a:buNone/>
              <a:defRPr>
                <a:solidFill>
                  <a:srgbClr val="7F8D99"/>
                </a:solidFill>
              </a:defRPr>
            </a:lvl4pPr>
            <a:lvl5pPr lvl="4" algn="ctr">
              <a:lnSpc>
                <a:spcPct val="100000"/>
              </a:lnSpc>
              <a:spcBef>
                <a:spcPts val="0"/>
              </a:spcBef>
              <a:spcAft>
                <a:spcPts val="0"/>
              </a:spcAft>
              <a:buClr>
                <a:srgbClr val="7F8D99"/>
              </a:buClr>
              <a:buSzPts val="2800"/>
              <a:buNone/>
              <a:defRPr>
                <a:solidFill>
                  <a:srgbClr val="7F8D99"/>
                </a:solidFill>
              </a:defRPr>
            </a:lvl5pPr>
            <a:lvl6pPr lvl="5" algn="ctr">
              <a:lnSpc>
                <a:spcPct val="100000"/>
              </a:lnSpc>
              <a:spcBef>
                <a:spcPts val="0"/>
              </a:spcBef>
              <a:spcAft>
                <a:spcPts val="0"/>
              </a:spcAft>
              <a:buClr>
                <a:srgbClr val="7F8D99"/>
              </a:buClr>
              <a:buSzPts val="2800"/>
              <a:buNone/>
              <a:defRPr>
                <a:solidFill>
                  <a:srgbClr val="7F8D99"/>
                </a:solidFill>
              </a:defRPr>
            </a:lvl6pPr>
            <a:lvl7pPr lvl="6" algn="ctr">
              <a:lnSpc>
                <a:spcPct val="100000"/>
              </a:lnSpc>
              <a:spcBef>
                <a:spcPts val="0"/>
              </a:spcBef>
              <a:spcAft>
                <a:spcPts val="0"/>
              </a:spcAft>
              <a:buClr>
                <a:srgbClr val="7F8D99"/>
              </a:buClr>
              <a:buSzPts val="2800"/>
              <a:buNone/>
              <a:defRPr>
                <a:solidFill>
                  <a:srgbClr val="7F8D99"/>
                </a:solidFill>
              </a:defRPr>
            </a:lvl7pPr>
            <a:lvl8pPr lvl="7" algn="ctr">
              <a:lnSpc>
                <a:spcPct val="100000"/>
              </a:lnSpc>
              <a:spcBef>
                <a:spcPts val="0"/>
              </a:spcBef>
              <a:spcAft>
                <a:spcPts val="0"/>
              </a:spcAft>
              <a:buClr>
                <a:srgbClr val="7F8D99"/>
              </a:buClr>
              <a:buSzPts val="2800"/>
              <a:buNone/>
              <a:defRPr>
                <a:solidFill>
                  <a:srgbClr val="7F8D99"/>
                </a:solidFill>
              </a:defRPr>
            </a:lvl8pPr>
            <a:lvl9pPr lvl="8" algn="ctr">
              <a:lnSpc>
                <a:spcPct val="100000"/>
              </a:lnSpc>
              <a:spcBef>
                <a:spcPts val="0"/>
              </a:spcBef>
              <a:spcAft>
                <a:spcPts val="0"/>
              </a:spcAft>
              <a:buClr>
                <a:srgbClr val="7F8D99"/>
              </a:buClr>
              <a:buSzPts val="2800"/>
              <a:buNone/>
              <a:defRPr>
                <a:solidFill>
                  <a:srgbClr val="7F8D99"/>
                </a:solidFill>
              </a:defRPr>
            </a:lvl9pPr>
          </a:lstStyle>
          <a:p>
            <a:endParaRPr dirty="0"/>
          </a:p>
        </p:txBody>
      </p:sp>
      <p:sp>
        <p:nvSpPr>
          <p:cNvPr id="13" name="Google Shape;13;p2"/>
          <p:cNvSpPr txBox="1">
            <a:spLocks noGrp="1"/>
          </p:cNvSpPr>
          <p:nvPr>
            <p:ph type="ctrTitle" idx="2"/>
          </p:nvPr>
        </p:nvSpPr>
        <p:spPr>
          <a:xfrm>
            <a:off x="1224900" y="2945026"/>
            <a:ext cx="6694200" cy="72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434343"/>
              </a:buClr>
              <a:buSzPts val="1800"/>
              <a:buNone/>
              <a:defRPr sz="14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7F8D99"/>
              </a:buClr>
              <a:buSzPts val="1800"/>
              <a:buNone/>
              <a:defRPr sz="1800">
                <a:solidFill>
                  <a:srgbClr val="7F8D99"/>
                </a:solidFill>
              </a:defRPr>
            </a:lvl2pPr>
            <a:lvl3pPr lvl="2" algn="ctr">
              <a:lnSpc>
                <a:spcPct val="100000"/>
              </a:lnSpc>
              <a:spcBef>
                <a:spcPts val="0"/>
              </a:spcBef>
              <a:spcAft>
                <a:spcPts val="0"/>
              </a:spcAft>
              <a:buClr>
                <a:srgbClr val="7F8D99"/>
              </a:buClr>
              <a:buSzPts val="1800"/>
              <a:buNone/>
              <a:defRPr sz="1800">
                <a:solidFill>
                  <a:srgbClr val="7F8D99"/>
                </a:solidFill>
              </a:defRPr>
            </a:lvl3pPr>
            <a:lvl4pPr lvl="3" algn="ctr">
              <a:lnSpc>
                <a:spcPct val="100000"/>
              </a:lnSpc>
              <a:spcBef>
                <a:spcPts val="0"/>
              </a:spcBef>
              <a:spcAft>
                <a:spcPts val="0"/>
              </a:spcAft>
              <a:buClr>
                <a:srgbClr val="7F8D99"/>
              </a:buClr>
              <a:buSzPts val="1800"/>
              <a:buNone/>
              <a:defRPr sz="1800">
                <a:solidFill>
                  <a:srgbClr val="7F8D99"/>
                </a:solidFill>
              </a:defRPr>
            </a:lvl4pPr>
            <a:lvl5pPr lvl="4" algn="ctr">
              <a:lnSpc>
                <a:spcPct val="100000"/>
              </a:lnSpc>
              <a:spcBef>
                <a:spcPts val="0"/>
              </a:spcBef>
              <a:spcAft>
                <a:spcPts val="0"/>
              </a:spcAft>
              <a:buClr>
                <a:srgbClr val="7F8D99"/>
              </a:buClr>
              <a:buSzPts val="1800"/>
              <a:buNone/>
              <a:defRPr sz="1800">
                <a:solidFill>
                  <a:srgbClr val="7F8D99"/>
                </a:solidFill>
              </a:defRPr>
            </a:lvl5pPr>
            <a:lvl6pPr lvl="5" algn="ctr">
              <a:lnSpc>
                <a:spcPct val="100000"/>
              </a:lnSpc>
              <a:spcBef>
                <a:spcPts val="0"/>
              </a:spcBef>
              <a:spcAft>
                <a:spcPts val="0"/>
              </a:spcAft>
              <a:buClr>
                <a:srgbClr val="7F8D99"/>
              </a:buClr>
              <a:buSzPts val="1800"/>
              <a:buNone/>
              <a:defRPr sz="1800">
                <a:solidFill>
                  <a:srgbClr val="7F8D99"/>
                </a:solidFill>
              </a:defRPr>
            </a:lvl6pPr>
            <a:lvl7pPr lvl="6" algn="ctr">
              <a:lnSpc>
                <a:spcPct val="100000"/>
              </a:lnSpc>
              <a:spcBef>
                <a:spcPts val="0"/>
              </a:spcBef>
              <a:spcAft>
                <a:spcPts val="0"/>
              </a:spcAft>
              <a:buClr>
                <a:srgbClr val="7F8D99"/>
              </a:buClr>
              <a:buSzPts val="1800"/>
              <a:buNone/>
              <a:defRPr sz="1800">
                <a:solidFill>
                  <a:srgbClr val="7F8D99"/>
                </a:solidFill>
              </a:defRPr>
            </a:lvl7pPr>
            <a:lvl8pPr lvl="7" algn="ctr">
              <a:lnSpc>
                <a:spcPct val="100000"/>
              </a:lnSpc>
              <a:spcBef>
                <a:spcPts val="0"/>
              </a:spcBef>
              <a:spcAft>
                <a:spcPts val="0"/>
              </a:spcAft>
              <a:buClr>
                <a:srgbClr val="7F8D99"/>
              </a:buClr>
              <a:buSzPts val="1800"/>
              <a:buNone/>
              <a:defRPr sz="1800">
                <a:solidFill>
                  <a:srgbClr val="7F8D99"/>
                </a:solidFill>
              </a:defRPr>
            </a:lvl8pPr>
            <a:lvl9pPr lvl="8" algn="ctr">
              <a:lnSpc>
                <a:spcPct val="100000"/>
              </a:lnSpc>
              <a:spcBef>
                <a:spcPts val="0"/>
              </a:spcBef>
              <a:spcAft>
                <a:spcPts val="0"/>
              </a:spcAft>
              <a:buClr>
                <a:srgbClr val="7F8D99"/>
              </a:buClr>
              <a:buSzPts val="1800"/>
              <a:buNone/>
              <a:defRPr sz="1800">
                <a:solidFill>
                  <a:srgbClr val="7F8D99"/>
                </a:solidFill>
              </a:defRPr>
            </a:lvl9pPr>
          </a:lstStyle>
          <a:p>
            <a:endParaRPr dirty="0"/>
          </a:p>
        </p:txBody>
      </p:sp>
      <p:pic>
        <p:nvPicPr>
          <p:cNvPr id="5" name="Imagen 4">
            <a:extLst>
              <a:ext uri="{FF2B5EF4-FFF2-40B4-BE49-F238E27FC236}">
                <a16:creationId xmlns:a16="http://schemas.microsoft.com/office/drawing/2014/main" id="{B28B4027-63BE-4471-9EC2-401A137E8856}"/>
              </a:ext>
            </a:extLst>
          </p:cNvPr>
          <p:cNvPicPr>
            <a:picLocks noChangeAspect="1"/>
          </p:cNvPicPr>
          <p:nvPr userDrawn="1"/>
        </p:nvPicPr>
        <p:blipFill>
          <a:blip r:embed="rId2"/>
          <a:stretch>
            <a:fillRect/>
          </a:stretch>
        </p:blipFill>
        <p:spPr>
          <a:xfrm>
            <a:off x="90957" y="-1877"/>
            <a:ext cx="2561321" cy="884744"/>
          </a:xfrm>
          <a:prstGeom prst="rect">
            <a:avLst/>
          </a:prstGeom>
        </p:spPr>
      </p:pic>
    </p:spTree>
    <p:extLst>
      <p:ext uri="{BB962C8B-B14F-4D97-AF65-F5344CB8AC3E}">
        <p14:creationId xmlns:p14="http://schemas.microsoft.com/office/powerpoint/2010/main" val="2170518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slide" preserve="1">
  <p:cSld name="1_Main slide">
    <p:bg>
      <p:bgPr>
        <a:solidFill>
          <a:schemeClr val="tx1"/>
        </a:solidFill>
        <a:effectLst/>
      </p:bgPr>
    </p:bg>
    <p:spTree>
      <p:nvGrpSpPr>
        <p:cNvPr id="1" name="Shape 8"/>
        <p:cNvGrpSpPr/>
        <p:nvPr/>
      </p:nvGrpSpPr>
      <p:grpSpPr>
        <a:xfrm>
          <a:off x="0" y="0"/>
          <a:ext cx="0" cy="0"/>
          <a:chOff x="0" y="0"/>
          <a:chExt cx="0" cy="0"/>
        </a:xfrm>
      </p:grpSpPr>
      <p:sp>
        <p:nvSpPr>
          <p:cNvPr id="12" name="Google Shape;12;p2"/>
          <p:cNvSpPr txBox="1">
            <a:spLocks noGrp="1"/>
          </p:cNvSpPr>
          <p:nvPr>
            <p:ph type="ctrTitle"/>
          </p:nvPr>
        </p:nvSpPr>
        <p:spPr>
          <a:xfrm>
            <a:off x="5653979" y="1607530"/>
            <a:ext cx="2840117" cy="106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34343"/>
              </a:buClr>
              <a:buSzPts val="2800"/>
              <a:buNone/>
              <a:defRPr sz="1800" b="1"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7F8D99"/>
              </a:buClr>
              <a:buSzPts val="2800"/>
              <a:buNone/>
              <a:defRPr>
                <a:solidFill>
                  <a:srgbClr val="7F8D99"/>
                </a:solidFill>
              </a:defRPr>
            </a:lvl2pPr>
            <a:lvl3pPr lvl="2" algn="ctr">
              <a:lnSpc>
                <a:spcPct val="100000"/>
              </a:lnSpc>
              <a:spcBef>
                <a:spcPts val="0"/>
              </a:spcBef>
              <a:spcAft>
                <a:spcPts val="0"/>
              </a:spcAft>
              <a:buClr>
                <a:srgbClr val="7F8D99"/>
              </a:buClr>
              <a:buSzPts val="2800"/>
              <a:buNone/>
              <a:defRPr>
                <a:solidFill>
                  <a:srgbClr val="7F8D99"/>
                </a:solidFill>
              </a:defRPr>
            </a:lvl3pPr>
            <a:lvl4pPr lvl="3" algn="ctr">
              <a:lnSpc>
                <a:spcPct val="100000"/>
              </a:lnSpc>
              <a:spcBef>
                <a:spcPts val="0"/>
              </a:spcBef>
              <a:spcAft>
                <a:spcPts val="0"/>
              </a:spcAft>
              <a:buClr>
                <a:srgbClr val="7F8D99"/>
              </a:buClr>
              <a:buSzPts val="2800"/>
              <a:buNone/>
              <a:defRPr>
                <a:solidFill>
                  <a:srgbClr val="7F8D99"/>
                </a:solidFill>
              </a:defRPr>
            </a:lvl4pPr>
            <a:lvl5pPr lvl="4" algn="ctr">
              <a:lnSpc>
                <a:spcPct val="100000"/>
              </a:lnSpc>
              <a:spcBef>
                <a:spcPts val="0"/>
              </a:spcBef>
              <a:spcAft>
                <a:spcPts val="0"/>
              </a:spcAft>
              <a:buClr>
                <a:srgbClr val="7F8D99"/>
              </a:buClr>
              <a:buSzPts val="2800"/>
              <a:buNone/>
              <a:defRPr>
                <a:solidFill>
                  <a:srgbClr val="7F8D99"/>
                </a:solidFill>
              </a:defRPr>
            </a:lvl5pPr>
            <a:lvl6pPr lvl="5" algn="ctr">
              <a:lnSpc>
                <a:spcPct val="100000"/>
              </a:lnSpc>
              <a:spcBef>
                <a:spcPts val="0"/>
              </a:spcBef>
              <a:spcAft>
                <a:spcPts val="0"/>
              </a:spcAft>
              <a:buClr>
                <a:srgbClr val="7F8D99"/>
              </a:buClr>
              <a:buSzPts val="2800"/>
              <a:buNone/>
              <a:defRPr>
                <a:solidFill>
                  <a:srgbClr val="7F8D99"/>
                </a:solidFill>
              </a:defRPr>
            </a:lvl6pPr>
            <a:lvl7pPr lvl="6" algn="ctr">
              <a:lnSpc>
                <a:spcPct val="100000"/>
              </a:lnSpc>
              <a:spcBef>
                <a:spcPts val="0"/>
              </a:spcBef>
              <a:spcAft>
                <a:spcPts val="0"/>
              </a:spcAft>
              <a:buClr>
                <a:srgbClr val="7F8D99"/>
              </a:buClr>
              <a:buSzPts val="2800"/>
              <a:buNone/>
              <a:defRPr>
                <a:solidFill>
                  <a:srgbClr val="7F8D99"/>
                </a:solidFill>
              </a:defRPr>
            </a:lvl7pPr>
            <a:lvl8pPr lvl="7" algn="ctr">
              <a:lnSpc>
                <a:spcPct val="100000"/>
              </a:lnSpc>
              <a:spcBef>
                <a:spcPts val="0"/>
              </a:spcBef>
              <a:spcAft>
                <a:spcPts val="0"/>
              </a:spcAft>
              <a:buClr>
                <a:srgbClr val="7F8D99"/>
              </a:buClr>
              <a:buSzPts val="2800"/>
              <a:buNone/>
              <a:defRPr>
                <a:solidFill>
                  <a:srgbClr val="7F8D99"/>
                </a:solidFill>
              </a:defRPr>
            </a:lvl8pPr>
            <a:lvl9pPr lvl="8" algn="ctr">
              <a:lnSpc>
                <a:spcPct val="100000"/>
              </a:lnSpc>
              <a:spcBef>
                <a:spcPts val="0"/>
              </a:spcBef>
              <a:spcAft>
                <a:spcPts val="0"/>
              </a:spcAft>
              <a:buClr>
                <a:srgbClr val="7F8D99"/>
              </a:buClr>
              <a:buSzPts val="2800"/>
              <a:buNone/>
              <a:defRPr>
                <a:solidFill>
                  <a:srgbClr val="7F8D99"/>
                </a:solidFill>
              </a:defRPr>
            </a:lvl9pPr>
          </a:lstStyle>
          <a:p>
            <a:endParaRPr dirty="0"/>
          </a:p>
        </p:txBody>
      </p:sp>
      <p:sp>
        <p:nvSpPr>
          <p:cNvPr id="13" name="Google Shape;13;p2"/>
          <p:cNvSpPr txBox="1">
            <a:spLocks noGrp="1"/>
          </p:cNvSpPr>
          <p:nvPr>
            <p:ph type="ctrTitle" idx="2"/>
          </p:nvPr>
        </p:nvSpPr>
        <p:spPr>
          <a:xfrm>
            <a:off x="5653978" y="2932221"/>
            <a:ext cx="2840117" cy="1231700"/>
          </a:xfrm>
          <a:prstGeom prst="rect">
            <a:avLst/>
          </a:prstGeom>
          <a:noFill/>
          <a:ln>
            <a:noFill/>
          </a:ln>
        </p:spPr>
        <p:txBody>
          <a:bodyPr spcFirstLastPara="1" vert="horz" wrap="square" lIns="91425" tIns="91425" rIns="91425" bIns="91425" anchor="t" anchorCtr="0">
            <a:noAutofit/>
          </a:bodyPr>
          <a:lstStyle>
            <a:lvl1pPr lvl="0" algn="l">
              <a:lnSpc>
                <a:spcPct val="100000"/>
              </a:lnSpc>
              <a:spcBef>
                <a:spcPts val="0"/>
              </a:spcBef>
              <a:spcAft>
                <a:spcPts val="0"/>
              </a:spcAft>
              <a:buClr>
                <a:srgbClr val="434343"/>
              </a:buClr>
              <a:buSzPts val="1800"/>
              <a:buNone/>
              <a:defRPr sz="1400" b="0" i="0">
                <a:solidFill>
                  <a:srgbClr val="FF3A00"/>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7F8D99"/>
              </a:buClr>
              <a:buSzPts val="1800"/>
              <a:buNone/>
              <a:defRPr sz="1800">
                <a:solidFill>
                  <a:srgbClr val="7F8D99"/>
                </a:solidFill>
              </a:defRPr>
            </a:lvl2pPr>
            <a:lvl3pPr lvl="2" algn="ctr">
              <a:lnSpc>
                <a:spcPct val="100000"/>
              </a:lnSpc>
              <a:spcBef>
                <a:spcPts val="0"/>
              </a:spcBef>
              <a:spcAft>
                <a:spcPts val="0"/>
              </a:spcAft>
              <a:buClr>
                <a:srgbClr val="7F8D99"/>
              </a:buClr>
              <a:buSzPts val="1800"/>
              <a:buNone/>
              <a:defRPr sz="1800">
                <a:solidFill>
                  <a:srgbClr val="7F8D99"/>
                </a:solidFill>
              </a:defRPr>
            </a:lvl3pPr>
            <a:lvl4pPr lvl="3" algn="ctr">
              <a:lnSpc>
                <a:spcPct val="100000"/>
              </a:lnSpc>
              <a:spcBef>
                <a:spcPts val="0"/>
              </a:spcBef>
              <a:spcAft>
                <a:spcPts val="0"/>
              </a:spcAft>
              <a:buClr>
                <a:srgbClr val="7F8D99"/>
              </a:buClr>
              <a:buSzPts val="1800"/>
              <a:buNone/>
              <a:defRPr sz="1800">
                <a:solidFill>
                  <a:srgbClr val="7F8D99"/>
                </a:solidFill>
              </a:defRPr>
            </a:lvl4pPr>
            <a:lvl5pPr lvl="4" algn="ctr">
              <a:lnSpc>
                <a:spcPct val="100000"/>
              </a:lnSpc>
              <a:spcBef>
                <a:spcPts val="0"/>
              </a:spcBef>
              <a:spcAft>
                <a:spcPts val="0"/>
              </a:spcAft>
              <a:buClr>
                <a:srgbClr val="7F8D99"/>
              </a:buClr>
              <a:buSzPts val="1800"/>
              <a:buNone/>
              <a:defRPr sz="1800">
                <a:solidFill>
                  <a:srgbClr val="7F8D99"/>
                </a:solidFill>
              </a:defRPr>
            </a:lvl5pPr>
            <a:lvl6pPr lvl="5" algn="ctr">
              <a:lnSpc>
                <a:spcPct val="100000"/>
              </a:lnSpc>
              <a:spcBef>
                <a:spcPts val="0"/>
              </a:spcBef>
              <a:spcAft>
                <a:spcPts val="0"/>
              </a:spcAft>
              <a:buClr>
                <a:srgbClr val="7F8D99"/>
              </a:buClr>
              <a:buSzPts val="1800"/>
              <a:buNone/>
              <a:defRPr sz="1800">
                <a:solidFill>
                  <a:srgbClr val="7F8D99"/>
                </a:solidFill>
              </a:defRPr>
            </a:lvl6pPr>
            <a:lvl7pPr lvl="6" algn="ctr">
              <a:lnSpc>
                <a:spcPct val="100000"/>
              </a:lnSpc>
              <a:spcBef>
                <a:spcPts val="0"/>
              </a:spcBef>
              <a:spcAft>
                <a:spcPts val="0"/>
              </a:spcAft>
              <a:buClr>
                <a:srgbClr val="7F8D99"/>
              </a:buClr>
              <a:buSzPts val="1800"/>
              <a:buNone/>
              <a:defRPr sz="1800">
                <a:solidFill>
                  <a:srgbClr val="7F8D99"/>
                </a:solidFill>
              </a:defRPr>
            </a:lvl7pPr>
            <a:lvl8pPr lvl="7" algn="ctr">
              <a:lnSpc>
                <a:spcPct val="100000"/>
              </a:lnSpc>
              <a:spcBef>
                <a:spcPts val="0"/>
              </a:spcBef>
              <a:spcAft>
                <a:spcPts val="0"/>
              </a:spcAft>
              <a:buClr>
                <a:srgbClr val="7F8D99"/>
              </a:buClr>
              <a:buSzPts val="1800"/>
              <a:buNone/>
              <a:defRPr sz="1800">
                <a:solidFill>
                  <a:srgbClr val="7F8D99"/>
                </a:solidFill>
              </a:defRPr>
            </a:lvl8pPr>
            <a:lvl9pPr lvl="8" algn="ctr">
              <a:lnSpc>
                <a:spcPct val="100000"/>
              </a:lnSpc>
              <a:spcBef>
                <a:spcPts val="0"/>
              </a:spcBef>
              <a:spcAft>
                <a:spcPts val="0"/>
              </a:spcAft>
              <a:buClr>
                <a:srgbClr val="7F8D99"/>
              </a:buClr>
              <a:buSzPts val="1800"/>
              <a:buNone/>
              <a:defRPr sz="1800">
                <a:solidFill>
                  <a:srgbClr val="7F8D99"/>
                </a:solidFill>
              </a:defRPr>
            </a:lvl9pPr>
          </a:lstStyle>
          <a:p>
            <a:endParaRPr dirty="0"/>
          </a:p>
        </p:txBody>
      </p:sp>
      <p:pic>
        <p:nvPicPr>
          <p:cNvPr id="5" name="Imagen 4">
            <a:extLst>
              <a:ext uri="{FF2B5EF4-FFF2-40B4-BE49-F238E27FC236}">
                <a16:creationId xmlns:a16="http://schemas.microsoft.com/office/drawing/2014/main" id="{716740B2-2B52-498B-B379-B910B65245FF}"/>
              </a:ext>
            </a:extLst>
          </p:cNvPr>
          <p:cNvPicPr>
            <a:picLocks noChangeAspect="1"/>
          </p:cNvPicPr>
          <p:nvPr userDrawn="1"/>
        </p:nvPicPr>
        <p:blipFill>
          <a:blip r:embed="rId2"/>
          <a:stretch>
            <a:fillRect/>
          </a:stretch>
        </p:blipFill>
        <p:spPr>
          <a:xfrm>
            <a:off x="6586348" y="4321238"/>
            <a:ext cx="2561321" cy="884744"/>
          </a:xfrm>
          <a:prstGeom prst="rect">
            <a:avLst/>
          </a:prstGeom>
        </p:spPr>
      </p:pic>
    </p:spTree>
    <p:extLst>
      <p:ext uri="{BB962C8B-B14F-4D97-AF65-F5344CB8AC3E}">
        <p14:creationId xmlns:p14="http://schemas.microsoft.com/office/powerpoint/2010/main" val="191996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slide" preserve="1">
  <p:cSld name="1_Main slide">
    <p:bg>
      <p:bgPr>
        <a:solidFill>
          <a:schemeClr val="bg1"/>
        </a:solidFill>
        <a:effectLst/>
      </p:bgPr>
    </p:bg>
    <p:spTree>
      <p:nvGrpSpPr>
        <p:cNvPr id="1" name="Shape 8"/>
        <p:cNvGrpSpPr/>
        <p:nvPr/>
      </p:nvGrpSpPr>
      <p:grpSpPr>
        <a:xfrm>
          <a:off x="0" y="0"/>
          <a:ext cx="0" cy="0"/>
          <a:chOff x="0" y="0"/>
          <a:chExt cx="0" cy="0"/>
        </a:xfrm>
      </p:grpSpPr>
      <p:sp>
        <p:nvSpPr>
          <p:cNvPr id="12" name="Google Shape;12;p2"/>
          <p:cNvSpPr txBox="1">
            <a:spLocks noGrp="1"/>
          </p:cNvSpPr>
          <p:nvPr>
            <p:ph type="ctrTitle"/>
          </p:nvPr>
        </p:nvSpPr>
        <p:spPr>
          <a:xfrm>
            <a:off x="5653979" y="1607530"/>
            <a:ext cx="2840117" cy="10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800"/>
              <a:buNone/>
              <a:defRPr sz="2400" b="1"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7F8D99"/>
              </a:buClr>
              <a:buSzPts val="2800"/>
              <a:buNone/>
              <a:defRPr>
                <a:solidFill>
                  <a:srgbClr val="7F8D99"/>
                </a:solidFill>
              </a:defRPr>
            </a:lvl2pPr>
            <a:lvl3pPr lvl="2" algn="ctr">
              <a:lnSpc>
                <a:spcPct val="100000"/>
              </a:lnSpc>
              <a:spcBef>
                <a:spcPts val="0"/>
              </a:spcBef>
              <a:spcAft>
                <a:spcPts val="0"/>
              </a:spcAft>
              <a:buClr>
                <a:srgbClr val="7F8D99"/>
              </a:buClr>
              <a:buSzPts val="2800"/>
              <a:buNone/>
              <a:defRPr>
                <a:solidFill>
                  <a:srgbClr val="7F8D99"/>
                </a:solidFill>
              </a:defRPr>
            </a:lvl3pPr>
            <a:lvl4pPr lvl="3" algn="ctr">
              <a:lnSpc>
                <a:spcPct val="100000"/>
              </a:lnSpc>
              <a:spcBef>
                <a:spcPts val="0"/>
              </a:spcBef>
              <a:spcAft>
                <a:spcPts val="0"/>
              </a:spcAft>
              <a:buClr>
                <a:srgbClr val="7F8D99"/>
              </a:buClr>
              <a:buSzPts val="2800"/>
              <a:buNone/>
              <a:defRPr>
                <a:solidFill>
                  <a:srgbClr val="7F8D99"/>
                </a:solidFill>
              </a:defRPr>
            </a:lvl4pPr>
            <a:lvl5pPr lvl="4" algn="ctr">
              <a:lnSpc>
                <a:spcPct val="100000"/>
              </a:lnSpc>
              <a:spcBef>
                <a:spcPts val="0"/>
              </a:spcBef>
              <a:spcAft>
                <a:spcPts val="0"/>
              </a:spcAft>
              <a:buClr>
                <a:srgbClr val="7F8D99"/>
              </a:buClr>
              <a:buSzPts val="2800"/>
              <a:buNone/>
              <a:defRPr>
                <a:solidFill>
                  <a:srgbClr val="7F8D99"/>
                </a:solidFill>
              </a:defRPr>
            </a:lvl5pPr>
            <a:lvl6pPr lvl="5" algn="ctr">
              <a:lnSpc>
                <a:spcPct val="100000"/>
              </a:lnSpc>
              <a:spcBef>
                <a:spcPts val="0"/>
              </a:spcBef>
              <a:spcAft>
                <a:spcPts val="0"/>
              </a:spcAft>
              <a:buClr>
                <a:srgbClr val="7F8D99"/>
              </a:buClr>
              <a:buSzPts val="2800"/>
              <a:buNone/>
              <a:defRPr>
                <a:solidFill>
                  <a:srgbClr val="7F8D99"/>
                </a:solidFill>
              </a:defRPr>
            </a:lvl6pPr>
            <a:lvl7pPr lvl="6" algn="ctr">
              <a:lnSpc>
                <a:spcPct val="100000"/>
              </a:lnSpc>
              <a:spcBef>
                <a:spcPts val="0"/>
              </a:spcBef>
              <a:spcAft>
                <a:spcPts val="0"/>
              </a:spcAft>
              <a:buClr>
                <a:srgbClr val="7F8D99"/>
              </a:buClr>
              <a:buSzPts val="2800"/>
              <a:buNone/>
              <a:defRPr>
                <a:solidFill>
                  <a:srgbClr val="7F8D99"/>
                </a:solidFill>
              </a:defRPr>
            </a:lvl7pPr>
            <a:lvl8pPr lvl="7" algn="ctr">
              <a:lnSpc>
                <a:spcPct val="100000"/>
              </a:lnSpc>
              <a:spcBef>
                <a:spcPts val="0"/>
              </a:spcBef>
              <a:spcAft>
                <a:spcPts val="0"/>
              </a:spcAft>
              <a:buClr>
                <a:srgbClr val="7F8D99"/>
              </a:buClr>
              <a:buSzPts val="2800"/>
              <a:buNone/>
              <a:defRPr>
                <a:solidFill>
                  <a:srgbClr val="7F8D99"/>
                </a:solidFill>
              </a:defRPr>
            </a:lvl8pPr>
            <a:lvl9pPr lvl="8" algn="ctr">
              <a:lnSpc>
                <a:spcPct val="100000"/>
              </a:lnSpc>
              <a:spcBef>
                <a:spcPts val="0"/>
              </a:spcBef>
              <a:spcAft>
                <a:spcPts val="0"/>
              </a:spcAft>
              <a:buClr>
                <a:srgbClr val="7F8D99"/>
              </a:buClr>
              <a:buSzPts val="2800"/>
              <a:buNone/>
              <a:defRPr>
                <a:solidFill>
                  <a:srgbClr val="7F8D99"/>
                </a:solidFill>
              </a:defRPr>
            </a:lvl9pPr>
          </a:lstStyle>
          <a:p>
            <a:endParaRPr dirty="0"/>
          </a:p>
        </p:txBody>
      </p:sp>
      <p:sp>
        <p:nvSpPr>
          <p:cNvPr id="13" name="Google Shape;13;p2"/>
          <p:cNvSpPr txBox="1">
            <a:spLocks noGrp="1"/>
          </p:cNvSpPr>
          <p:nvPr>
            <p:ph type="ctrTitle" idx="2"/>
          </p:nvPr>
        </p:nvSpPr>
        <p:spPr>
          <a:xfrm>
            <a:off x="5653978" y="2932221"/>
            <a:ext cx="2840117" cy="123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1800"/>
              <a:buNone/>
              <a:defRPr sz="1200" b="0" i="0">
                <a:solidFill>
                  <a:srgbClr val="FF3A00"/>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7F8D99"/>
              </a:buClr>
              <a:buSzPts val="1800"/>
              <a:buNone/>
              <a:defRPr sz="1800">
                <a:solidFill>
                  <a:srgbClr val="7F8D99"/>
                </a:solidFill>
              </a:defRPr>
            </a:lvl2pPr>
            <a:lvl3pPr lvl="2" algn="ctr">
              <a:lnSpc>
                <a:spcPct val="100000"/>
              </a:lnSpc>
              <a:spcBef>
                <a:spcPts val="0"/>
              </a:spcBef>
              <a:spcAft>
                <a:spcPts val="0"/>
              </a:spcAft>
              <a:buClr>
                <a:srgbClr val="7F8D99"/>
              </a:buClr>
              <a:buSzPts val="1800"/>
              <a:buNone/>
              <a:defRPr sz="1800">
                <a:solidFill>
                  <a:srgbClr val="7F8D99"/>
                </a:solidFill>
              </a:defRPr>
            </a:lvl3pPr>
            <a:lvl4pPr lvl="3" algn="ctr">
              <a:lnSpc>
                <a:spcPct val="100000"/>
              </a:lnSpc>
              <a:spcBef>
                <a:spcPts val="0"/>
              </a:spcBef>
              <a:spcAft>
                <a:spcPts val="0"/>
              </a:spcAft>
              <a:buClr>
                <a:srgbClr val="7F8D99"/>
              </a:buClr>
              <a:buSzPts val="1800"/>
              <a:buNone/>
              <a:defRPr sz="1800">
                <a:solidFill>
                  <a:srgbClr val="7F8D99"/>
                </a:solidFill>
              </a:defRPr>
            </a:lvl4pPr>
            <a:lvl5pPr lvl="4" algn="ctr">
              <a:lnSpc>
                <a:spcPct val="100000"/>
              </a:lnSpc>
              <a:spcBef>
                <a:spcPts val="0"/>
              </a:spcBef>
              <a:spcAft>
                <a:spcPts val="0"/>
              </a:spcAft>
              <a:buClr>
                <a:srgbClr val="7F8D99"/>
              </a:buClr>
              <a:buSzPts val="1800"/>
              <a:buNone/>
              <a:defRPr sz="1800">
                <a:solidFill>
                  <a:srgbClr val="7F8D99"/>
                </a:solidFill>
              </a:defRPr>
            </a:lvl5pPr>
            <a:lvl6pPr lvl="5" algn="ctr">
              <a:lnSpc>
                <a:spcPct val="100000"/>
              </a:lnSpc>
              <a:spcBef>
                <a:spcPts val="0"/>
              </a:spcBef>
              <a:spcAft>
                <a:spcPts val="0"/>
              </a:spcAft>
              <a:buClr>
                <a:srgbClr val="7F8D99"/>
              </a:buClr>
              <a:buSzPts val="1800"/>
              <a:buNone/>
              <a:defRPr sz="1800">
                <a:solidFill>
                  <a:srgbClr val="7F8D99"/>
                </a:solidFill>
              </a:defRPr>
            </a:lvl6pPr>
            <a:lvl7pPr lvl="6" algn="ctr">
              <a:lnSpc>
                <a:spcPct val="100000"/>
              </a:lnSpc>
              <a:spcBef>
                <a:spcPts val="0"/>
              </a:spcBef>
              <a:spcAft>
                <a:spcPts val="0"/>
              </a:spcAft>
              <a:buClr>
                <a:srgbClr val="7F8D99"/>
              </a:buClr>
              <a:buSzPts val="1800"/>
              <a:buNone/>
              <a:defRPr sz="1800">
                <a:solidFill>
                  <a:srgbClr val="7F8D99"/>
                </a:solidFill>
              </a:defRPr>
            </a:lvl7pPr>
            <a:lvl8pPr lvl="7" algn="ctr">
              <a:lnSpc>
                <a:spcPct val="100000"/>
              </a:lnSpc>
              <a:spcBef>
                <a:spcPts val="0"/>
              </a:spcBef>
              <a:spcAft>
                <a:spcPts val="0"/>
              </a:spcAft>
              <a:buClr>
                <a:srgbClr val="7F8D99"/>
              </a:buClr>
              <a:buSzPts val="1800"/>
              <a:buNone/>
              <a:defRPr sz="1800">
                <a:solidFill>
                  <a:srgbClr val="7F8D99"/>
                </a:solidFill>
              </a:defRPr>
            </a:lvl8pPr>
            <a:lvl9pPr lvl="8" algn="ctr">
              <a:lnSpc>
                <a:spcPct val="100000"/>
              </a:lnSpc>
              <a:spcBef>
                <a:spcPts val="0"/>
              </a:spcBef>
              <a:spcAft>
                <a:spcPts val="0"/>
              </a:spcAft>
              <a:buClr>
                <a:srgbClr val="7F8D99"/>
              </a:buClr>
              <a:buSzPts val="1800"/>
              <a:buNone/>
              <a:defRPr sz="1800">
                <a:solidFill>
                  <a:srgbClr val="7F8D99"/>
                </a:solidFill>
              </a:defRPr>
            </a:lvl9pPr>
          </a:lstStyle>
          <a:p>
            <a:endParaRPr dirty="0"/>
          </a:p>
        </p:txBody>
      </p:sp>
      <p:pic>
        <p:nvPicPr>
          <p:cNvPr id="6" name="Imagen 5">
            <a:extLst>
              <a:ext uri="{FF2B5EF4-FFF2-40B4-BE49-F238E27FC236}">
                <a16:creationId xmlns:a16="http://schemas.microsoft.com/office/drawing/2014/main" id="{C76C3590-54E2-45D9-AD99-8DF487F1BD42}"/>
              </a:ext>
            </a:extLst>
          </p:cNvPr>
          <p:cNvPicPr>
            <a:picLocks noChangeAspect="1"/>
          </p:cNvPicPr>
          <p:nvPr userDrawn="1"/>
        </p:nvPicPr>
        <p:blipFill>
          <a:blip r:embed="rId2"/>
          <a:stretch>
            <a:fillRect/>
          </a:stretch>
        </p:blipFill>
        <p:spPr>
          <a:xfrm>
            <a:off x="6586348" y="4321238"/>
            <a:ext cx="2561321" cy="884745"/>
          </a:xfrm>
          <a:prstGeom prst="rect">
            <a:avLst/>
          </a:prstGeom>
        </p:spPr>
      </p:pic>
    </p:spTree>
    <p:extLst>
      <p:ext uri="{BB962C8B-B14F-4D97-AF65-F5344CB8AC3E}">
        <p14:creationId xmlns:p14="http://schemas.microsoft.com/office/powerpoint/2010/main" val="140706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slide with title 1">
  <p:cSld name="TITLE_1">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397325" y="1044300"/>
            <a:ext cx="8520600" cy="572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rgbClr val="434343"/>
              </a:buClr>
              <a:buSzPts val="2800"/>
              <a:buNone/>
              <a:defRPr b="1"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dirty="0"/>
          </a:p>
        </p:txBody>
      </p:sp>
      <p:sp>
        <p:nvSpPr>
          <p:cNvPr id="29" name="Google Shape;29;p4"/>
          <p:cNvSpPr txBox="1">
            <a:spLocks noGrp="1"/>
          </p:cNvSpPr>
          <p:nvPr>
            <p:ph type="body" idx="1"/>
          </p:nvPr>
        </p:nvSpPr>
        <p:spPr>
          <a:xfrm>
            <a:off x="397334" y="1628200"/>
            <a:ext cx="6147600" cy="18780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Clr>
                <a:srgbClr val="FF3A00"/>
              </a:buClr>
              <a:buSzPts val="1400"/>
              <a:buChar char="●"/>
              <a:defRPr sz="105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14400" lvl="1" indent="-304800" algn="l" rtl="0">
              <a:lnSpc>
                <a:spcPct val="100000"/>
              </a:lnSpc>
              <a:spcBef>
                <a:spcPts val="0"/>
              </a:spcBef>
              <a:spcAft>
                <a:spcPts val="0"/>
              </a:spcAft>
              <a:buClr>
                <a:srgbClr val="999999"/>
              </a:buClr>
              <a:buSzPts val="1200"/>
              <a:buChar char="○"/>
              <a:defRPr sz="1200">
                <a:solidFill>
                  <a:srgbClr val="999999"/>
                </a:solidFill>
              </a:defRPr>
            </a:lvl2pPr>
            <a:lvl3pPr marL="1371600" lvl="2" indent="-304800" algn="l" rtl="0">
              <a:lnSpc>
                <a:spcPct val="100000"/>
              </a:lnSpc>
              <a:spcBef>
                <a:spcPts val="0"/>
              </a:spcBef>
              <a:spcAft>
                <a:spcPts val="0"/>
              </a:spcAft>
              <a:buClr>
                <a:srgbClr val="999999"/>
              </a:buClr>
              <a:buSzPts val="1200"/>
              <a:buChar char="■"/>
              <a:defRPr sz="1200">
                <a:solidFill>
                  <a:srgbClr val="999999"/>
                </a:solidFill>
              </a:defRPr>
            </a:lvl3pPr>
            <a:lvl4pPr marL="1828800" lvl="3" indent="-304800" algn="l" rtl="0">
              <a:lnSpc>
                <a:spcPct val="100000"/>
              </a:lnSpc>
              <a:spcBef>
                <a:spcPts val="0"/>
              </a:spcBef>
              <a:spcAft>
                <a:spcPts val="0"/>
              </a:spcAft>
              <a:buClr>
                <a:srgbClr val="999999"/>
              </a:buClr>
              <a:buSzPts val="1200"/>
              <a:buChar char="●"/>
              <a:defRPr sz="1200">
                <a:solidFill>
                  <a:srgbClr val="999999"/>
                </a:solidFill>
              </a:defRPr>
            </a:lvl4pPr>
            <a:lvl5pPr marL="2286000" lvl="4" indent="-304800" algn="l" rtl="0">
              <a:lnSpc>
                <a:spcPct val="100000"/>
              </a:lnSpc>
              <a:spcBef>
                <a:spcPts val="0"/>
              </a:spcBef>
              <a:spcAft>
                <a:spcPts val="0"/>
              </a:spcAft>
              <a:buClr>
                <a:srgbClr val="999999"/>
              </a:buClr>
              <a:buSzPts val="1200"/>
              <a:buChar char="○"/>
              <a:defRPr sz="1200">
                <a:solidFill>
                  <a:srgbClr val="999999"/>
                </a:solidFill>
              </a:defRPr>
            </a:lvl5pPr>
            <a:lvl6pPr marL="2743200" lvl="5" indent="-304800" algn="l" rtl="0">
              <a:lnSpc>
                <a:spcPct val="100000"/>
              </a:lnSpc>
              <a:spcBef>
                <a:spcPts val="0"/>
              </a:spcBef>
              <a:spcAft>
                <a:spcPts val="0"/>
              </a:spcAft>
              <a:buClr>
                <a:srgbClr val="999999"/>
              </a:buClr>
              <a:buSzPts val="1200"/>
              <a:buChar char="■"/>
              <a:defRPr sz="1200">
                <a:solidFill>
                  <a:srgbClr val="999999"/>
                </a:solidFill>
              </a:defRPr>
            </a:lvl6pPr>
            <a:lvl7pPr marL="3200400" lvl="6" indent="-304800" algn="l" rtl="0">
              <a:lnSpc>
                <a:spcPct val="100000"/>
              </a:lnSpc>
              <a:spcBef>
                <a:spcPts val="0"/>
              </a:spcBef>
              <a:spcAft>
                <a:spcPts val="0"/>
              </a:spcAft>
              <a:buClr>
                <a:srgbClr val="999999"/>
              </a:buClr>
              <a:buSzPts val="1200"/>
              <a:buChar char="●"/>
              <a:defRPr sz="1200">
                <a:solidFill>
                  <a:srgbClr val="999999"/>
                </a:solidFill>
              </a:defRPr>
            </a:lvl7pPr>
            <a:lvl8pPr marL="3657600" lvl="7" indent="-304800" algn="l" rtl="0">
              <a:lnSpc>
                <a:spcPct val="100000"/>
              </a:lnSpc>
              <a:spcBef>
                <a:spcPts val="0"/>
              </a:spcBef>
              <a:spcAft>
                <a:spcPts val="0"/>
              </a:spcAft>
              <a:buClr>
                <a:srgbClr val="999999"/>
              </a:buClr>
              <a:buSzPts val="1200"/>
              <a:buChar char="○"/>
              <a:defRPr sz="1200">
                <a:solidFill>
                  <a:srgbClr val="999999"/>
                </a:solidFill>
              </a:defRPr>
            </a:lvl8pPr>
            <a:lvl9pPr marL="4114800" lvl="8" indent="-304800" algn="l" rtl="0">
              <a:lnSpc>
                <a:spcPct val="100000"/>
              </a:lnSpc>
              <a:spcBef>
                <a:spcPts val="0"/>
              </a:spcBef>
              <a:spcAft>
                <a:spcPts val="0"/>
              </a:spcAft>
              <a:buClr>
                <a:srgbClr val="999999"/>
              </a:buClr>
              <a:buSzPts val="1200"/>
              <a:buChar char="■"/>
              <a:defRPr sz="1200">
                <a:solidFill>
                  <a:srgbClr val="999999"/>
                </a:solidFill>
              </a:defRPr>
            </a:lvl9pPr>
          </a:lstStyle>
          <a:p>
            <a:endParaRPr dirty="0"/>
          </a:p>
        </p:txBody>
      </p:sp>
      <p:pic>
        <p:nvPicPr>
          <p:cNvPr id="8" name="Imagen 7">
            <a:extLst>
              <a:ext uri="{FF2B5EF4-FFF2-40B4-BE49-F238E27FC236}">
                <a16:creationId xmlns:a16="http://schemas.microsoft.com/office/drawing/2014/main" id="{0FD424CB-1575-FB4E-A03E-542348CBF3F5}"/>
              </a:ext>
            </a:extLst>
          </p:cNvPr>
          <p:cNvPicPr>
            <a:picLocks noChangeAspect="1"/>
          </p:cNvPicPr>
          <p:nvPr userDrawn="1"/>
        </p:nvPicPr>
        <p:blipFill>
          <a:blip r:embed="rId2"/>
          <a:stretch>
            <a:fillRect/>
          </a:stretch>
        </p:blipFill>
        <p:spPr>
          <a:xfrm flipV="1">
            <a:off x="8805448" y="111858"/>
            <a:ext cx="225909" cy="22590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slide with title 1" preserve="1">
  <p:cSld name="1_Text slide with title 1">
    <p:bg>
      <p:bgPr>
        <a:solidFill>
          <a:srgbClr val="FF3A00"/>
        </a:solidFill>
        <a:effectLst/>
      </p:bgPr>
    </p:bg>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397325" y="1044300"/>
            <a:ext cx="8520600" cy="572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rgbClr val="434343"/>
              </a:buClr>
              <a:buSzPts val="2800"/>
              <a:buNone/>
              <a:defRPr b="1"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dirty="0"/>
          </a:p>
        </p:txBody>
      </p:sp>
      <p:sp>
        <p:nvSpPr>
          <p:cNvPr id="29" name="Google Shape;29;p4"/>
          <p:cNvSpPr txBox="1">
            <a:spLocks noGrp="1"/>
          </p:cNvSpPr>
          <p:nvPr>
            <p:ph type="body" idx="1"/>
          </p:nvPr>
        </p:nvSpPr>
        <p:spPr>
          <a:xfrm>
            <a:off x="397334" y="1628200"/>
            <a:ext cx="6147600" cy="18780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Clr>
                <a:srgbClr val="FF3A00"/>
              </a:buClr>
              <a:buSzPts val="1400"/>
              <a:buChar char="●"/>
              <a:defRPr sz="105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914400" lvl="1" indent="-304800" algn="l" rtl="0">
              <a:lnSpc>
                <a:spcPct val="100000"/>
              </a:lnSpc>
              <a:spcBef>
                <a:spcPts val="0"/>
              </a:spcBef>
              <a:spcAft>
                <a:spcPts val="0"/>
              </a:spcAft>
              <a:buClr>
                <a:srgbClr val="999999"/>
              </a:buClr>
              <a:buSzPts val="1200"/>
              <a:buChar char="○"/>
              <a:defRPr sz="1200">
                <a:solidFill>
                  <a:srgbClr val="999999"/>
                </a:solidFill>
              </a:defRPr>
            </a:lvl2pPr>
            <a:lvl3pPr marL="1371600" lvl="2" indent="-304800" algn="l" rtl="0">
              <a:lnSpc>
                <a:spcPct val="100000"/>
              </a:lnSpc>
              <a:spcBef>
                <a:spcPts val="0"/>
              </a:spcBef>
              <a:spcAft>
                <a:spcPts val="0"/>
              </a:spcAft>
              <a:buClr>
                <a:srgbClr val="999999"/>
              </a:buClr>
              <a:buSzPts val="1200"/>
              <a:buChar char="■"/>
              <a:defRPr sz="1200">
                <a:solidFill>
                  <a:srgbClr val="999999"/>
                </a:solidFill>
              </a:defRPr>
            </a:lvl3pPr>
            <a:lvl4pPr marL="1828800" lvl="3" indent="-304800" algn="l" rtl="0">
              <a:lnSpc>
                <a:spcPct val="100000"/>
              </a:lnSpc>
              <a:spcBef>
                <a:spcPts val="0"/>
              </a:spcBef>
              <a:spcAft>
                <a:spcPts val="0"/>
              </a:spcAft>
              <a:buClr>
                <a:srgbClr val="999999"/>
              </a:buClr>
              <a:buSzPts val="1200"/>
              <a:buChar char="●"/>
              <a:defRPr sz="1200">
                <a:solidFill>
                  <a:srgbClr val="999999"/>
                </a:solidFill>
              </a:defRPr>
            </a:lvl4pPr>
            <a:lvl5pPr marL="2286000" lvl="4" indent="-304800" algn="l" rtl="0">
              <a:lnSpc>
                <a:spcPct val="100000"/>
              </a:lnSpc>
              <a:spcBef>
                <a:spcPts val="0"/>
              </a:spcBef>
              <a:spcAft>
                <a:spcPts val="0"/>
              </a:spcAft>
              <a:buClr>
                <a:srgbClr val="999999"/>
              </a:buClr>
              <a:buSzPts val="1200"/>
              <a:buChar char="○"/>
              <a:defRPr sz="1200">
                <a:solidFill>
                  <a:srgbClr val="999999"/>
                </a:solidFill>
              </a:defRPr>
            </a:lvl5pPr>
            <a:lvl6pPr marL="2743200" lvl="5" indent="-304800" algn="l" rtl="0">
              <a:lnSpc>
                <a:spcPct val="100000"/>
              </a:lnSpc>
              <a:spcBef>
                <a:spcPts val="0"/>
              </a:spcBef>
              <a:spcAft>
                <a:spcPts val="0"/>
              </a:spcAft>
              <a:buClr>
                <a:srgbClr val="999999"/>
              </a:buClr>
              <a:buSzPts val="1200"/>
              <a:buChar char="■"/>
              <a:defRPr sz="1200">
                <a:solidFill>
                  <a:srgbClr val="999999"/>
                </a:solidFill>
              </a:defRPr>
            </a:lvl6pPr>
            <a:lvl7pPr marL="3200400" lvl="6" indent="-304800" algn="l" rtl="0">
              <a:lnSpc>
                <a:spcPct val="100000"/>
              </a:lnSpc>
              <a:spcBef>
                <a:spcPts val="0"/>
              </a:spcBef>
              <a:spcAft>
                <a:spcPts val="0"/>
              </a:spcAft>
              <a:buClr>
                <a:srgbClr val="999999"/>
              </a:buClr>
              <a:buSzPts val="1200"/>
              <a:buChar char="●"/>
              <a:defRPr sz="1200">
                <a:solidFill>
                  <a:srgbClr val="999999"/>
                </a:solidFill>
              </a:defRPr>
            </a:lvl7pPr>
            <a:lvl8pPr marL="3657600" lvl="7" indent="-304800" algn="l" rtl="0">
              <a:lnSpc>
                <a:spcPct val="100000"/>
              </a:lnSpc>
              <a:spcBef>
                <a:spcPts val="0"/>
              </a:spcBef>
              <a:spcAft>
                <a:spcPts val="0"/>
              </a:spcAft>
              <a:buClr>
                <a:srgbClr val="999999"/>
              </a:buClr>
              <a:buSzPts val="1200"/>
              <a:buChar char="○"/>
              <a:defRPr sz="1200">
                <a:solidFill>
                  <a:srgbClr val="999999"/>
                </a:solidFill>
              </a:defRPr>
            </a:lvl8pPr>
            <a:lvl9pPr marL="4114800" lvl="8" indent="-304800" algn="l" rtl="0">
              <a:lnSpc>
                <a:spcPct val="100000"/>
              </a:lnSpc>
              <a:spcBef>
                <a:spcPts val="0"/>
              </a:spcBef>
              <a:spcAft>
                <a:spcPts val="0"/>
              </a:spcAft>
              <a:buClr>
                <a:srgbClr val="999999"/>
              </a:buClr>
              <a:buSzPts val="1200"/>
              <a:buChar char="■"/>
              <a:defRPr sz="1200">
                <a:solidFill>
                  <a:srgbClr val="999999"/>
                </a:solidFill>
              </a:defRPr>
            </a:lvl9pPr>
          </a:lstStyle>
          <a:p>
            <a:endParaRPr dirty="0"/>
          </a:p>
        </p:txBody>
      </p:sp>
      <p:pic>
        <p:nvPicPr>
          <p:cNvPr id="8" name="Imagen 7">
            <a:extLst>
              <a:ext uri="{FF2B5EF4-FFF2-40B4-BE49-F238E27FC236}">
                <a16:creationId xmlns:a16="http://schemas.microsoft.com/office/drawing/2014/main" id="{0FD424CB-1575-FB4E-A03E-542348CBF3F5}"/>
              </a:ext>
            </a:extLst>
          </p:cNvPr>
          <p:cNvPicPr>
            <a:picLocks noChangeAspect="1"/>
          </p:cNvPicPr>
          <p:nvPr userDrawn="1"/>
        </p:nvPicPr>
        <p:blipFill>
          <a:blip r:embed="rId2"/>
          <a:stretch>
            <a:fillRect/>
          </a:stretch>
        </p:blipFill>
        <p:spPr>
          <a:xfrm flipV="1">
            <a:off x="8805448" y="111858"/>
            <a:ext cx="225909" cy="225909"/>
          </a:xfrm>
          <a:prstGeom prst="rect">
            <a:avLst/>
          </a:prstGeom>
        </p:spPr>
      </p:pic>
      <p:pic>
        <p:nvPicPr>
          <p:cNvPr id="5" name="Imagen 4">
            <a:extLst>
              <a:ext uri="{FF2B5EF4-FFF2-40B4-BE49-F238E27FC236}">
                <a16:creationId xmlns:a16="http://schemas.microsoft.com/office/drawing/2014/main" id="{7332BB26-420C-9542-AE02-C2D8D2FDC7C4}"/>
              </a:ext>
            </a:extLst>
          </p:cNvPr>
          <p:cNvPicPr>
            <a:picLocks noChangeAspect="1"/>
          </p:cNvPicPr>
          <p:nvPr userDrawn="1"/>
        </p:nvPicPr>
        <p:blipFill>
          <a:blip r:embed="rId3"/>
          <a:stretch>
            <a:fillRect/>
          </a:stretch>
        </p:blipFill>
        <p:spPr>
          <a:xfrm>
            <a:off x="8805447" y="111858"/>
            <a:ext cx="225909" cy="225909"/>
          </a:xfrm>
          <a:prstGeom prst="rect">
            <a:avLst/>
          </a:prstGeom>
        </p:spPr>
      </p:pic>
    </p:spTree>
    <p:extLst>
      <p:ext uri="{BB962C8B-B14F-4D97-AF65-F5344CB8AC3E}">
        <p14:creationId xmlns:p14="http://schemas.microsoft.com/office/powerpoint/2010/main" val="103318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ubtitle" type="blank" preserve="1">
  <p:cSld name="1_Title and Subtitle">
    <p:spTree>
      <p:nvGrpSpPr>
        <p:cNvPr id="1" name="Shape 35"/>
        <p:cNvGrpSpPr/>
        <p:nvPr/>
      </p:nvGrpSpPr>
      <p:grpSpPr>
        <a:xfrm>
          <a:off x="0" y="0"/>
          <a:ext cx="0" cy="0"/>
          <a:chOff x="0" y="0"/>
          <a:chExt cx="0" cy="0"/>
        </a:xfrm>
      </p:grpSpPr>
      <p:pic>
        <p:nvPicPr>
          <p:cNvPr id="7" name="Imagen 6">
            <a:extLst>
              <a:ext uri="{FF2B5EF4-FFF2-40B4-BE49-F238E27FC236}">
                <a16:creationId xmlns:a16="http://schemas.microsoft.com/office/drawing/2014/main" id="{A878E344-D77D-5346-AB71-8DB7D769D093}"/>
              </a:ext>
            </a:extLst>
          </p:cNvPr>
          <p:cNvPicPr>
            <a:picLocks noChangeAspect="1"/>
          </p:cNvPicPr>
          <p:nvPr userDrawn="1"/>
        </p:nvPicPr>
        <p:blipFill rotWithShape="1">
          <a:blip r:embed="rId2"/>
          <a:srcRect l="10152" t="9801" r="613" b="14877"/>
          <a:stretch/>
        </p:blipFill>
        <p:spPr>
          <a:xfrm>
            <a:off x="0" y="-1"/>
            <a:ext cx="9144000" cy="5143501"/>
          </a:xfrm>
          <a:prstGeom prst="rect">
            <a:avLst/>
          </a:prstGeom>
        </p:spPr>
      </p:pic>
      <p:sp>
        <p:nvSpPr>
          <p:cNvPr id="37" name="Google Shape;37;p6"/>
          <p:cNvSpPr/>
          <p:nvPr/>
        </p:nvSpPr>
        <p:spPr>
          <a:xfrm>
            <a:off x="5042452" y="589721"/>
            <a:ext cx="3821973" cy="4240696"/>
          </a:xfrm>
          <a:prstGeom prst="rect">
            <a:avLst/>
          </a:pr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6"/>
          <p:cNvSpPr txBox="1">
            <a:spLocks noGrp="1"/>
          </p:cNvSpPr>
          <p:nvPr>
            <p:ph type="ctrTitle"/>
          </p:nvPr>
        </p:nvSpPr>
        <p:spPr>
          <a:xfrm>
            <a:off x="5336324" y="900355"/>
            <a:ext cx="2598600" cy="1200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000"/>
              <a:buNone/>
              <a:defRPr sz="2000" b="1" i="0">
                <a:solidFill>
                  <a:srgbClr val="FFFFFF"/>
                </a:solidFill>
                <a:latin typeface="Verdana" panose="020B0604030504040204" pitchFamily="34" charset="0"/>
                <a:ea typeface="Verdana" panose="020B0604030504040204" pitchFamily="34" charset="0"/>
                <a:cs typeface="Verdana" panose="020B0604030504040204" pitchFamily="34" charset="0"/>
              </a:defRPr>
            </a:lvl1pPr>
            <a:lvl2pPr lvl="1" rtl="0">
              <a:lnSpc>
                <a:spcPct val="100000"/>
              </a:lnSpc>
              <a:spcBef>
                <a:spcPts val="0"/>
              </a:spcBef>
              <a:spcAft>
                <a:spcPts val="0"/>
              </a:spcAft>
              <a:buClr>
                <a:srgbClr val="FFFFFF"/>
              </a:buClr>
              <a:buSzPts val="5200"/>
              <a:buNone/>
              <a:defRPr sz="5200">
                <a:solidFill>
                  <a:srgbClr val="FFFFFF"/>
                </a:solidFill>
              </a:defRPr>
            </a:lvl2pPr>
            <a:lvl3pPr lvl="2" rtl="0">
              <a:lnSpc>
                <a:spcPct val="100000"/>
              </a:lnSpc>
              <a:spcBef>
                <a:spcPts val="0"/>
              </a:spcBef>
              <a:spcAft>
                <a:spcPts val="0"/>
              </a:spcAft>
              <a:buClr>
                <a:srgbClr val="FFFFFF"/>
              </a:buClr>
              <a:buSzPts val="5200"/>
              <a:buNone/>
              <a:defRPr sz="5200">
                <a:solidFill>
                  <a:srgbClr val="FFFFFF"/>
                </a:solidFill>
              </a:defRPr>
            </a:lvl3pPr>
            <a:lvl4pPr lvl="3" rtl="0">
              <a:lnSpc>
                <a:spcPct val="100000"/>
              </a:lnSpc>
              <a:spcBef>
                <a:spcPts val="0"/>
              </a:spcBef>
              <a:spcAft>
                <a:spcPts val="0"/>
              </a:spcAft>
              <a:buClr>
                <a:srgbClr val="FFFFFF"/>
              </a:buClr>
              <a:buSzPts val="5200"/>
              <a:buNone/>
              <a:defRPr sz="5200">
                <a:solidFill>
                  <a:srgbClr val="FFFFFF"/>
                </a:solidFill>
              </a:defRPr>
            </a:lvl4pPr>
            <a:lvl5pPr lvl="4" rtl="0">
              <a:lnSpc>
                <a:spcPct val="100000"/>
              </a:lnSpc>
              <a:spcBef>
                <a:spcPts val="0"/>
              </a:spcBef>
              <a:spcAft>
                <a:spcPts val="0"/>
              </a:spcAft>
              <a:buClr>
                <a:srgbClr val="FFFFFF"/>
              </a:buClr>
              <a:buSzPts val="5200"/>
              <a:buNone/>
              <a:defRPr sz="5200">
                <a:solidFill>
                  <a:srgbClr val="FFFFFF"/>
                </a:solidFill>
              </a:defRPr>
            </a:lvl5pPr>
            <a:lvl6pPr lvl="5" rtl="0">
              <a:lnSpc>
                <a:spcPct val="100000"/>
              </a:lnSpc>
              <a:spcBef>
                <a:spcPts val="0"/>
              </a:spcBef>
              <a:spcAft>
                <a:spcPts val="0"/>
              </a:spcAft>
              <a:buClr>
                <a:srgbClr val="FFFFFF"/>
              </a:buClr>
              <a:buSzPts val="5200"/>
              <a:buNone/>
              <a:defRPr sz="5200">
                <a:solidFill>
                  <a:srgbClr val="FFFFFF"/>
                </a:solidFill>
              </a:defRPr>
            </a:lvl6pPr>
            <a:lvl7pPr lvl="6" rtl="0">
              <a:lnSpc>
                <a:spcPct val="100000"/>
              </a:lnSpc>
              <a:spcBef>
                <a:spcPts val="0"/>
              </a:spcBef>
              <a:spcAft>
                <a:spcPts val="0"/>
              </a:spcAft>
              <a:buClr>
                <a:srgbClr val="FFFFFF"/>
              </a:buClr>
              <a:buSzPts val="5200"/>
              <a:buNone/>
              <a:defRPr sz="5200">
                <a:solidFill>
                  <a:srgbClr val="FFFFFF"/>
                </a:solidFill>
              </a:defRPr>
            </a:lvl7pPr>
            <a:lvl8pPr lvl="7" rtl="0">
              <a:lnSpc>
                <a:spcPct val="100000"/>
              </a:lnSpc>
              <a:spcBef>
                <a:spcPts val="0"/>
              </a:spcBef>
              <a:spcAft>
                <a:spcPts val="0"/>
              </a:spcAft>
              <a:buClr>
                <a:srgbClr val="FFFFFF"/>
              </a:buClr>
              <a:buSzPts val="5200"/>
              <a:buNone/>
              <a:defRPr sz="5200">
                <a:solidFill>
                  <a:srgbClr val="FFFFFF"/>
                </a:solidFill>
              </a:defRPr>
            </a:lvl8pPr>
            <a:lvl9pPr lvl="8" rtl="0">
              <a:lnSpc>
                <a:spcPct val="100000"/>
              </a:lnSpc>
              <a:spcBef>
                <a:spcPts val="0"/>
              </a:spcBef>
              <a:spcAft>
                <a:spcPts val="0"/>
              </a:spcAft>
              <a:buClr>
                <a:srgbClr val="FFFFFF"/>
              </a:buClr>
              <a:buSzPts val="5200"/>
              <a:buNone/>
              <a:defRPr sz="5200">
                <a:solidFill>
                  <a:srgbClr val="FFFFFF"/>
                </a:solidFill>
              </a:defRPr>
            </a:lvl9pPr>
          </a:lstStyle>
          <a:p>
            <a:endParaRPr dirty="0"/>
          </a:p>
        </p:txBody>
      </p:sp>
      <p:sp>
        <p:nvSpPr>
          <p:cNvPr id="39" name="Google Shape;39;p6"/>
          <p:cNvSpPr txBox="1">
            <a:spLocks noGrp="1"/>
          </p:cNvSpPr>
          <p:nvPr>
            <p:ph type="subTitle" idx="1"/>
          </p:nvPr>
        </p:nvSpPr>
        <p:spPr>
          <a:xfrm>
            <a:off x="5336424" y="2100355"/>
            <a:ext cx="3270862" cy="174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5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dirty="0"/>
          </a:p>
        </p:txBody>
      </p:sp>
      <p:sp>
        <p:nvSpPr>
          <p:cNvPr id="6" name="Google Shape;216;p28">
            <a:extLst>
              <a:ext uri="{FF2B5EF4-FFF2-40B4-BE49-F238E27FC236}">
                <a16:creationId xmlns:a16="http://schemas.microsoft.com/office/drawing/2014/main" id="{9621EFEA-B57D-894F-9454-96EED43DCBE2}"/>
              </a:ext>
            </a:extLst>
          </p:cNvPr>
          <p:cNvSpPr/>
          <p:nvPr userDrawn="1"/>
        </p:nvSpPr>
        <p:spPr>
          <a:xfrm>
            <a:off x="5442296" y="1979400"/>
            <a:ext cx="166200" cy="37500"/>
          </a:xfrm>
          <a:prstGeom prst="rect">
            <a:avLst/>
          </a:prstGeom>
          <a:solidFill>
            <a:srgbClr val="FF3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 name="Imagen 7">
            <a:extLst>
              <a:ext uri="{FF2B5EF4-FFF2-40B4-BE49-F238E27FC236}">
                <a16:creationId xmlns:a16="http://schemas.microsoft.com/office/drawing/2014/main" id="{1E7F51E1-5589-6842-A5A4-9F0645876E66}"/>
              </a:ext>
            </a:extLst>
          </p:cNvPr>
          <p:cNvPicPr>
            <a:picLocks noChangeAspect="1"/>
          </p:cNvPicPr>
          <p:nvPr userDrawn="1"/>
        </p:nvPicPr>
        <p:blipFill>
          <a:blip r:embed="rId3"/>
          <a:stretch>
            <a:fillRect/>
          </a:stretch>
        </p:blipFill>
        <p:spPr>
          <a:xfrm flipV="1">
            <a:off x="8805448" y="111858"/>
            <a:ext cx="225909" cy="225909"/>
          </a:xfrm>
          <a:prstGeom prst="rect">
            <a:avLst/>
          </a:prstGeom>
        </p:spPr>
      </p:pic>
    </p:spTree>
    <p:extLst>
      <p:ext uri="{BB962C8B-B14F-4D97-AF65-F5344CB8AC3E}">
        <p14:creationId xmlns:p14="http://schemas.microsoft.com/office/powerpoint/2010/main" val="393375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 with two columns" type="twoColTx" preserve="1">
  <p:cSld name="1_Slide with two columns">
    <p:bg>
      <p:bgPr>
        <a:solidFill>
          <a:srgbClr val="FF3A00"/>
        </a:solidFill>
        <a:effectLst/>
      </p:bgPr>
    </p:bg>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311700" y="1054625"/>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CC3F3A"/>
              </a:buClr>
              <a:buSzPts val="2800"/>
              <a:buNone/>
              <a:defRPr sz="1800" b="1"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CC3F3A"/>
              </a:buClr>
              <a:buSzPts val="2800"/>
              <a:buNone/>
              <a:defRPr>
                <a:solidFill>
                  <a:srgbClr val="CC3F3A"/>
                </a:solidFill>
              </a:defRPr>
            </a:lvl2pPr>
            <a:lvl3pPr lvl="2" algn="ctr">
              <a:lnSpc>
                <a:spcPct val="100000"/>
              </a:lnSpc>
              <a:spcBef>
                <a:spcPts val="0"/>
              </a:spcBef>
              <a:spcAft>
                <a:spcPts val="0"/>
              </a:spcAft>
              <a:buClr>
                <a:srgbClr val="CC3F3A"/>
              </a:buClr>
              <a:buSzPts val="2800"/>
              <a:buNone/>
              <a:defRPr>
                <a:solidFill>
                  <a:srgbClr val="CC3F3A"/>
                </a:solidFill>
              </a:defRPr>
            </a:lvl3pPr>
            <a:lvl4pPr lvl="3" algn="ctr">
              <a:lnSpc>
                <a:spcPct val="100000"/>
              </a:lnSpc>
              <a:spcBef>
                <a:spcPts val="0"/>
              </a:spcBef>
              <a:spcAft>
                <a:spcPts val="0"/>
              </a:spcAft>
              <a:buClr>
                <a:srgbClr val="CC3F3A"/>
              </a:buClr>
              <a:buSzPts val="2800"/>
              <a:buNone/>
              <a:defRPr>
                <a:solidFill>
                  <a:srgbClr val="CC3F3A"/>
                </a:solidFill>
              </a:defRPr>
            </a:lvl4pPr>
            <a:lvl5pPr lvl="4" algn="ctr">
              <a:lnSpc>
                <a:spcPct val="100000"/>
              </a:lnSpc>
              <a:spcBef>
                <a:spcPts val="0"/>
              </a:spcBef>
              <a:spcAft>
                <a:spcPts val="0"/>
              </a:spcAft>
              <a:buClr>
                <a:srgbClr val="CC3F3A"/>
              </a:buClr>
              <a:buSzPts val="2800"/>
              <a:buNone/>
              <a:defRPr>
                <a:solidFill>
                  <a:srgbClr val="CC3F3A"/>
                </a:solidFill>
              </a:defRPr>
            </a:lvl5pPr>
            <a:lvl6pPr lvl="5" algn="ctr">
              <a:lnSpc>
                <a:spcPct val="100000"/>
              </a:lnSpc>
              <a:spcBef>
                <a:spcPts val="0"/>
              </a:spcBef>
              <a:spcAft>
                <a:spcPts val="0"/>
              </a:spcAft>
              <a:buClr>
                <a:srgbClr val="CC3F3A"/>
              </a:buClr>
              <a:buSzPts val="2800"/>
              <a:buNone/>
              <a:defRPr>
                <a:solidFill>
                  <a:srgbClr val="CC3F3A"/>
                </a:solidFill>
              </a:defRPr>
            </a:lvl6pPr>
            <a:lvl7pPr lvl="6" algn="ctr">
              <a:lnSpc>
                <a:spcPct val="100000"/>
              </a:lnSpc>
              <a:spcBef>
                <a:spcPts val="0"/>
              </a:spcBef>
              <a:spcAft>
                <a:spcPts val="0"/>
              </a:spcAft>
              <a:buClr>
                <a:srgbClr val="CC3F3A"/>
              </a:buClr>
              <a:buSzPts val="2800"/>
              <a:buNone/>
              <a:defRPr>
                <a:solidFill>
                  <a:srgbClr val="CC3F3A"/>
                </a:solidFill>
              </a:defRPr>
            </a:lvl7pPr>
            <a:lvl8pPr lvl="7" algn="ctr">
              <a:lnSpc>
                <a:spcPct val="100000"/>
              </a:lnSpc>
              <a:spcBef>
                <a:spcPts val="0"/>
              </a:spcBef>
              <a:spcAft>
                <a:spcPts val="0"/>
              </a:spcAft>
              <a:buClr>
                <a:srgbClr val="CC3F3A"/>
              </a:buClr>
              <a:buSzPts val="2800"/>
              <a:buNone/>
              <a:defRPr>
                <a:solidFill>
                  <a:srgbClr val="CC3F3A"/>
                </a:solidFill>
              </a:defRPr>
            </a:lvl8pPr>
            <a:lvl9pPr lvl="8" algn="ctr">
              <a:lnSpc>
                <a:spcPct val="100000"/>
              </a:lnSpc>
              <a:spcBef>
                <a:spcPts val="0"/>
              </a:spcBef>
              <a:spcAft>
                <a:spcPts val="0"/>
              </a:spcAft>
              <a:buClr>
                <a:srgbClr val="CC3F3A"/>
              </a:buClr>
              <a:buSzPts val="2800"/>
              <a:buNone/>
              <a:defRPr>
                <a:solidFill>
                  <a:srgbClr val="CC3F3A"/>
                </a:solidFill>
              </a:defRPr>
            </a:lvl9pPr>
          </a:lstStyle>
          <a:p>
            <a:endParaRPr dirty="0"/>
          </a:p>
        </p:txBody>
      </p:sp>
      <p:sp>
        <p:nvSpPr>
          <p:cNvPr id="64" name="Google Shape;64;p10"/>
          <p:cNvSpPr/>
          <p:nvPr/>
        </p:nvSpPr>
        <p:spPr>
          <a:xfrm>
            <a:off x="791700" y="4187374"/>
            <a:ext cx="290788" cy="45719"/>
          </a:xfrm>
          <a:prstGeom prst="rect">
            <a:avLst/>
          </a:prstGeom>
          <a:solidFill>
            <a:schemeClr val="bg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0"/>
          <p:cNvSpPr txBox="1">
            <a:spLocks noGrp="1"/>
          </p:cNvSpPr>
          <p:nvPr>
            <p:ph type="subTitle" idx="1"/>
          </p:nvPr>
        </p:nvSpPr>
        <p:spPr>
          <a:xfrm>
            <a:off x="673179" y="2226950"/>
            <a:ext cx="3252000" cy="464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2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rtl="0">
              <a:spcBef>
                <a:spcPts val="0"/>
              </a:spcBef>
              <a:spcAft>
                <a:spcPts val="0"/>
              </a:spcAft>
              <a:buNone/>
              <a:defRPr sz="1400">
                <a:solidFill>
                  <a:srgbClr val="999999"/>
                </a:solidFill>
              </a:defRPr>
            </a:lvl2pPr>
            <a:lvl3pPr lvl="2" rtl="0">
              <a:spcBef>
                <a:spcPts val="0"/>
              </a:spcBef>
              <a:spcAft>
                <a:spcPts val="0"/>
              </a:spcAft>
              <a:buNone/>
              <a:defRPr sz="1400">
                <a:solidFill>
                  <a:srgbClr val="999999"/>
                </a:solidFill>
              </a:defRPr>
            </a:lvl3pPr>
            <a:lvl4pPr lvl="3" rtl="0">
              <a:spcBef>
                <a:spcPts val="0"/>
              </a:spcBef>
              <a:spcAft>
                <a:spcPts val="0"/>
              </a:spcAft>
              <a:buNone/>
              <a:defRPr sz="1400">
                <a:solidFill>
                  <a:srgbClr val="999999"/>
                </a:solidFill>
              </a:defRPr>
            </a:lvl4pPr>
            <a:lvl5pPr lvl="4" rtl="0">
              <a:spcBef>
                <a:spcPts val="0"/>
              </a:spcBef>
              <a:spcAft>
                <a:spcPts val="0"/>
              </a:spcAft>
              <a:buNone/>
              <a:defRPr sz="1400">
                <a:solidFill>
                  <a:srgbClr val="999999"/>
                </a:solidFill>
              </a:defRPr>
            </a:lvl5pPr>
            <a:lvl6pPr lvl="5" rtl="0">
              <a:spcBef>
                <a:spcPts val="0"/>
              </a:spcBef>
              <a:spcAft>
                <a:spcPts val="0"/>
              </a:spcAft>
              <a:buNone/>
              <a:defRPr sz="1400">
                <a:solidFill>
                  <a:srgbClr val="999999"/>
                </a:solidFill>
              </a:defRPr>
            </a:lvl6pPr>
            <a:lvl7pPr lvl="6" rtl="0">
              <a:spcBef>
                <a:spcPts val="0"/>
              </a:spcBef>
              <a:spcAft>
                <a:spcPts val="0"/>
              </a:spcAft>
              <a:buNone/>
              <a:defRPr sz="1400">
                <a:solidFill>
                  <a:srgbClr val="999999"/>
                </a:solidFill>
              </a:defRPr>
            </a:lvl7pPr>
            <a:lvl8pPr lvl="7" rtl="0">
              <a:spcBef>
                <a:spcPts val="0"/>
              </a:spcBef>
              <a:spcAft>
                <a:spcPts val="0"/>
              </a:spcAft>
              <a:buNone/>
              <a:defRPr sz="1400">
                <a:solidFill>
                  <a:srgbClr val="999999"/>
                </a:solidFill>
              </a:defRPr>
            </a:lvl8pPr>
            <a:lvl9pPr lvl="8" rtl="0">
              <a:spcBef>
                <a:spcPts val="0"/>
              </a:spcBef>
              <a:spcAft>
                <a:spcPts val="0"/>
              </a:spcAft>
              <a:buNone/>
              <a:defRPr sz="1400">
                <a:solidFill>
                  <a:srgbClr val="999999"/>
                </a:solidFill>
              </a:defRPr>
            </a:lvl9pPr>
          </a:lstStyle>
          <a:p>
            <a:endParaRPr dirty="0"/>
          </a:p>
        </p:txBody>
      </p:sp>
      <p:sp>
        <p:nvSpPr>
          <p:cNvPr id="67" name="Google Shape;67;p10"/>
          <p:cNvSpPr txBox="1">
            <a:spLocks noGrp="1"/>
          </p:cNvSpPr>
          <p:nvPr>
            <p:ph type="subTitle" idx="2"/>
          </p:nvPr>
        </p:nvSpPr>
        <p:spPr>
          <a:xfrm>
            <a:off x="673179" y="2661975"/>
            <a:ext cx="3252000" cy="1286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5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rtl="0">
              <a:spcBef>
                <a:spcPts val="0"/>
              </a:spcBef>
              <a:spcAft>
                <a:spcPts val="0"/>
              </a:spcAft>
              <a:buNone/>
              <a:defRPr sz="1200">
                <a:solidFill>
                  <a:srgbClr val="999999"/>
                </a:solidFill>
              </a:defRPr>
            </a:lvl2pPr>
            <a:lvl3pPr lvl="2" rtl="0">
              <a:spcBef>
                <a:spcPts val="0"/>
              </a:spcBef>
              <a:spcAft>
                <a:spcPts val="0"/>
              </a:spcAft>
              <a:buNone/>
              <a:defRPr sz="1200">
                <a:solidFill>
                  <a:srgbClr val="999999"/>
                </a:solidFill>
              </a:defRPr>
            </a:lvl3pPr>
            <a:lvl4pPr lvl="3" rtl="0">
              <a:spcBef>
                <a:spcPts val="0"/>
              </a:spcBef>
              <a:spcAft>
                <a:spcPts val="0"/>
              </a:spcAft>
              <a:buNone/>
              <a:defRPr sz="1200">
                <a:solidFill>
                  <a:srgbClr val="999999"/>
                </a:solidFill>
              </a:defRPr>
            </a:lvl4pPr>
            <a:lvl5pPr lvl="4" rtl="0">
              <a:spcBef>
                <a:spcPts val="0"/>
              </a:spcBef>
              <a:spcAft>
                <a:spcPts val="0"/>
              </a:spcAft>
              <a:buNone/>
              <a:defRPr sz="1200">
                <a:solidFill>
                  <a:srgbClr val="999999"/>
                </a:solidFill>
              </a:defRPr>
            </a:lvl5pPr>
            <a:lvl6pPr lvl="5" rtl="0">
              <a:spcBef>
                <a:spcPts val="0"/>
              </a:spcBef>
              <a:spcAft>
                <a:spcPts val="0"/>
              </a:spcAft>
              <a:buNone/>
              <a:defRPr sz="1200">
                <a:solidFill>
                  <a:srgbClr val="999999"/>
                </a:solidFill>
              </a:defRPr>
            </a:lvl6pPr>
            <a:lvl7pPr lvl="6" rtl="0">
              <a:spcBef>
                <a:spcPts val="0"/>
              </a:spcBef>
              <a:spcAft>
                <a:spcPts val="0"/>
              </a:spcAft>
              <a:buNone/>
              <a:defRPr sz="1200">
                <a:solidFill>
                  <a:srgbClr val="999999"/>
                </a:solidFill>
              </a:defRPr>
            </a:lvl7pPr>
            <a:lvl8pPr lvl="7" rtl="0">
              <a:spcBef>
                <a:spcPts val="0"/>
              </a:spcBef>
              <a:spcAft>
                <a:spcPts val="0"/>
              </a:spcAft>
              <a:buNone/>
              <a:defRPr sz="1200">
                <a:solidFill>
                  <a:srgbClr val="999999"/>
                </a:solidFill>
              </a:defRPr>
            </a:lvl8pPr>
            <a:lvl9pPr lvl="8" rtl="0">
              <a:spcBef>
                <a:spcPts val="0"/>
              </a:spcBef>
              <a:spcAft>
                <a:spcPts val="0"/>
              </a:spcAft>
              <a:buNone/>
              <a:defRPr sz="1200">
                <a:solidFill>
                  <a:srgbClr val="999999"/>
                </a:solidFill>
              </a:defRPr>
            </a:lvl9pPr>
          </a:lstStyle>
          <a:p>
            <a:endParaRPr dirty="0"/>
          </a:p>
        </p:txBody>
      </p:sp>
      <p:sp>
        <p:nvSpPr>
          <p:cNvPr id="68" name="Google Shape;68;p10"/>
          <p:cNvSpPr txBox="1">
            <a:spLocks noGrp="1"/>
          </p:cNvSpPr>
          <p:nvPr>
            <p:ph type="subTitle" idx="3"/>
          </p:nvPr>
        </p:nvSpPr>
        <p:spPr>
          <a:xfrm>
            <a:off x="4785325" y="2226950"/>
            <a:ext cx="3252000" cy="464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2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rtl="0">
              <a:spcBef>
                <a:spcPts val="0"/>
              </a:spcBef>
              <a:spcAft>
                <a:spcPts val="0"/>
              </a:spcAft>
              <a:buNone/>
              <a:defRPr sz="1400">
                <a:solidFill>
                  <a:srgbClr val="999999"/>
                </a:solidFill>
              </a:defRPr>
            </a:lvl2pPr>
            <a:lvl3pPr lvl="2" rtl="0">
              <a:spcBef>
                <a:spcPts val="0"/>
              </a:spcBef>
              <a:spcAft>
                <a:spcPts val="0"/>
              </a:spcAft>
              <a:buNone/>
              <a:defRPr sz="1400">
                <a:solidFill>
                  <a:srgbClr val="999999"/>
                </a:solidFill>
              </a:defRPr>
            </a:lvl3pPr>
            <a:lvl4pPr lvl="3" rtl="0">
              <a:spcBef>
                <a:spcPts val="0"/>
              </a:spcBef>
              <a:spcAft>
                <a:spcPts val="0"/>
              </a:spcAft>
              <a:buNone/>
              <a:defRPr sz="1400">
                <a:solidFill>
                  <a:srgbClr val="999999"/>
                </a:solidFill>
              </a:defRPr>
            </a:lvl4pPr>
            <a:lvl5pPr lvl="4" rtl="0">
              <a:spcBef>
                <a:spcPts val="0"/>
              </a:spcBef>
              <a:spcAft>
                <a:spcPts val="0"/>
              </a:spcAft>
              <a:buNone/>
              <a:defRPr sz="1400">
                <a:solidFill>
                  <a:srgbClr val="999999"/>
                </a:solidFill>
              </a:defRPr>
            </a:lvl5pPr>
            <a:lvl6pPr lvl="5" rtl="0">
              <a:spcBef>
                <a:spcPts val="0"/>
              </a:spcBef>
              <a:spcAft>
                <a:spcPts val="0"/>
              </a:spcAft>
              <a:buNone/>
              <a:defRPr sz="1400">
                <a:solidFill>
                  <a:srgbClr val="999999"/>
                </a:solidFill>
              </a:defRPr>
            </a:lvl6pPr>
            <a:lvl7pPr lvl="6" rtl="0">
              <a:spcBef>
                <a:spcPts val="0"/>
              </a:spcBef>
              <a:spcAft>
                <a:spcPts val="0"/>
              </a:spcAft>
              <a:buNone/>
              <a:defRPr sz="1400">
                <a:solidFill>
                  <a:srgbClr val="999999"/>
                </a:solidFill>
              </a:defRPr>
            </a:lvl7pPr>
            <a:lvl8pPr lvl="7" rtl="0">
              <a:spcBef>
                <a:spcPts val="0"/>
              </a:spcBef>
              <a:spcAft>
                <a:spcPts val="0"/>
              </a:spcAft>
              <a:buNone/>
              <a:defRPr sz="1400">
                <a:solidFill>
                  <a:srgbClr val="999999"/>
                </a:solidFill>
              </a:defRPr>
            </a:lvl8pPr>
            <a:lvl9pPr lvl="8" rtl="0">
              <a:spcBef>
                <a:spcPts val="0"/>
              </a:spcBef>
              <a:spcAft>
                <a:spcPts val="0"/>
              </a:spcAft>
              <a:buNone/>
              <a:defRPr sz="1400">
                <a:solidFill>
                  <a:srgbClr val="999999"/>
                </a:solidFill>
              </a:defRPr>
            </a:lvl9pPr>
          </a:lstStyle>
          <a:p>
            <a:endParaRPr dirty="0"/>
          </a:p>
        </p:txBody>
      </p:sp>
      <p:sp>
        <p:nvSpPr>
          <p:cNvPr id="69" name="Google Shape;69;p10"/>
          <p:cNvSpPr txBox="1">
            <a:spLocks noGrp="1"/>
          </p:cNvSpPr>
          <p:nvPr>
            <p:ph type="subTitle" idx="4"/>
          </p:nvPr>
        </p:nvSpPr>
        <p:spPr>
          <a:xfrm>
            <a:off x="4785325" y="2661975"/>
            <a:ext cx="3252000" cy="1286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5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rtl="0">
              <a:spcBef>
                <a:spcPts val="0"/>
              </a:spcBef>
              <a:spcAft>
                <a:spcPts val="0"/>
              </a:spcAft>
              <a:buNone/>
              <a:defRPr sz="1200">
                <a:solidFill>
                  <a:srgbClr val="999999"/>
                </a:solidFill>
              </a:defRPr>
            </a:lvl2pPr>
            <a:lvl3pPr lvl="2" rtl="0">
              <a:spcBef>
                <a:spcPts val="0"/>
              </a:spcBef>
              <a:spcAft>
                <a:spcPts val="0"/>
              </a:spcAft>
              <a:buNone/>
              <a:defRPr sz="1200">
                <a:solidFill>
                  <a:srgbClr val="999999"/>
                </a:solidFill>
              </a:defRPr>
            </a:lvl3pPr>
            <a:lvl4pPr lvl="3" rtl="0">
              <a:spcBef>
                <a:spcPts val="0"/>
              </a:spcBef>
              <a:spcAft>
                <a:spcPts val="0"/>
              </a:spcAft>
              <a:buNone/>
              <a:defRPr sz="1200">
                <a:solidFill>
                  <a:srgbClr val="999999"/>
                </a:solidFill>
              </a:defRPr>
            </a:lvl4pPr>
            <a:lvl5pPr lvl="4" rtl="0">
              <a:spcBef>
                <a:spcPts val="0"/>
              </a:spcBef>
              <a:spcAft>
                <a:spcPts val="0"/>
              </a:spcAft>
              <a:buNone/>
              <a:defRPr sz="1200">
                <a:solidFill>
                  <a:srgbClr val="999999"/>
                </a:solidFill>
              </a:defRPr>
            </a:lvl5pPr>
            <a:lvl6pPr lvl="5" rtl="0">
              <a:spcBef>
                <a:spcPts val="0"/>
              </a:spcBef>
              <a:spcAft>
                <a:spcPts val="0"/>
              </a:spcAft>
              <a:buNone/>
              <a:defRPr sz="1200">
                <a:solidFill>
                  <a:srgbClr val="999999"/>
                </a:solidFill>
              </a:defRPr>
            </a:lvl6pPr>
            <a:lvl7pPr lvl="6" rtl="0">
              <a:spcBef>
                <a:spcPts val="0"/>
              </a:spcBef>
              <a:spcAft>
                <a:spcPts val="0"/>
              </a:spcAft>
              <a:buNone/>
              <a:defRPr sz="1200">
                <a:solidFill>
                  <a:srgbClr val="999999"/>
                </a:solidFill>
              </a:defRPr>
            </a:lvl7pPr>
            <a:lvl8pPr lvl="7" rtl="0">
              <a:spcBef>
                <a:spcPts val="0"/>
              </a:spcBef>
              <a:spcAft>
                <a:spcPts val="0"/>
              </a:spcAft>
              <a:buNone/>
              <a:defRPr sz="1200">
                <a:solidFill>
                  <a:srgbClr val="999999"/>
                </a:solidFill>
              </a:defRPr>
            </a:lvl8pPr>
            <a:lvl9pPr lvl="8" rtl="0">
              <a:spcBef>
                <a:spcPts val="0"/>
              </a:spcBef>
              <a:spcAft>
                <a:spcPts val="0"/>
              </a:spcAft>
              <a:buNone/>
              <a:defRPr sz="1200">
                <a:solidFill>
                  <a:srgbClr val="999999"/>
                </a:solidFill>
              </a:defRPr>
            </a:lvl9pPr>
          </a:lstStyle>
          <a:p>
            <a:endParaRPr/>
          </a:p>
        </p:txBody>
      </p:sp>
      <p:sp>
        <p:nvSpPr>
          <p:cNvPr id="12" name="Google Shape;64;p10">
            <a:extLst>
              <a:ext uri="{FF2B5EF4-FFF2-40B4-BE49-F238E27FC236}">
                <a16:creationId xmlns:a16="http://schemas.microsoft.com/office/drawing/2014/main" id="{9B11CE8D-9E3F-B545-90A8-091FBDD976F7}"/>
              </a:ext>
            </a:extLst>
          </p:cNvPr>
          <p:cNvSpPr/>
          <p:nvPr userDrawn="1"/>
        </p:nvSpPr>
        <p:spPr>
          <a:xfrm>
            <a:off x="5040971" y="4187374"/>
            <a:ext cx="290788" cy="45719"/>
          </a:xfrm>
          <a:prstGeom prst="rect">
            <a:avLst/>
          </a:prstGeom>
          <a:solidFill>
            <a:schemeClr val="bg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Imagen 12">
            <a:extLst>
              <a:ext uri="{FF2B5EF4-FFF2-40B4-BE49-F238E27FC236}">
                <a16:creationId xmlns:a16="http://schemas.microsoft.com/office/drawing/2014/main" id="{46140CDB-8B02-8F47-85E2-53F35BB87032}"/>
              </a:ext>
            </a:extLst>
          </p:cNvPr>
          <p:cNvPicPr>
            <a:picLocks noChangeAspect="1"/>
          </p:cNvPicPr>
          <p:nvPr userDrawn="1"/>
        </p:nvPicPr>
        <p:blipFill>
          <a:blip r:embed="rId2"/>
          <a:stretch>
            <a:fillRect/>
          </a:stretch>
        </p:blipFill>
        <p:spPr>
          <a:xfrm flipV="1">
            <a:off x="8805448" y="111858"/>
            <a:ext cx="225909" cy="225909"/>
          </a:xfrm>
          <a:prstGeom prst="rect">
            <a:avLst/>
          </a:prstGeom>
        </p:spPr>
      </p:pic>
      <p:pic>
        <p:nvPicPr>
          <p:cNvPr id="10" name="Imagen 9">
            <a:extLst>
              <a:ext uri="{FF2B5EF4-FFF2-40B4-BE49-F238E27FC236}">
                <a16:creationId xmlns:a16="http://schemas.microsoft.com/office/drawing/2014/main" id="{6B04DC8E-1314-C149-B3EA-968530BBD824}"/>
              </a:ext>
            </a:extLst>
          </p:cNvPr>
          <p:cNvPicPr>
            <a:picLocks noChangeAspect="1"/>
          </p:cNvPicPr>
          <p:nvPr userDrawn="1"/>
        </p:nvPicPr>
        <p:blipFill>
          <a:blip r:embed="rId3"/>
          <a:stretch>
            <a:fillRect/>
          </a:stretch>
        </p:blipFill>
        <p:spPr>
          <a:xfrm>
            <a:off x="8805447" y="111858"/>
            <a:ext cx="225909" cy="225909"/>
          </a:xfrm>
          <a:prstGeom prst="rect">
            <a:avLst/>
          </a:prstGeom>
        </p:spPr>
      </p:pic>
    </p:spTree>
    <p:extLst>
      <p:ext uri="{BB962C8B-B14F-4D97-AF65-F5344CB8AC3E}">
        <p14:creationId xmlns:p14="http://schemas.microsoft.com/office/powerpoint/2010/main" val="70193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7F8D99"/>
              </a:buClr>
              <a:buSzPts val="2800"/>
              <a:buFont typeface="Abril Fatface"/>
              <a:buNone/>
              <a:defRPr sz="2800" b="0" i="0" u="none" strike="noStrike" cap="none">
                <a:solidFill>
                  <a:srgbClr val="7F8D99"/>
                </a:solidFill>
                <a:latin typeface="Abril Fatface"/>
                <a:ea typeface="Abril Fatface"/>
                <a:cs typeface="Abril Fatface"/>
                <a:sym typeface="Abril Fatface"/>
              </a:defRPr>
            </a:lvl1pPr>
            <a:lvl2pPr marR="0" lvl="1" algn="l" rtl="0">
              <a:lnSpc>
                <a:spcPct val="100000"/>
              </a:lnSpc>
              <a:spcBef>
                <a:spcPts val="0"/>
              </a:spcBef>
              <a:spcAft>
                <a:spcPts val="0"/>
              </a:spcAft>
              <a:buClr>
                <a:srgbClr val="7F8D99"/>
              </a:buClr>
              <a:buSzPts val="2800"/>
              <a:buFont typeface="Abril Fatface"/>
              <a:buNone/>
              <a:defRPr sz="2800" b="0" i="0" u="none" strike="noStrike" cap="none">
                <a:solidFill>
                  <a:srgbClr val="7F8D99"/>
                </a:solidFill>
                <a:latin typeface="Abril Fatface"/>
                <a:ea typeface="Abril Fatface"/>
                <a:cs typeface="Abril Fatface"/>
                <a:sym typeface="Abril Fatface"/>
              </a:defRPr>
            </a:lvl2pPr>
            <a:lvl3pPr marR="0" lvl="2" algn="l" rtl="0">
              <a:lnSpc>
                <a:spcPct val="100000"/>
              </a:lnSpc>
              <a:spcBef>
                <a:spcPts val="0"/>
              </a:spcBef>
              <a:spcAft>
                <a:spcPts val="0"/>
              </a:spcAft>
              <a:buClr>
                <a:srgbClr val="7F8D99"/>
              </a:buClr>
              <a:buSzPts val="2800"/>
              <a:buFont typeface="Abril Fatface"/>
              <a:buNone/>
              <a:defRPr sz="2800" b="0" i="0" u="none" strike="noStrike" cap="none">
                <a:solidFill>
                  <a:srgbClr val="7F8D99"/>
                </a:solidFill>
                <a:latin typeface="Abril Fatface"/>
                <a:ea typeface="Abril Fatface"/>
                <a:cs typeface="Abril Fatface"/>
                <a:sym typeface="Abril Fatface"/>
              </a:defRPr>
            </a:lvl3pPr>
            <a:lvl4pPr marR="0" lvl="3" algn="l" rtl="0">
              <a:lnSpc>
                <a:spcPct val="100000"/>
              </a:lnSpc>
              <a:spcBef>
                <a:spcPts val="0"/>
              </a:spcBef>
              <a:spcAft>
                <a:spcPts val="0"/>
              </a:spcAft>
              <a:buClr>
                <a:srgbClr val="7F8D99"/>
              </a:buClr>
              <a:buSzPts val="2800"/>
              <a:buFont typeface="Abril Fatface"/>
              <a:buNone/>
              <a:defRPr sz="2800" b="0" i="0" u="none" strike="noStrike" cap="none">
                <a:solidFill>
                  <a:srgbClr val="7F8D99"/>
                </a:solidFill>
                <a:latin typeface="Abril Fatface"/>
                <a:ea typeface="Abril Fatface"/>
                <a:cs typeface="Abril Fatface"/>
                <a:sym typeface="Abril Fatface"/>
              </a:defRPr>
            </a:lvl4pPr>
            <a:lvl5pPr marR="0" lvl="4" algn="l" rtl="0">
              <a:lnSpc>
                <a:spcPct val="100000"/>
              </a:lnSpc>
              <a:spcBef>
                <a:spcPts val="0"/>
              </a:spcBef>
              <a:spcAft>
                <a:spcPts val="0"/>
              </a:spcAft>
              <a:buClr>
                <a:srgbClr val="7F8D99"/>
              </a:buClr>
              <a:buSzPts val="2800"/>
              <a:buFont typeface="Abril Fatface"/>
              <a:buNone/>
              <a:defRPr sz="2800" b="0" i="0" u="none" strike="noStrike" cap="none">
                <a:solidFill>
                  <a:srgbClr val="7F8D99"/>
                </a:solidFill>
                <a:latin typeface="Abril Fatface"/>
                <a:ea typeface="Abril Fatface"/>
                <a:cs typeface="Abril Fatface"/>
                <a:sym typeface="Abril Fatface"/>
              </a:defRPr>
            </a:lvl5pPr>
            <a:lvl6pPr marR="0" lvl="5" algn="l" rtl="0">
              <a:lnSpc>
                <a:spcPct val="100000"/>
              </a:lnSpc>
              <a:spcBef>
                <a:spcPts val="0"/>
              </a:spcBef>
              <a:spcAft>
                <a:spcPts val="0"/>
              </a:spcAft>
              <a:buClr>
                <a:srgbClr val="7F8D99"/>
              </a:buClr>
              <a:buSzPts val="2800"/>
              <a:buFont typeface="Abril Fatface"/>
              <a:buNone/>
              <a:defRPr sz="2800" b="0" i="0" u="none" strike="noStrike" cap="none">
                <a:solidFill>
                  <a:srgbClr val="7F8D99"/>
                </a:solidFill>
                <a:latin typeface="Abril Fatface"/>
                <a:ea typeface="Abril Fatface"/>
                <a:cs typeface="Abril Fatface"/>
                <a:sym typeface="Abril Fatface"/>
              </a:defRPr>
            </a:lvl6pPr>
            <a:lvl7pPr marR="0" lvl="6" algn="l" rtl="0">
              <a:lnSpc>
                <a:spcPct val="100000"/>
              </a:lnSpc>
              <a:spcBef>
                <a:spcPts val="0"/>
              </a:spcBef>
              <a:spcAft>
                <a:spcPts val="0"/>
              </a:spcAft>
              <a:buClr>
                <a:srgbClr val="7F8D99"/>
              </a:buClr>
              <a:buSzPts val="2800"/>
              <a:buFont typeface="Abril Fatface"/>
              <a:buNone/>
              <a:defRPr sz="2800" b="0" i="0" u="none" strike="noStrike" cap="none">
                <a:solidFill>
                  <a:srgbClr val="7F8D99"/>
                </a:solidFill>
                <a:latin typeface="Abril Fatface"/>
                <a:ea typeface="Abril Fatface"/>
                <a:cs typeface="Abril Fatface"/>
                <a:sym typeface="Abril Fatface"/>
              </a:defRPr>
            </a:lvl7pPr>
            <a:lvl8pPr marR="0" lvl="7" algn="l" rtl="0">
              <a:lnSpc>
                <a:spcPct val="100000"/>
              </a:lnSpc>
              <a:spcBef>
                <a:spcPts val="0"/>
              </a:spcBef>
              <a:spcAft>
                <a:spcPts val="0"/>
              </a:spcAft>
              <a:buClr>
                <a:srgbClr val="7F8D99"/>
              </a:buClr>
              <a:buSzPts val="2800"/>
              <a:buFont typeface="Abril Fatface"/>
              <a:buNone/>
              <a:defRPr sz="2800" b="0" i="0" u="none" strike="noStrike" cap="none">
                <a:solidFill>
                  <a:srgbClr val="7F8D99"/>
                </a:solidFill>
                <a:latin typeface="Abril Fatface"/>
                <a:ea typeface="Abril Fatface"/>
                <a:cs typeface="Abril Fatface"/>
                <a:sym typeface="Abril Fatface"/>
              </a:defRPr>
            </a:lvl8pPr>
            <a:lvl9pPr marR="0" lvl="8" algn="l" rtl="0">
              <a:lnSpc>
                <a:spcPct val="100000"/>
              </a:lnSpc>
              <a:spcBef>
                <a:spcPts val="0"/>
              </a:spcBef>
              <a:spcAft>
                <a:spcPts val="0"/>
              </a:spcAft>
              <a:buClr>
                <a:srgbClr val="7F8D99"/>
              </a:buClr>
              <a:buSzPts val="2800"/>
              <a:buFont typeface="Abril Fatface"/>
              <a:buNone/>
              <a:defRPr sz="2800" b="0" i="0" u="none" strike="noStrike" cap="none">
                <a:solidFill>
                  <a:srgbClr val="7F8D99"/>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311700" y="1609675"/>
            <a:ext cx="8520600" cy="20685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rgbClr val="434343"/>
              </a:buClr>
              <a:buSzPts val="1600"/>
              <a:buFont typeface="Nunito"/>
              <a:buChar char="●"/>
              <a:defRPr sz="1600" b="0" i="0" u="none" strike="noStrike" cap="none">
                <a:solidFill>
                  <a:srgbClr val="434343"/>
                </a:solidFill>
                <a:latin typeface="Nunito"/>
                <a:ea typeface="Nunito"/>
                <a:cs typeface="Nunito"/>
                <a:sym typeface="Nunito"/>
              </a:defRPr>
            </a:lvl1pPr>
            <a:lvl2pPr marL="914400" marR="0" lvl="1" indent="-323850" algn="l" rtl="0">
              <a:lnSpc>
                <a:spcPct val="100000"/>
              </a:lnSpc>
              <a:spcBef>
                <a:spcPts val="0"/>
              </a:spcBef>
              <a:spcAft>
                <a:spcPts val="0"/>
              </a:spcAft>
              <a:buClr>
                <a:srgbClr val="434343"/>
              </a:buClr>
              <a:buSzPts val="1500"/>
              <a:buFont typeface="Nunito"/>
              <a:buChar char="○"/>
              <a:defRPr sz="1500" b="0" i="0" u="none" strike="noStrike" cap="none">
                <a:solidFill>
                  <a:srgbClr val="434343"/>
                </a:solidFill>
                <a:latin typeface="Nunito"/>
                <a:ea typeface="Nunito"/>
                <a:cs typeface="Nunito"/>
                <a:sym typeface="Nunito"/>
              </a:defRPr>
            </a:lvl2pPr>
            <a:lvl3pPr marL="1371600" marR="0" lvl="2" indent="-317500" algn="l" rtl="0">
              <a:lnSpc>
                <a:spcPct val="100000"/>
              </a:lnSpc>
              <a:spcBef>
                <a:spcPts val="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3pPr>
            <a:lvl4pPr marL="1828800" marR="0" lvl="3" indent="-311150" algn="l" rtl="0">
              <a:lnSpc>
                <a:spcPct val="100000"/>
              </a:lnSpc>
              <a:spcBef>
                <a:spcPts val="0"/>
              </a:spcBef>
              <a:spcAft>
                <a:spcPts val="0"/>
              </a:spcAft>
              <a:buClr>
                <a:srgbClr val="434343"/>
              </a:buClr>
              <a:buSzPts val="1300"/>
              <a:buFont typeface="Nunito"/>
              <a:buChar char="●"/>
              <a:defRPr sz="1300" b="0" i="0" u="none" strike="noStrike" cap="none">
                <a:solidFill>
                  <a:srgbClr val="434343"/>
                </a:solidFill>
                <a:latin typeface="Nunito"/>
                <a:ea typeface="Nunito"/>
                <a:cs typeface="Nunito"/>
                <a:sym typeface="Nunito"/>
              </a:defRPr>
            </a:lvl4pPr>
            <a:lvl5pPr marL="2286000" marR="0" lvl="4" indent="-304800" algn="l" rtl="0">
              <a:lnSpc>
                <a:spcPct val="100000"/>
              </a:lnSpc>
              <a:spcBef>
                <a:spcPts val="0"/>
              </a:spcBef>
              <a:spcAft>
                <a:spcPts val="0"/>
              </a:spcAft>
              <a:buClr>
                <a:srgbClr val="434343"/>
              </a:buClr>
              <a:buSzPts val="1200"/>
              <a:buFont typeface="Nunito"/>
              <a:buChar char="○"/>
              <a:defRPr sz="1200" b="0" i="0" u="none" strike="noStrike" cap="none">
                <a:solidFill>
                  <a:srgbClr val="434343"/>
                </a:solidFill>
                <a:latin typeface="Nunito"/>
                <a:ea typeface="Nunito"/>
                <a:cs typeface="Nunito"/>
                <a:sym typeface="Nunito"/>
              </a:defRPr>
            </a:lvl5pPr>
            <a:lvl6pPr marL="2743200" marR="0" lvl="5" indent="-298450" algn="l" rtl="0">
              <a:lnSpc>
                <a:spcPct val="100000"/>
              </a:lnSpc>
              <a:spcBef>
                <a:spcPts val="0"/>
              </a:spcBef>
              <a:spcAft>
                <a:spcPts val="0"/>
              </a:spcAft>
              <a:buClr>
                <a:srgbClr val="434343"/>
              </a:buClr>
              <a:buSzPts val="1100"/>
              <a:buFont typeface="Nunito"/>
              <a:buChar char="■"/>
              <a:defRPr sz="1100" b="0" i="0" u="none" strike="noStrike" cap="none">
                <a:solidFill>
                  <a:srgbClr val="434343"/>
                </a:solidFill>
                <a:latin typeface="Nunito"/>
                <a:ea typeface="Nunito"/>
                <a:cs typeface="Nunito"/>
                <a:sym typeface="Nunito"/>
              </a:defRPr>
            </a:lvl6pPr>
            <a:lvl7pPr marL="3200400" marR="0" lvl="6" indent="-292100" algn="l" rtl="0">
              <a:lnSpc>
                <a:spcPct val="100000"/>
              </a:lnSpc>
              <a:spcBef>
                <a:spcPts val="0"/>
              </a:spcBef>
              <a:spcAft>
                <a:spcPts val="0"/>
              </a:spcAft>
              <a:buClr>
                <a:srgbClr val="434343"/>
              </a:buClr>
              <a:buSzPts val="1000"/>
              <a:buFont typeface="Nunito"/>
              <a:buChar char="●"/>
              <a:defRPr sz="1000" b="0" i="0" u="none" strike="noStrike" cap="none">
                <a:solidFill>
                  <a:srgbClr val="434343"/>
                </a:solidFill>
                <a:latin typeface="Nunito"/>
                <a:ea typeface="Nunito"/>
                <a:cs typeface="Nunito"/>
                <a:sym typeface="Nunito"/>
              </a:defRPr>
            </a:lvl7pPr>
            <a:lvl8pPr marL="3657600" marR="0" lvl="7" indent="-292100" algn="l" rtl="0">
              <a:lnSpc>
                <a:spcPct val="100000"/>
              </a:lnSpc>
              <a:spcBef>
                <a:spcPts val="0"/>
              </a:spcBef>
              <a:spcAft>
                <a:spcPts val="0"/>
              </a:spcAft>
              <a:buClr>
                <a:srgbClr val="434343"/>
              </a:buClr>
              <a:buSzPts val="1000"/>
              <a:buFont typeface="Nunito"/>
              <a:buChar char="○"/>
              <a:defRPr sz="1000" b="0" i="0" u="none" strike="noStrike" cap="none">
                <a:solidFill>
                  <a:srgbClr val="434343"/>
                </a:solidFill>
                <a:latin typeface="Nunito"/>
                <a:ea typeface="Nunito"/>
                <a:cs typeface="Nunito"/>
                <a:sym typeface="Nunito"/>
              </a:defRPr>
            </a:lvl8pPr>
            <a:lvl9pPr marL="4114800" marR="0" lvl="8" indent="-292100" algn="l" rtl="0">
              <a:lnSpc>
                <a:spcPct val="100000"/>
              </a:lnSpc>
              <a:spcBef>
                <a:spcPts val="0"/>
              </a:spcBef>
              <a:spcAft>
                <a:spcPts val="0"/>
              </a:spcAft>
              <a:buClr>
                <a:srgbClr val="434343"/>
              </a:buClr>
              <a:buSzPts val="1000"/>
              <a:buFont typeface="Nunito"/>
              <a:buChar char="■"/>
              <a:defRPr sz="1000" b="0" i="0" u="none" strike="noStrike" cap="none">
                <a:solidFill>
                  <a:srgbClr val="434343"/>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74" r:id="rId2"/>
    <p:sldLayoutId id="2147483675" r:id="rId3"/>
    <p:sldLayoutId id="2147483676" r:id="rId4"/>
    <p:sldLayoutId id="2147483677" r:id="rId5"/>
    <p:sldLayoutId id="2147483650" r:id="rId6"/>
    <p:sldLayoutId id="2147483681" r:id="rId7"/>
    <p:sldLayoutId id="2147483678" r:id="rId8"/>
    <p:sldLayoutId id="2147483683" r:id="rId9"/>
    <p:sldLayoutId id="2147483682"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video" Target="https://www.youtube.com/embed/FR4QIeZaPeM" TargetMode="External"/><Relationship Id="rId5" Type="http://schemas.openxmlformats.org/officeDocument/2006/relationships/image" Target="../media/image16.jpeg"/><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C0CBF6-2642-4FFC-B023-2ECFB16D4475}"/>
              </a:ext>
            </a:extLst>
          </p:cNvPr>
          <p:cNvSpPr>
            <a:spLocks noGrp="1"/>
          </p:cNvSpPr>
          <p:nvPr>
            <p:ph type="ctrTitle"/>
          </p:nvPr>
        </p:nvSpPr>
        <p:spPr>
          <a:xfrm>
            <a:off x="1023257" y="1728443"/>
            <a:ext cx="7489371" cy="1064700"/>
          </a:xfrm>
        </p:spPr>
        <p:txBody>
          <a:bodyPr/>
          <a:lstStyle/>
          <a:p>
            <a:r>
              <a:rPr lang="es-PE" dirty="0">
                <a:solidFill>
                  <a:srgbClr val="FF501C"/>
                </a:solidFill>
              </a:rPr>
              <a:t>INTRODUCCIÓN A LOS SISTEMAS DE BASES DE DATOS</a:t>
            </a:r>
          </a:p>
        </p:txBody>
      </p:sp>
      <p:sp>
        <p:nvSpPr>
          <p:cNvPr id="3" name="Título 2">
            <a:extLst>
              <a:ext uri="{FF2B5EF4-FFF2-40B4-BE49-F238E27FC236}">
                <a16:creationId xmlns:a16="http://schemas.microsoft.com/office/drawing/2014/main" id="{360DB69D-63A4-4B99-ACB0-5FDF11E9D6A1}"/>
              </a:ext>
            </a:extLst>
          </p:cNvPr>
          <p:cNvSpPr>
            <a:spLocks noGrp="1"/>
          </p:cNvSpPr>
          <p:nvPr>
            <p:ph type="ctrTitle" idx="2"/>
          </p:nvPr>
        </p:nvSpPr>
        <p:spPr/>
        <p:txBody>
          <a:bodyPr/>
          <a:lstStyle/>
          <a:p>
            <a:r>
              <a:rPr lang="es-PE" dirty="0"/>
              <a:t>INGENIERÍA DE DATOS</a:t>
            </a:r>
          </a:p>
        </p:txBody>
      </p:sp>
    </p:spTree>
    <p:extLst>
      <p:ext uri="{BB962C8B-B14F-4D97-AF65-F5344CB8AC3E}">
        <p14:creationId xmlns:p14="http://schemas.microsoft.com/office/powerpoint/2010/main" val="167100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s" sz="2200" dirty="0">
                <a:solidFill>
                  <a:srgbClr val="FF501C"/>
                </a:solidFill>
              </a:rPr>
              <a:t>SISTEMAS DE ARCHIVOS - DESVENTAJAS</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6" name="Rectangle 3">
            <a:extLst>
              <a:ext uri="{FF2B5EF4-FFF2-40B4-BE49-F238E27FC236}">
                <a16:creationId xmlns:a16="http://schemas.microsoft.com/office/drawing/2014/main" id="{BE17473C-EA17-4C5D-BFEC-8D94A6C974ED}"/>
              </a:ext>
            </a:extLst>
          </p:cNvPr>
          <p:cNvSpPr txBox="1">
            <a:spLocks noChangeArrowheads="1"/>
          </p:cNvSpPr>
          <p:nvPr/>
        </p:nvSpPr>
        <p:spPr>
          <a:xfrm>
            <a:off x="514349" y="1383062"/>
            <a:ext cx="8157937" cy="3530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3A00"/>
              </a:buClr>
              <a:buSzPts val="1400"/>
              <a:buFont typeface="Nunito"/>
              <a:buChar char="●"/>
              <a:defRPr sz="1050" b="0" i="0" u="none" strike="noStrike" cap="none">
                <a:solidFill>
                  <a:schemeClr val="tx1"/>
                </a:solidFill>
                <a:latin typeface="Verdana" panose="020B0604030504040204" pitchFamily="34" charset="0"/>
                <a:ea typeface="Verdana" panose="020B0604030504040204" pitchFamily="34" charset="0"/>
                <a:cs typeface="Verdana" panose="020B0604030504040204" pitchFamily="34" charset="0"/>
                <a:sym typeface="Nunito"/>
              </a:defRPr>
            </a:lvl1pPr>
            <a:lvl2pPr marL="914400" marR="0" lvl="1"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2pPr>
            <a:lvl3pPr marL="1371600" marR="0" lvl="2"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3pPr>
            <a:lvl4pPr marL="1828800" marR="0" lvl="3"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4pPr>
            <a:lvl5pPr marL="2286000" marR="0" lvl="4"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5pPr>
            <a:lvl6pPr marL="2743200" marR="0" lvl="5"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6pPr>
            <a:lvl7pPr marL="3200400" marR="0" lvl="6"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7pPr>
            <a:lvl8pPr marL="3657600" marR="0" lvl="7"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8pPr>
            <a:lvl9pPr marL="4114800" marR="0" lvl="8"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9pPr>
          </a:lstStyle>
          <a:p>
            <a:pPr algn="just"/>
            <a:r>
              <a:rPr lang="es-ES" sz="1800" dirty="0"/>
              <a:t>Aislamiento de datos</a:t>
            </a:r>
          </a:p>
          <a:p>
            <a:pPr lvl="1" algn="just"/>
            <a:r>
              <a:rPr lang="es-ES" sz="1950" dirty="0"/>
              <a:t>Los datos están dispersos en varios archivos, y los archivos pueden estar en diferentes formatos, es difícil escribir nuevos programas de aplicación para recuperar los datos apropiados.</a:t>
            </a:r>
          </a:p>
          <a:p>
            <a:pPr algn="just"/>
            <a:r>
              <a:rPr lang="es-ES" sz="1800" dirty="0"/>
              <a:t>Problemas de integridad</a:t>
            </a:r>
          </a:p>
          <a:p>
            <a:pPr lvl="1" algn="just"/>
            <a:r>
              <a:rPr lang="es-ES" sz="1950" dirty="0"/>
              <a:t>Los valores de los datos almacenados en la BD deben satisfacer ciertas restricciones de consistencia. Los desarrolladores hacen cumplir estas restricciones en el sistema añadiendo código apropiado en las diversas aplicaciones.</a:t>
            </a:r>
          </a:p>
        </p:txBody>
      </p:sp>
    </p:spTree>
    <p:extLst>
      <p:ext uri="{BB962C8B-B14F-4D97-AF65-F5344CB8AC3E}">
        <p14:creationId xmlns:p14="http://schemas.microsoft.com/office/powerpoint/2010/main" val="3210440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s" sz="2200" dirty="0">
                <a:solidFill>
                  <a:srgbClr val="FF501C"/>
                </a:solidFill>
              </a:rPr>
              <a:t>SISTEMAS DE ARCHIVOS - DESVENTAJAS</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6" name="Rectangle 3">
            <a:extLst>
              <a:ext uri="{FF2B5EF4-FFF2-40B4-BE49-F238E27FC236}">
                <a16:creationId xmlns:a16="http://schemas.microsoft.com/office/drawing/2014/main" id="{BE17473C-EA17-4C5D-BFEC-8D94A6C974ED}"/>
              </a:ext>
            </a:extLst>
          </p:cNvPr>
          <p:cNvSpPr txBox="1">
            <a:spLocks noChangeArrowheads="1"/>
          </p:cNvSpPr>
          <p:nvPr/>
        </p:nvSpPr>
        <p:spPr>
          <a:xfrm>
            <a:off x="514349" y="1383062"/>
            <a:ext cx="8157937" cy="3530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3A00"/>
              </a:buClr>
              <a:buSzPts val="1400"/>
              <a:buFont typeface="Nunito"/>
              <a:buChar char="●"/>
              <a:defRPr sz="1050" b="0" i="0" u="none" strike="noStrike" cap="none">
                <a:solidFill>
                  <a:schemeClr val="tx1"/>
                </a:solidFill>
                <a:latin typeface="Verdana" panose="020B0604030504040204" pitchFamily="34" charset="0"/>
                <a:ea typeface="Verdana" panose="020B0604030504040204" pitchFamily="34" charset="0"/>
                <a:cs typeface="Verdana" panose="020B0604030504040204" pitchFamily="34" charset="0"/>
                <a:sym typeface="Nunito"/>
              </a:defRPr>
            </a:lvl1pPr>
            <a:lvl2pPr marL="914400" marR="0" lvl="1"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2pPr>
            <a:lvl3pPr marL="1371600" marR="0" lvl="2"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3pPr>
            <a:lvl4pPr marL="1828800" marR="0" lvl="3"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4pPr>
            <a:lvl5pPr marL="2286000" marR="0" lvl="4"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5pPr>
            <a:lvl6pPr marL="2743200" marR="0" lvl="5"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6pPr>
            <a:lvl7pPr marL="3200400" marR="0" lvl="6"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7pPr>
            <a:lvl8pPr marL="3657600" marR="0" lvl="7"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8pPr>
            <a:lvl9pPr marL="4114800" marR="0" lvl="8"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9pPr>
          </a:lstStyle>
          <a:p>
            <a:pPr algn="just"/>
            <a:r>
              <a:rPr lang="es-ES" sz="1800" dirty="0"/>
              <a:t>Problemas de atomicidad. </a:t>
            </a:r>
          </a:p>
          <a:p>
            <a:pPr lvl="1" algn="just"/>
            <a:r>
              <a:rPr lang="es-ES" sz="1950" dirty="0"/>
              <a:t>Cuando ocurra un fallo y sea detectado, se restauren los datos a un estado de consistencia que existía antes del fallo. Es difícil asegurar esta propiedad en un sistema de archivos tradicional.</a:t>
            </a:r>
          </a:p>
          <a:p>
            <a:pPr algn="just"/>
            <a:r>
              <a:rPr lang="es-ES" sz="1800" dirty="0"/>
              <a:t>Anomalías en el acceso concurrente. </a:t>
            </a:r>
          </a:p>
          <a:p>
            <a:pPr lvl="1" algn="just"/>
            <a:r>
              <a:rPr lang="es-ES" sz="1950" dirty="0"/>
              <a:t>Permitir a múltiples usuarios actualizar un mismo archivo simultáneamente puede dar lugar a datos inconsistentes.</a:t>
            </a:r>
          </a:p>
          <a:p>
            <a:pPr algn="just"/>
            <a:r>
              <a:rPr lang="es-ES" sz="1800" dirty="0"/>
              <a:t>Problemas de seguridad. </a:t>
            </a:r>
          </a:p>
          <a:p>
            <a:pPr lvl="1" algn="just"/>
            <a:r>
              <a:rPr lang="es-ES" sz="1950" dirty="0"/>
              <a:t>No todos los usuarios de un sistema de bases de datos deberían poder acceder a todos los datos. En estos sistemas es difícil garantizar tales restricciones de seguridad.</a:t>
            </a:r>
          </a:p>
          <a:p>
            <a:pPr marL="609600" lvl="1" indent="0" algn="just">
              <a:buNone/>
            </a:pPr>
            <a:endParaRPr lang="es-ES" sz="1950" dirty="0"/>
          </a:p>
        </p:txBody>
      </p:sp>
    </p:spTree>
    <p:extLst>
      <p:ext uri="{BB962C8B-B14F-4D97-AF65-F5344CB8AC3E}">
        <p14:creationId xmlns:p14="http://schemas.microsoft.com/office/powerpoint/2010/main" val="86477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370645" y="-265447"/>
            <a:ext cx="145621" cy="145621"/>
          </a:xfrm>
          <a:prstGeom prst="rect">
            <a:avLst/>
          </a:prstGeom>
        </p:spPr>
      </p:pic>
      <p:sp>
        <p:nvSpPr>
          <p:cNvPr id="19" name="Rectangle 3">
            <a:extLst>
              <a:ext uri="{FF2B5EF4-FFF2-40B4-BE49-F238E27FC236}">
                <a16:creationId xmlns:a16="http://schemas.microsoft.com/office/drawing/2014/main" id="{877184E0-138E-4551-85D8-75992696B079}"/>
              </a:ext>
            </a:extLst>
          </p:cNvPr>
          <p:cNvSpPr txBox="1">
            <a:spLocks noChangeArrowheads="1"/>
          </p:cNvSpPr>
          <p:nvPr/>
        </p:nvSpPr>
        <p:spPr bwMode="auto">
          <a:xfrm>
            <a:off x="571379" y="2126830"/>
            <a:ext cx="8246050" cy="1247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ClrTx/>
              <a:buFontTx/>
            </a:pPr>
            <a:r>
              <a:rPr lang="es-CO" dirty="0">
                <a:latin typeface="Verdana" panose="020B0604030504040204" pitchFamily="34" charset="0"/>
                <a:ea typeface="Verdana" panose="020B0604030504040204" pitchFamily="34" charset="0"/>
                <a:cs typeface="Tahoma" panose="020B0604030504040204" pitchFamily="34" charset="0"/>
              </a:rPr>
              <a:t>Una </a:t>
            </a:r>
            <a:r>
              <a:rPr lang="es-CO" b="1" dirty="0">
                <a:latin typeface="Verdana" panose="020B0604030504040204" pitchFamily="34" charset="0"/>
                <a:ea typeface="Verdana" panose="020B0604030504040204" pitchFamily="34" charset="0"/>
                <a:cs typeface="Tahoma" panose="020B0604030504040204" pitchFamily="34" charset="0"/>
              </a:rPr>
              <a:t>base de datos</a:t>
            </a:r>
            <a:r>
              <a:rPr lang="es-CO" dirty="0">
                <a:latin typeface="Verdana" panose="020B0604030504040204" pitchFamily="34" charset="0"/>
                <a:ea typeface="Verdana" panose="020B0604030504040204" pitchFamily="34" charset="0"/>
                <a:cs typeface="Tahoma" panose="020B0604030504040204" pitchFamily="34" charset="0"/>
              </a:rPr>
              <a:t> es un </a:t>
            </a:r>
            <a:r>
              <a:rPr lang="es-CO" dirty="0">
                <a:solidFill>
                  <a:srgbClr val="FF0000"/>
                </a:solidFill>
                <a:latin typeface="Verdana" panose="020B0604030504040204" pitchFamily="34" charset="0"/>
                <a:ea typeface="Verdana" panose="020B0604030504040204" pitchFamily="34" charset="0"/>
                <a:cs typeface="Tahoma" panose="020B0604030504040204" pitchFamily="34" charset="0"/>
              </a:rPr>
              <a:t>conjunto </a:t>
            </a:r>
            <a:r>
              <a:rPr lang="es-CO" dirty="0">
                <a:latin typeface="Verdana" panose="020B0604030504040204" pitchFamily="34" charset="0"/>
                <a:ea typeface="Verdana" panose="020B0604030504040204" pitchFamily="34" charset="0"/>
                <a:cs typeface="Tahoma" panose="020B0604030504040204" pitchFamily="34" charset="0"/>
              </a:rPr>
              <a:t>estructurado de datos coherentes</a:t>
            </a:r>
          </a:p>
        </p:txBody>
      </p:sp>
      <p:sp>
        <p:nvSpPr>
          <p:cNvPr id="23" name="AutoShape 7">
            <a:extLst>
              <a:ext uri="{FF2B5EF4-FFF2-40B4-BE49-F238E27FC236}">
                <a16:creationId xmlns:a16="http://schemas.microsoft.com/office/drawing/2014/main" id="{928C0C61-A8EB-416D-AF92-459E6CFD0753}"/>
              </a:ext>
            </a:extLst>
          </p:cNvPr>
          <p:cNvSpPr>
            <a:spLocks noChangeArrowheads="1"/>
          </p:cNvSpPr>
          <p:nvPr/>
        </p:nvSpPr>
        <p:spPr bwMode="auto">
          <a:xfrm>
            <a:off x="6047948" y="3490475"/>
            <a:ext cx="2968821" cy="1247600"/>
          </a:xfrm>
          <a:prstGeom prst="wedgeRectCallout">
            <a:avLst>
              <a:gd name="adj1" fmla="val 19171"/>
              <a:gd name="adj2" fmla="val -112012"/>
            </a:avLst>
          </a:prstGeom>
          <a:solidFill>
            <a:srgbClr val="FF800F"/>
          </a:solidFill>
          <a:ln w="9525">
            <a:solidFill>
              <a:srgbClr val="FF9933"/>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buClrTx/>
              <a:buFontTx/>
              <a:buNone/>
            </a:pPr>
            <a:r>
              <a:rPr lang="es-CO" b="1" kern="1200" dirty="0">
                <a:solidFill>
                  <a:srgbClr val="FFFFFF"/>
                </a:solidFill>
                <a:latin typeface="Verdana" panose="020B0604030504040204" pitchFamily="34" charset="0"/>
                <a:ea typeface="+mn-ea"/>
                <a:cs typeface="Arial" panose="020B0604020202020204" pitchFamily="34" charset="0"/>
              </a:rPr>
              <a:t>Colección disponible de información</a:t>
            </a:r>
          </a:p>
        </p:txBody>
      </p:sp>
      <p:pic>
        <p:nvPicPr>
          <p:cNvPr id="1049" name="Picture 25" descr="Premium Vector | Database storage computer icon image">
            <a:extLst>
              <a:ext uri="{FF2B5EF4-FFF2-40B4-BE49-F238E27FC236}">
                <a16:creationId xmlns:a16="http://schemas.microsoft.com/office/drawing/2014/main" id="{EC2D1000-24AF-482F-85B8-9A20815EA7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7212" y="149006"/>
            <a:ext cx="1936243" cy="208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1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370645" y="-265447"/>
            <a:ext cx="145621" cy="145621"/>
          </a:xfrm>
          <a:prstGeom prst="rect">
            <a:avLst/>
          </a:prstGeom>
        </p:spPr>
      </p:pic>
      <p:sp>
        <p:nvSpPr>
          <p:cNvPr id="19" name="Rectangle 3">
            <a:extLst>
              <a:ext uri="{FF2B5EF4-FFF2-40B4-BE49-F238E27FC236}">
                <a16:creationId xmlns:a16="http://schemas.microsoft.com/office/drawing/2014/main" id="{877184E0-138E-4551-85D8-75992696B079}"/>
              </a:ext>
            </a:extLst>
          </p:cNvPr>
          <p:cNvSpPr txBox="1">
            <a:spLocks noChangeArrowheads="1"/>
          </p:cNvSpPr>
          <p:nvPr/>
        </p:nvSpPr>
        <p:spPr bwMode="auto">
          <a:xfrm>
            <a:off x="571379" y="2126830"/>
            <a:ext cx="8246050" cy="1247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ClrTx/>
              <a:buFontTx/>
            </a:pPr>
            <a:r>
              <a:rPr lang="es-CO" dirty="0">
                <a:latin typeface="Verdana" panose="020B0604030504040204" pitchFamily="34" charset="0"/>
                <a:ea typeface="Verdana" panose="020B0604030504040204" pitchFamily="34" charset="0"/>
                <a:cs typeface="Tahoma" panose="020B0604030504040204" pitchFamily="34" charset="0"/>
              </a:rPr>
              <a:t>Una </a:t>
            </a:r>
            <a:r>
              <a:rPr lang="es-CO" b="1" dirty="0">
                <a:latin typeface="Verdana" panose="020B0604030504040204" pitchFamily="34" charset="0"/>
                <a:ea typeface="Verdana" panose="020B0604030504040204" pitchFamily="34" charset="0"/>
                <a:cs typeface="Tahoma" panose="020B0604030504040204" pitchFamily="34" charset="0"/>
              </a:rPr>
              <a:t>base de datos</a:t>
            </a:r>
            <a:r>
              <a:rPr lang="es-CO" dirty="0">
                <a:latin typeface="Verdana" panose="020B0604030504040204" pitchFamily="34" charset="0"/>
                <a:ea typeface="Verdana" panose="020B0604030504040204" pitchFamily="34" charset="0"/>
                <a:cs typeface="Tahoma" panose="020B0604030504040204" pitchFamily="34" charset="0"/>
              </a:rPr>
              <a:t> es un conjunto</a:t>
            </a:r>
            <a:r>
              <a:rPr lang="es-CO" dirty="0">
                <a:solidFill>
                  <a:srgbClr val="FF0000"/>
                </a:solidFill>
                <a:latin typeface="Verdana" panose="020B0604030504040204" pitchFamily="34" charset="0"/>
                <a:ea typeface="Verdana" panose="020B0604030504040204" pitchFamily="34" charset="0"/>
                <a:cs typeface="Tahoma" panose="020B0604030504040204" pitchFamily="34" charset="0"/>
              </a:rPr>
              <a:t> estructurado</a:t>
            </a:r>
            <a:r>
              <a:rPr lang="es-CO" dirty="0">
                <a:latin typeface="Verdana" panose="020B0604030504040204" pitchFamily="34" charset="0"/>
                <a:ea typeface="Verdana" panose="020B0604030504040204" pitchFamily="34" charset="0"/>
                <a:cs typeface="Tahoma" panose="020B0604030504040204" pitchFamily="34" charset="0"/>
              </a:rPr>
              <a:t> de datos coherentes</a:t>
            </a:r>
          </a:p>
        </p:txBody>
      </p:sp>
      <p:sp>
        <p:nvSpPr>
          <p:cNvPr id="23" name="AutoShape 7">
            <a:extLst>
              <a:ext uri="{FF2B5EF4-FFF2-40B4-BE49-F238E27FC236}">
                <a16:creationId xmlns:a16="http://schemas.microsoft.com/office/drawing/2014/main" id="{928C0C61-A8EB-416D-AF92-459E6CFD0753}"/>
              </a:ext>
            </a:extLst>
          </p:cNvPr>
          <p:cNvSpPr>
            <a:spLocks noChangeArrowheads="1"/>
          </p:cNvSpPr>
          <p:nvPr/>
        </p:nvSpPr>
        <p:spPr bwMode="auto">
          <a:xfrm>
            <a:off x="2136347" y="3727729"/>
            <a:ext cx="6746395" cy="1025700"/>
          </a:xfrm>
          <a:prstGeom prst="wedgeRectCallout">
            <a:avLst>
              <a:gd name="adj1" fmla="val -50985"/>
              <a:gd name="adj2" fmla="val -96889"/>
            </a:avLst>
          </a:prstGeom>
          <a:solidFill>
            <a:srgbClr val="FF800F"/>
          </a:solidFill>
          <a:ln w="9525">
            <a:solidFill>
              <a:srgbClr val="FF9933"/>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CO" sz="2000" b="1" dirty="0">
                <a:solidFill>
                  <a:schemeClr val="bg1"/>
                </a:solidFill>
                <a:latin typeface="Verdana" panose="020B0604030504040204" pitchFamily="34" charset="0"/>
                <a:cs typeface="Arial" panose="020B0604020202020204" pitchFamily="34" charset="0"/>
              </a:rPr>
              <a:t>Colección </a:t>
            </a:r>
            <a:r>
              <a:rPr lang="es-CO" sz="2000" b="1" dirty="0">
                <a:solidFill>
                  <a:srgbClr val="FFFF00"/>
                </a:solidFill>
                <a:latin typeface="Verdana" panose="020B0604030504040204" pitchFamily="34" charset="0"/>
                <a:cs typeface="Arial" panose="020B0604020202020204" pitchFamily="34" charset="0"/>
              </a:rPr>
              <a:t>organizada</a:t>
            </a:r>
            <a:r>
              <a:rPr lang="es-CO" sz="2000" b="1" dirty="0">
                <a:solidFill>
                  <a:schemeClr val="bg1"/>
                </a:solidFill>
                <a:latin typeface="Verdana" panose="020B0604030504040204" pitchFamily="34" charset="0"/>
                <a:cs typeface="Arial" panose="020B0604020202020204" pitchFamily="34" charset="0"/>
              </a:rPr>
              <a:t> en </a:t>
            </a:r>
            <a:r>
              <a:rPr lang="es-CO" sz="2000" b="1" dirty="0">
                <a:solidFill>
                  <a:srgbClr val="FFFF00"/>
                </a:solidFill>
                <a:latin typeface="Verdana" panose="020B0604030504040204" pitchFamily="34" charset="0"/>
                <a:cs typeface="Arial" panose="020B0604020202020204" pitchFamily="34" charset="0"/>
              </a:rPr>
              <a:t>subconjuntos</a:t>
            </a:r>
            <a:r>
              <a:rPr lang="es-CO" sz="2000" b="1" dirty="0">
                <a:solidFill>
                  <a:schemeClr val="bg1"/>
                </a:solidFill>
                <a:latin typeface="Verdana" panose="020B0604030504040204" pitchFamily="34" charset="0"/>
                <a:cs typeface="Arial" panose="020B0604020202020204" pitchFamily="34" charset="0"/>
              </a:rPr>
              <a:t>, en función de ligas y de </a:t>
            </a:r>
            <a:r>
              <a:rPr lang="es-CO" sz="2000" b="1" dirty="0">
                <a:solidFill>
                  <a:srgbClr val="FFFF00"/>
                </a:solidFill>
                <a:latin typeface="Verdana" panose="020B0604030504040204" pitchFamily="34" charset="0"/>
                <a:cs typeface="Arial" panose="020B0604020202020204" pitchFamily="34" charset="0"/>
              </a:rPr>
              <a:t>relaciones</a:t>
            </a:r>
            <a:r>
              <a:rPr lang="es-CO" sz="2000" b="1" dirty="0">
                <a:solidFill>
                  <a:schemeClr val="bg1"/>
                </a:solidFill>
                <a:latin typeface="Verdana" panose="020B0604030504040204" pitchFamily="34" charset="0"/>
                <a:cs typeface="Arial" panose="020B0604020202020204" pitchFamily="34" charset="0"/>
              </a:rPr>
              <a:t> entre las diferentes informaciones (estructura lógica) </a:t>
            </a:r>
          </a:p>
        </p:txBody>
      </p:sp>
      <p:pic>
        <p:nvPicPr>
          <p:cNvPr id="8" name="Picture 25" descr="Premium Vector | Database storage computer icon image">
            <a:extLst>
              <a:ext uri="{FF2B5EF4-FFF2-40B4-BE49-F238E27FC236}">
                <a16:creationId xmlns:a16="http://schemas.microsoft.com/office/drawing/2014/main" id="{F6D96AE2-87DA-4A6A-882D-343E07E459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7212" y="149006"/>
            <a:ext cx="1936243" cy="208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17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370645" y="-265447"/>
            <a:ext cx="145621" cy="145621"/>
          </a:xfrm>
          <a:prstGeom prst="rect">
            <a:avLst/>
          </a:prstGeom>
        </p:spPr>
      </p:pic>
      <p:sp>
        <p:nvSpPr>
          <p:cNvPr id="19" name="Rectangle 3">
            <a:extLst>
              <a:ext uri="{FF2B5EF4-FFF2-40B4-BE49-F238E27FC236}">
                <a16:creationId xmlns:a16="http://schemas.microsoft.com/office/drawing/2014/main" id="{877184E0-138E-4551-85D8-75992696B079}"/>
              </a:ext>
            </a:extLst>
          </p:cNvPr>
          <p:cNvSpPr txBox="1">
            <a:spLocks noChangeArrowheads="1"/>
          </p:cNvSpPr>
          <p:nvPr/>
        </p:nvSpPr>
        <p:spPr bwMode="auto">
          <a:xfrm>
            <a:off x="571379" y="2126830"/>
            <a:ext cx="8246050" cy="1247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ClrTx/>
              <a:buFontTx/>
            </a:pPr>
            <a:r>
              <a:rPr lang="es-CO" dirty="0">
                <a:latin typeface="Verdana" panose="020B0604030504040204" pitchFamily="34" charset="0"/>
                <a:ea typeface="Verdana" panose="020B0604030504040204" pitchFamily="34" charset="0"/>
                <a:cs typeface="Tahoma" panose="020B0604030504040204" pitchFamily="34" charset="0"/>
              </a:rPr>
              <a:t>Una </a:t>
            </a:r>
            <a:r>
              <a:rPr lang="es-CO" b="1" dirty="0">
                <a:latin typeface="Verdana" panose="020B0604030504040204" pitchFamily="34" charset="0"/>
                <a:ea typeface="Verdana" panose="020B0604030504040204" pitchFamily="34" charset="0"/>
                <a:cs typeface="Tahoma" panose="020B0604030504040204" pitchFamily="34" charset="0"/>
              </a:rPr>
              <a:t>base de datos</a:t>
            </a:r>
            <a:r>
              <a:rPr lang="es-CO" dirty="0">
                <a:latin typeface="Verdana" panose="020B0604030504040204" pitchFamily="34" charset="0"/>
                <a:ea typeface="Verdana" panose="020B0604030504040204" pitchFamily="34" charset="0"/>
                <a:cs typeface="Tahoma" panose="020B0604030504040204" pitchFamily="34" charset="0"/>
              </a:rPr>
              <a:t> es un conjunto</a:t>
            </a:r>
            <a:r>
              <a:rPr lang="es-CO" dirty="0">
                <a:solidFill>
                  <a:srgbClr val="FF0000"/>
                </a:solidFill>
                <a:latin typeface="Verdana" panose="020B0604030504040204" pitchFamily="34" charset="0"/>
                <a:ea typeface="Verdana" panose="020B0604030504040204" pitchFamily="34" charset="0"/>
                <a:cs typeface="Tahoma" panose="020B0604030504040204" pitchFamily="34" charset="0"/>
              </a:rPr>
              <a:t> </a:t>
            </a:r>
            <a:r>
              <a:rPr lang="es-CO" dirty="0">
                <a:latin typeface="Verdana" panose="020B0604030504040204" pitchFamily="34" charset="0"/>
                <a:ea typeface="Verdana" panose="020B0604030504040204" pitchFamily="34" charset="0"/>
                <a:cs typeface="Tahoma" panose="020B0604030504040204" pitchFamily="34" charset="0"/>
              </a:rPr>
              <a:t>estructurado de datos </a:t>
            </a:r>
            <a:r>
              <a:rPr lang="es-CO" dirty="0">
                <a:solidFill>
                  <a:srgbClr val="FF0000"/>
                </a:solidFill>
                <a:latin typeface="Verdana" panose="020B0604030504040204" pitchFamily="34" charset="0"/>
                <a:ea typeface="Verdana" panose="020B0604030504040204" pitchFamily="34" charset="0"/>
                <a:cs typeface="Tahoma" panose="020B0604030504040204" pitchFamily="34" charset="0"/>
              </a:rPr>
              <a:t>coherentes</a:t>
            </a:r>
          </a:p>
        </p:txBody>
      </p:sp>
      <p:sp>
        <p:nvSpPr>
          <p:cNvPr id="23" name="AutoShape 7">
            <a:extLst>
              <a:ext uri="{FF2B5EF4-FFF2-40B4-BE49-F238E27FC236}">
                <a16:creationId xmlns:a16="http://schemas.microsoft.com/office/drawing/2014/main" id="{928C0C61-A8EB-416D-AF92-459E6CFD0753}"/>
              </a:ext>
            </a:extLst>
          </p:cNvPr>
          <p:cNvSpPr>
            <a:spLocks noChangeArrowheads="1"/>
          </p:cNvSpPr>
          <p:nvPr/>
        </p:nvSpPr>
        <p:spPr bwMode="auto">
          <a:xfrm>
            <a:off x="713835" y="3680288"/>
            <a:ext cx="7943936" cy="1312626"/>
          </a:xfrm>
          <a:prstGeom prst="wedgeRectCallout">
            <a:avLst>
              <a:gd name="adj1" fmla="val 34488"/>
              <a:gd name="adj2" fmla="val -89856"/>
            </a:avLst>
          </a:prstGeom>
          <a:solidFill>
            <a:srgbClr val="FF800F"/>
          </a:solidFill>
          <a:ln w="9525">
            <a:solidFill>
              <a:srgbClr val="FF9933"/>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ES" sz="2000" b="1" dirty="0">
                <a:solidFill>
                  <a:schemeClr val="bg1"/>
                </a:solidFill>
                <a:latin typeface="Verdana" panose="020B0604030504040204" pitchFamily="34" charset="0"/>
                <a:ea typeface="Verdana" panose="020B0604030504040204" pitchFamily="34" charset="0"/>
              </a:rPr>
              <a:t>No hay </a:t>
            </a:r>
            <a:r>
              <a:rPr lang="es-ES" sz="2000" b="1" dirty="0">
                <a:solidFill>
                  <a:srgbClr val="FFFF00"/>
                </a:solidFill>
                <a:latin typeface="Verdana" panose="020B0604030504040204" pitchFamily="34" charset="0"/>
                <a:ea typeface="Verdana" panose="020B0604030504040204" pitchFamily="34" charset="0"/>
              </a:rPr>
              <a:t>contradicción</a:t>
            </a:r>
            <a:r>
              <a:rPr lang="es-ES" sz="2000" b="1" dirty="0">
                <a:solidFill>
                  <a:schemeClr val="bg1"/>
                </a:solidFill>
                <a:latin typeface="Verdana" panose="020B0604030504040204" pitchFamily="34" charset="0"/>
                <a:ea typeface="Verdana" panose="020B0604030504040204" pitchFamily="34" charset="0"/>
              </a:rPr>
              <a:t> entre los datos </a:t>
            </a:r>
            <a:r>
              <a:rPr lang="es-ES" sz="2000" b="1" dirty="0">
                <a:solidFill>
                  <a:srgbClr val="FFFF00"/>
                </a:solidFill>
                <a:latin typeface="Verdana" panose="020B0604030504040204" pitchFamily="34" charset="0"/>
                <a:ea typeface="Verdana" panose="020B0604030504040204" pitchFamily="34" charset="0"/>
              </a:rPr>
              <a:t>enlazados</a:t>
            </a:r>
            <a:r>
              <a:rPr lang="es-ES" sz="2000" b="1" dirty="0">
                <a:solidFill>
                  <a:schemeClr val="bg1"/>
                </a:solidFill>
                <a:latin typeface="Verdana" panose="020B0604030504040204" pitchFamily="34" charset="0"/>
                <a:ea typeface="Verdana" panose="020B0604030504040204" pitchFamily="34" charset="0"/>
              </a:rPr>
              <a:t>, no hay </a:t>
            </a:r>
            <a:r>
              <a:rPr lang="es-ES" sz="2000" b="1" dirty="0">
                <a:solidFill>
                  <a:srgbClr val="FFFF00"/>
                </a:solidFill>
                <a:latin typeface="Verdana" panose="020B0604030504040204" pitchFamily="34" charset="0"/>
                <a:ea typeface="Verdana" panose="020B0604030504040204" pitchFamily="34" charset="0"/>
              </a:rPr>
              <a:t>pérdida</a:t>
            </a:r>
            <a:r>
              <a:rPr lang="es-ES" sz="2000" b="1" dirty="0">
                <a:solidFill>
                  <a:schemeClr val="bg1"/>
                </a:solidFill>
                <a:latin typeface="Verdana" panose="020B0604030504040204" pitchFamily="34" charset="0"/>
                <a:ea typeface="Verdana" panose="020B0604030504040204" pitchFamily="34" charset="0"/>
              </a:rPr>
              <a:t> de información, aun sabiendo que hay una </a:t>
            </a:r>
            <a:r>
              <a:rPr lang="es-ES" sz="2000" b="1" dirty="0">
                <a:solidFill>
                  <a:srgbClr val="FFFF00"/>
                </a:solidFill>
                <a:latin typeface="Verdana" panose="020B0604030504040204" pitchFamily="34" charset="0"/>
                <a:ea typeface="Verdana" panose="020B0604030504040204" pitchFamily="34" charset="0"/>
              </a:rPr>
              <a:t>utilización compartida</a:t>
            </a:r>
            <a:r>
              <a:rPr lang="es-ES" sz="2000" b="1" dirty="0">
                <a:solidFill>
                  <a:schemeClr val="bg1"/>
                </a:solidFill>
                <a:latin typeface="Verdana" panose="020B0604030504040204" pitchFamily="34" charset="0"/>
                <a:ea typeface="Verdana" panose="020B0604030504040204" pitchFamily="34" charset="0"/>
              </a:rPr>
              <a:t> de los datos entre varios usuarios</a:t>
            </a:r>
          </a:p>
          <a:p>
            <a:pPr eaLnBrk="1" hangingPunct="1"/>
            <a:r>
              <a:rPr lang="es-CO" sz="2000" b="1" dirty="0">
                <a:solidFill>
                  <a:schemeClr val="bg1"/>
                </a:solidFill>
                <a:latin typeface="Verdana" panose="020B0604030504040204" pitchFamily="34" charset="0"/>
                <a:ea typeface="Verdana" panose="020B0604030504040204" pitchFamily="34" charset="0"/>
                <a:cs typeface="Arial" panose="020B0604020202020204" pitchFamily="34" charset="0"/>
              </a:rPr>
              <a:t> </a:t>
            </a:r>
          </a:p>
        </p:txBody>
      </p:sp>
      <p:pic>
        <p:nvPicPr>
          <p:cNvPr id="8" name="Picture 25" descr="Premium Vector | Database storage computer icon image">
            <a:extLst>
              <a:ext uri="{FF2B5EF4-FFF2-40B4-BE49-F238E27FC236}">
                <a16:creationId xmlns:a16="http://schemas.microsoft.com/office/drawing/2014/main" id="{019F1805-A260-4D8C-929D-2A4690D1B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7212" y="149006"/>
            <a:ext cx="1936243" cy="208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66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s" sz="2200" dirty="0">
                <a:solidFill>
                  <a:srgbClr val="FF501C"/>
                </a:solidFill>
              </a:rPr>
              <a:t>DEFINICIÓN: DBMS</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5" name="Rectangle 3">
            <a:extLst>
              <a:ext uri="{FF2B5EF4-FFF2-40B4-BE49-F238E27FC236}">
                <a16:creationId xmlns:a16="http://schemas.microsoft.com/office/drawing/2014/main" id="{828A7ABC-8DCB-49A6-AE5E-458297D4C87C}"/>
              </a:ext>
            </a:extLst>
          </p:cNvPr>
          <p:cNvSpPr txBox="1">
            <a:spLocks noChangeArrowheads="1"/>
          </p:cNvSpPr>
          <p:nvPr/>
        </p:nvSpPr>
        <p:spPr>
          <a:xfrm>
            <a:off x="623400" y="1686379"/>
            <a:ext cx="7163514" cy="885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3A00"/>
              </a:buClr>
              <a:buSzPts val="1400"/>
              <a:buFont typeface="Nunito"/>
              <a:buChar char="●"/>
              <a:defRPr sz="1050" b="0" i="0" u="none" strike="noStrike" cap="none">
                <a:solidFill>
                  <a:schemeClr val="tx1"/>
                </a:solidFill>
                <a:latin typeface="Verdana" panose="020B0604030504040204" pitchFamily="34" charset="0"/>
                <a:ea typeface="Verdana" panose="020B0604030504040204" pitchFamily="34" charset="0"/>
                <a:cs typeface="Verdana" panose="020B0604030504040204" pitchFamily="34" charset="0"/>
                <a:sym typeface="Nunito"/>
              </a:defRPr>
            </a:lvl1pPr>
            <a:lvl2pPr marL="914400" marR="0" lvl="1"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2pPr>
            <a:lvl3pPr marL="1371600" marR="0" lvl="2"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3pPr>
            <a:lvl4pPr marL="1828800" marR="0" lvl="3"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4pPr>
            <a:lvl5pPr marL="2286000" marR="0" lvl="4"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5pPr>
            <a:lvl6pPr marL="2743200" marR="0" lvl="5"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6pPr>
            <a:lvl7pPr marL="3200400" marR="0" lvl="6"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7pPr>
            <a:lvl8pPr marL="3657600" marR="0" lvl="7"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8pPr>
            <a:lvl9pPr marL="4114800" marR="0" lvl="8"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9pPr>
          </a:lstStyle>
          <a:p>
            <a:pPr>
              <a:lnSpc>
                <a:spcPct val="90000"/>
              </a:lnSpc>
            </a:pPr>
            <a:r>
              <a:rPr lang="es-CO" sz="2000" dirty="0">
                <a:cs typeface="Tahoma" panose="020B0604030504040204" pitchFamily="34" charset="0"/>
              </a:rPr>
              <a:t>Un </a:t>
            </a:r>
            <a:r>
              <a:rPr lang="es-CO" sz="2000" b="1" dirty="0">
                <a:cs typeface="Tahoma" panose="020B0604030504040204" pitchFamily="34" charset="0"/>
              </a:rPr>
              <a:t>S</a:t>
            </a:r>
            <a:r>
              <a:rPr lang="es-CO" sz="2000" dirty="0">
                <a:cs typeface="Tahoma" panose="020B0604030504040204" pitchFamily="34" charset="0"/>
              </a:rPr>
              <a:t>istema de </a:t>
            </a:r>
            <a:r>
              <a:rPr lang="es-CO" sz="2000" b="1" dirty="0">
                <a:cs typeface="Tahoma" panose="020B0604030504040204" pitchFamily="34" charset="0"/>
              </a:rPr>
              <a:t>G</a:t>
            </a:r>
            <a:r>
              <a:rPr lang="es-CO" sz="2000" dirty="0">
                <a:cs typeface="Tahoma" panose="020B0604030504040204" pitchFamily="34" charset="0"/>
              </a:rPr>
              <a:t>estión de </a:t>
            </a:r>
            <a:r>
              <a:rPr lang="es-CO" sz="2000" b="1" dirty="0">
                <a:cs typeface="Tahoma" panose="020B0604030504040204" pitchFamily="34" charset="0"/>
              </a:rPr>
              <a:t>B</a:t>
            </a:r>
            <a:r>
              <a:rPr lang="es-CO" sz="2000" dirty="0">
                <a:cs typeface="Tahoma" panose="020B0604030504040204" pitchFamily="34" charset="0"/>
              </a:rPr>
              <a:t>ases de </a:t>
            </a:r>
            <a:r>
              <a:rPr lang="es-CO" sz="2000" b="1" dirty="0">
                <a:cs typeface="Tahoma" panose="020B0604030504040204" pitchFamily="34" charset="0"/>
              </a:rPr>
              <a:t>D</a:t>
            </a:r>
            <a:r>
              <a:rPr lang="es-CO" sz="2000" dirty="0">
                <a:cs typeface="Tahoma" panose="020B0604030504040204" pitchFamily="34" charset="0"/>
              </a:rPr>
              <a:t>atos (</a:t>
            </a:r>
            <a:r>
              <a:rPr lang="es-CO" sz="2000" b="1" dirty="0">
                <a:cs typeface="Tahoma" panose="020B0604030504040204" pitchFamily="34" charset="0"/>
              </a:rPr>
              <a:t>DBMS</a:t>
            </a:r>
            <a:r>
              <a:rPr lang="es-CO" sz="2000" dirty="0">
                <a:cs typeface="Tahoma" panose="020B0604030504040204" pitchFamily="34" charset="0"/>
              </a:rPr>
              <a:t>) es un software que permite </a:t>
            </a:r>
            <a:r>
              <a:rPr lang="es-CO" sz="2000" dirty="0">
                <a:solidFill>
                  <a:srgbClr val="FF0000"/>
                </a:solidFill>
                <a:cs typeface="Tahoma" panose="020B0604030504040204" pitchFamily="34" charset="0"/>
              </a:rPr>
              <a:t>manipular </a:t>
            </a:r>
            <a:r>
              <a:rPr lang="es-CO" sz="2000" dirty="0">
                <a:cs typeface="Tahoma" panose="020B0604030504040204" pitchFamily="34" charset="0"/>
              </a:rPr>
              <a:t>las bases de datos</a:t>
            </a:r>
          </a:p>
        </p:txBody>
      </p:sp>
      <p:sp>
        <p:nvSpPr>
          <p:cNvPr id="7" name="AutoShape 7">
            <a:extLst>
              <a:ext uri="{FF2B5EF4-FFF2-40B4-BE49-F238E27FC236}">
                <a16:creationId xmlns:a16="http://schemas.microsoft.com/office/drawing/2014/main" id="{A8AE55E3-9ED6-483B-955F-A895A71021D1}"/>
              </a:ext>
            </a:extLst>
          </p:cNvPr>
          <p:cNvSpPr>
            <a:spLocks noChangeArrowheads="1"/>
          </p:cNvSpPr>
          <p:nvPr/>
        </p:nvSpPr>
        <p:spPr bwMode="auto">
          <a:xfrm>
            <a:off x="6682014" y="3413828"/>
            <a:ext cx="1910443" cy="1302204"/>
          </a:xfrm>
          <a:prstGeom prst="wedgeRectCallout">
            <a:avLst>
              <a:gd name="adj1" fmla="val -60093"/>
              <a:gd name="adj2" fmla="val -127586"/>
            </a:avLst>
          </a:prstGeom>
          <a:solidFill>
            <a:srgbClr val="FF800F"/>
          </a:solidFill>
          <a:ln w="9525">
            <a:solidFill>
              <a:srgbClr val="FF9933"/>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spcBef>
                <a:spcPct val="0"/>
              </a:spcBef>
              <a:buNone/>
            </a:pPr>
            <a:r>
              <a:rPr lang="es-CO" sz="1800" dirty="0">
                <a:solidFill>
                  <a:schemeClr val="bg1"/>
                </a:solidFill>
                <a:latin typeface="Verdana" panose="020B0604030504040204" pitchFamily="34" charset="0"/>
                <a:cs typeface="Arial" panose="020B0604020202020204" pitchFamily="34" charset="0"/>
              </a:rPr>
              <a:t>Construir</a:t>
            </a:r>
          </a:p>
          <a:p>
            <a:pPr lvl="1" eaLnBrk="1" hangingPunct="1">
              <a:spcBef>
                <a:spcPct val="0"/>
              </a:spcBef>
              <a:buNone/>
            </a:pPr>
            <a:r>
              <a:rPr lang="es-CO" sz="1800" dirty="0">
                <a:solidFill>
                  <a:schemeClr val="bg1"/>
                </a:solidFill>
                <a:latin typeface="Verdana" panose="020B0604030504040204" pitchFamily="34" charset="0"/>
                <a:cs typeface="Arial" panose="020B0604020202020204" pitchFamily="34" charset="0"/>
              </a:rPr>
              <a:t>Utilizar </a:t>
            </a:r>
          </a:p>
          <a:p>
            <a:pPr lvl="1" eaLnBrk="1" hangingPunct="1">
              <a:spcBef>
                <a:spcPct val="0"/>
              </a:spcBef>
              <a:buNone/>
            </a:pPr>
            <a:r>
              <a:rPr lang="es-CO" sz="1800" dirty="0">
                <a:solidFill>
                  <a:schemeClr val="bg1"/>
                </a:solidFill>
                <a:latin typeface="Verdana" panose="020B0604030504040204" pitchFamily="34" charset="0"/>
                <a:cs typeface="Arial" panose="020B0604020202020204" pitchFamily="34" charset="0"/>
              </a:rPr>
              <a:t>Mantener </a:t>
            </a:r>
          </a:p>
          <a:p>
            <a:pPr lvl="1" eaLnBrk="1" hangingPunct="1">
              <a:spcBef>
                <a:spcPct val="0"/>
              </a:spcBef>
              <a:buNone/>
            </a:pPr>
            <a:r>
              <a:rPr lang="es-CO" sz="1800" dirty="0">
                <a:solidFill>
                  <a:schemeClr val="bg1"/>
                </a:solidFill>
                <a:latin typeface="Verdana" panose="020B0604030504040204" pitchFamily="34" charset="0"/>
                <a:cs typeface="Arial" panose="020B0604020202020204" pitchFamily="34" charset="0"/>
              </a:rPr>
              <a:t>Reorganizar</a:t>
            </a:r>
          </a:p>
        </p:txBody>
      </p:sp>
    </p:spTree>
    <p:extLst>
      <p:ext uri="{BB962C8B-B14F-4D97-AF65-F5344CB8AC3E}">
        <p14:creationId xmlns:p14="http://schemas.microsoft.com/office/powerpoint/2010/main" val="409295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200" dirty="0">
                <a:solidFill>
                  <a:srgbClr val="FF501C"/>
                </a:solidFill>
              </a:rPr>
              <a:t>E</a:t>
            </a:r>
            <a:r>
              <a:rPr lang="es" sz="2200" dirty="0">
                <a:solidFill>
                  <a:srgbClr val="FF501C"/>
                </a:solidFill>
              </a:rPr>
              <a:t>NTORNO DE UN SISTEMA DE BASE DE DATOS</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pic>
        <p:nvPicPr>
          <p:cNvPr id="6" name="Imagen 3">
            <a:extLst>
              <a:ext uri="{FF2B5EF4-FFF2-40B4-BE49-F238E27FC236}">
                <a16:creationId xmlns:a16="http://schemas.microsoft.com/office/drawing/2014/main" id="{E5226F85-2EB6-4E65-9A6B-82749B0C1A01}"/>
              </a:ext>
            </a:extLst>
          </p:cNvPr>
          <p:cNvPicPr>
            <a:picLocks noChangeAspect="1"/>
          </p:cNvPicPr>
          <p:nvPr/>
        </p:nvPicPr>
        <p:blipFill>
          <a:blip r:embed="rId4"/>
          <a:stretch>
            <a:fillRect/>
          </a:stretch>
        </p:blipFill>
        <p:spPr>
          <a:xfrm>
            <a:off x="2515613" y="1555633"/>
            <a:ext cx="3173987" cy="3327863"/>
          </a:xfrm>
          <a:prstGeom prst="rect">
            <a:avLst/>
          </a:prstGeom>
        </p:spPr>
      </p:pic>
      <p:sp>
        <p:nvSpPr>
          <p:cNvPr id="8" name="TextBox 7">
            <a:extLst>
              <a:ext uri="{FF2B5EF4-FFF2-40B4-BE49-F238E27FC236}">
                <a16:creationId xmlns:a16="http://schemas.microsoft.com/office/drawing/2014/main" id="{8B39D8F0-9874-4A3E-8342-F4ED874CDD97}"/>
              </a:ext>
            </a:extLst>
          </p:cNvPr>
          <p:cNvSpPr txBox="1"/>
          <p:nvPr/>
        </p:nvSpPr>
        <p:spPr>
          <a:xfrm>
            <a:off x="6313714" y="4431139"/>
            <a:ext cx="2235200" cy="307777"/>
          </a:xfrm>
          <a:prstGeom prst="rect">
            <a:avLst/>
          </a:prstGeom>
          <a:noFill/>
        </p:spPr>
        <p:txBody>
          <a:bodyPr wrap="square">
            <a:spAutoFit/>
          </a:bodyPr>
          <a:lstStyle/>
          <a:p>
            <a:r>
              <a:rPr lang="es-ES" sz="1400" dirty="0"/>
              <a:t>Fuente: </a:t>
            </a:r>
            <a:r>
              <a:rPr lang="es-ES" sz="1400" dirty="0" err="1"/>
              <a:t>Elmasri</a:t>
            </a:r>
            <a:r>
              <a:rPr lang="es-ES" sz="1400" dirty="0"/>
              <a:t> (2016)</a:t>
            </a:r>
            <a:endParaRPr lang="en-US" dirty="0"/>
          </a:p>
        </p:txBody>
      </p:sp>
    </p:spTree>
    <p:extLst>
      <p:ext uri="{BB962C8B-B14F-4D97-AF65-F5344CB8AC3E}">
        <p14:creationId xmlns:p14="http://schemas.microsoft.com/office/powerpoint/2010/main" val="167943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200" dirty="0">
                <a:solidFill>
                  <a:srgbClr val="FF501C"/>
                </a:solidFill>
              </a:rPr>
              <a:t>CLASIFICACIÓN DE LOS DBMS</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6" name="TextBox 5">
            <a:extLst>
              <a:ext uri="{FF2B5EF4-FFF2-40B4-BE49-F238E27FC236}">
                <a16:creationId xmlns:a16="http://schemas.microsoft.com/office/drawing/2014/main" id="{41A2B173-5076-4F46-A4DC-78F560A2C857}"/>
              </a:ext>
            </a:extLst>
          </p:cNvPr>
          <p:cNvSpPr txBox="1"/>
          <p:nvPr/>
        </p:nvSpPr>
        <p:spPr>
          <a:xfrm>
            <a:off x="892629" y="1547531"/>
            <a:ext cx="6858000" cy="2273443"/>
          </a:xfrm>
          <a:prstGeom prst="rect">
            <a:avLst/>
          </a:prstGeom>
          <a:noFill/>
        </p:spPr>
        <p:txBody>
          <a:bodyPr wrap="square">
            <a:spAutoFit/>
          </a:bodyPr>
          <a:lstStyle/>
          <a:p>
            <a:pPr marL="190500" marR="0" lvl="0" indent="-190500" algn="l" rtl="0">
              <a:lnSpc>
                <a:spcPct val="90000"/>
              </a:lnSpc>
              <a:spcBef>
                <a:spcPts val="360"/>
              </a:spcBef>
              <a:spcAft>
                <a:spcPts val="0"/>
              </a:spcAft>
              <a:buClr>
                <a:schemeClr val="dk1"/>
              </a:buClr>
              <a:buSzPct val="100000"/>
              <a:buFont typeface="Rambla"/>
              <a:buChar char="•"/>
            </a:pPr>
            <a:r>
              <a:rPr lang="es-PE" sz="1600" b="1" dirty="0">
                <a:solidFill>
                  <a:schemeClr val="dk1"/>
                </a:solidFill>
                <a:latin typeface="Verdana" panose="020B0604030504040204" pitchFamily="34" charset="0"/>
                <a:ea typeface="Verdana" panose="020B0604030504040204" pitchFamily="34" charset="0"/>
                <a:cs typeface="Rambla"/>
                <a:sym typeface="Rambla"/>
              </a:rPr>
              <a:t>Según el </a:t>
            </a:r>
            <a:r>
              <a:rPr lang="es-PE" sz="1600" b="1" dirty="0">
                <a:solidFill>
                  <a:srgbClr val="FF800F"/>
                </a:solidFill>
                <a:latin typeface="Verdana" panose="020B0604030504040204" pitchFamily="34" charset="0"/>
                <a:ea typeface="Verdana" panose="020B0604030504040204" pitchFamily="34" charset="0"/>
                <a:cs typeface="Rambla"/>
                <a:sym typeface="Rambla"/>
              </a:rPr>
              <a:t>Modelo de Datos </a:t>
            </a:r>
            <a:r>
              <a:rPr lang="es-PE" sz="1600" b="1" dirty="0">
                <a:solidFill>
                  <a:schemeClr val="dk1"/>
                </a:solidFill>
                <a:latin typeface="Verdana" panose="020B0604030504040204" pitchFamily="34" charset="0"/>
                <a:ea typeface="Verdana" panose="020B0604030504040204" pitchFamily="34" charset="0"/>
                <a:cs typeface="Rambla"/>
                <a:sym typeface="Rambla"/>
              </a:rPr>
              <a:t>en el que está basado</a:t>
            </a:r>
          </a:p>
          <a:p>
            <a:pPr marL="571500" marR="0" lvl="1" indent="-190500" algn="l" rtl="0">
              <a:lnSpc>
                <a:spcPct val="90000"/>
              </a:lnSpc>
              <a:spcBef>
                <a:spcPts val="400"/>
              </a:spcBef>
              <a:spcAft>
                <a:spcPts val="0"/>
              </a:spcAft>
              <a:buClr>
                <a:schemeClr val="dk1"/>
              </a:buClr>
              <a:buSzPct val="100000"/>
              <a:buFont typeface="Rambla"/>
              <a:buChar char="–"/>
            </a:pPr>
            <a:r>
              <a:rPr lang="es-PE" sz="1600" b="0" i="0" u="sng" strike="noStrike" cap="none" dirty="0">
                <a:solidFill>
                  <a:schemeClr val="dk1"/>
                </a:solidFill>
                <a:latin typeface="Verdana" panose="020B0604030504040204" pitchFamily="34" charset="0"/>
                <a:ea typeface="Verdana" panose="020B0604030504040204" pitchFamily="34" charset="0"/>
                <a:cs typeface="Rambla"/>
                <a:sym typeface="Rambla"/>
              </a:rPr>
              <a:t>Relacional</a:t>
            </a:r>
            <a:r>
              <a:rPr lang="es-PE" sz="1600" b="0" i="0" u="none" strike="noStrike" cap="none" dirty="0">
                <a:solidFill>
                  <a:schemeClr val="dk1"/>
                </a:solidFill>
                <a:latin typeface="Verdana" panose="020B0604030504040204" pitchFamily="34" charset="0"/>
                <a:ea typeface="Verdana" panose="020B0604030504040204" pitchFamily="34" charset="0"/>
                <a:cs typeface="Rambla"/>
                <a:sym typeface="Rambla"/>
              </a:rPr>
              <a:t>, Red, Jerárquico, </a:t>
            </a:r>
          </a:p>
          <a:p>
            <a:pPr marL="571500" marR="0" lvl="1" indent="-190500" algn="l" rtl="0">
              <a:lnSpc>
                <a:spcPct val="90000"/>
              </a:lnSpc>
              <a:spcBef>
                <a:spcPts val="400"/>
              </a:spcBef>
              <a:spcAft>
                <a:spcPts val="0"/>
              </a:spcAft>
              <a:buClr>
                <a:schemeClr val="dk1"/>
              </a:buClr>
              <a:buSzPct val="100000"/>
              <a:buFont typeface="Rambla"/>
              <a:buChar char="–"/>
            </a:pPr>
            <a:r>
              <a:rPr lang="es-PE" sz="1600" b="0" i="0" u="none" strike="noStrike" cap="none" dirty="0">
                <a:solidFill>
                  <a:schemeClr val="dk1"/>
                </a:solidFill>
                <a:latin typeface="Verdana" panose="020B0604030504040204" pitchFamily="34" charset="0"/>
                <a:ea typeface="Verdana" panose="020B0604030504040204" pitchFamily="34" charset="0"/>
                <a:cs typeface="Rambla"/>
                <a:sym typeface="Rambla"/>
              </a:rPr>
              <a:t>Orientado a Objetos,</a:t>
            </a:r>
          </a:p>
          <a:p>
            <a:pPr marL="571500" marR="0" lvl="1" indent="-190500" algn="l" rtl="0">
              <a:lnSpc>
                <a:spcPct val="90000"/>
              </a:lnSpc>
              <a:spcBef>
                <a:spcPts val="400"/>
              </a:spcBef>
              <a:spcAft>
                <a:spcPts val="0"/>
              </a:spcAft>
              <a:buClr>
                <a:schemeClr val="dk1"/>
              </a:buClr>
              <a:buSzPct val="100000"/>
              <a:buFont typeface="Rambla"/>
              <a:buChar char="–"/>
            </a:pPr>
            <a:r>
              <a:rPr lang="es-PE" sz="1600" b="0" i="0" u="none" strike="noStrike" cap="none" dirty="0">
                <a:solidFill>
                  <a:schemeClr val="dk1"/>
                </a:solidFill>
                <a:latin typeface="Verdana" panose="020B0604030504040204" pitchFamily="34" charset="0"/>
                <a:ea typeface="Verdana" panose="020B0604030504040204" pitchFamily="34" charset="0"/>
                <a:cs typeface="Rambla"/>
                <a:sym typeface="Rambla"/>
              </a:rPr>
              <a:t>Objeto/Relacional</a:t>
            </a:r>
            <a:r>
              <a:rPr lang="es-PE" sz="1600" dirty="0">
                <a:solidFill>
                  <a:schemeClr val="dk1"/>
                </a:solidFill>
                <a:latin typeface="Verdana" panose="020B0604030504040204" pitchFamily="34" charset="0"/>
                <a:ea typeface="Verdana" panose="020B0604030504040204" pitchFamily="34" charset="0"/>
                <a:cs typeface="Rambla"/>
                <a:sym typeface="Rambla"/>
              </a:rPr>
              <a:t>.</a:t>
            </a:r>
            <a:endParaRPr lang="es-PE" sz="1600" b="0" i="0" u="none" strike="noStrike" cap="none" dirty="0">
              <a:solidFill>
                <a:schemeClr val="dk1"/>
              </a:solidFill>
              <a:latin typeface="Verdana" panose="020B0604030504040204" pitchFamily="34" charset="0"/>
              <a:ea typeface="Verdana" panose="020B0604030504040204" pitchFamily="34" charset="0"/>
              <a:cs typeface="Rambla"/>
              <a:sym typeface="Rambla"/>
            </a:endParaRPr>
          </a:p>
          <a:p>
            <a:pPr marL="381000" marR="0" lvl="1" algn="l" rtl="0">
              <a:lnSpc>
                <a:spcPct val="90000"/>
              </a:lnSpc>
              <a:spcBef>
                <a:spcPts val="400"/>
              </a:spcBef>
              <a:spcAft>
                <a:spcPts val="0"/>
              </a:spcAft>
              <a:buClr>
                <a:schemeClr val="dk1"/>
              </a:buClr>
              <a:buSzPct val="100000"/>
            </a:pPr>
            <a:endParaRPr lang="es-PE" sz="1600" b="0" i="0" u="none" strike="noStrike" cap="none" dirty="0">
              <a:solidFill>
                <a:schemeClr val="dk1"/>
              </a:solidFill>
              <a:latin typeface="Verdana" panose="020B0604030504040204" pitchFamily="34" charset="0"/>
              <a:ea typeface="Verdana" panose="020B0604030504040204" pitchFamily="34" charset="0"/>
              <a:cs typeface="Rambla"/>
              <a:sym typeface="Rambla"/>
            </a:endParaRPr>
          </a:p>
          <a:p>
            <a:pPr marL="190500" marR="0" lvl="0" indent="-190500" algn="l" rtl="0">
              <a:lnSpc>
                <a:spcPct val="110000"/>
              </a:lnSpc>
              <a:spcBef>
                <a:spcPts val="360"/>
              </a:spcBef>
              <a:spcAft>
                <a:spcPts val="0"/>
              </a:spcAft>
              <a:buClr>
                <a:schemeClr val="dk1"/>
              </a:buClr>
              <a:buSzPct val="100000"/>
              <a:buFont typeface="Rambla"/>
              <a:buChar char="•"/>
            </a:pPr>
            <a:r>
              <a:rPr lang="es-PE" sz="1600" b="1" dirty="0">
                <a:solidFill>
                  <a:schemeClr val="dk1"/>
                </a:solidFill>
                <a:latin typeface="Verdana" panose="020B0604030504040204" pitchFamily="34" charset="0"/>
                <a:ea typeface="Verdana" panose="020B0604030504040204" pitchFamily="34" charset="0"/>
                <a:cs typeface="Rambla"/>
                <a:sym typeface="Rambla"/>
              </a:rPr>
              <a:t>Según el </a:t>
            </a:r>
            <a:r>
              <a:rPr lang="es-PE" sz="1600" b="1" dirty="0" err="1">
                <a:solidFill>
                  <a:schemeClr val="dk1"/>
                </a:solidFill>
                <a:latin typeface="Verdana" panose="020B0604030504040204" pitchFamily="34" charset="0"/>
                <a:ea typeface="Verdana" panose="020B0604030504040204" pitchFamily="34" charset="0"/>
                <a:cs typeface="Rambla"/>
                <a:sym typeface="Rambla"/>
              </a:rPr>
              <a:t>nº</a:t>
            </a:r>
            <a:r>
              <a:rPr lang="es-PE" sz="1600" b="1" dirty="0">
                <a:solidFill>
                  <a:schemeClr val="dk1"/>
                </a:solidFill>
                <a:latin typeface="Verdana" panose="020B0604030504040204" pitchFamily="34" charset="0"/>
                <a:ea typeface="Verdana" panose="020B0604030504040204" pitchFamily="34" charset="0"/>
                <a:cs typeface="Rambla"/>
                <a:sym typeface="Rambla"/>
              </a:rPr>
              <a:t> de </a:t>
            </a:r>
            <a:r>
              <a:rPr lang="es-PE" sz="1600" b="1" dirty="0">
                <a:solidFill>
                  <a:srgbClr val="FF800F"/>
                </a:solidFill>
                <a:latin typeface="Verdana" panose="020B0604030504040204" pitchFamily="34" charset="0"/>
                <a:ea typeface="Verdana" panose="020B0604030504040204" pitchFamily="34" charset="0"/>
                <a:cs typeface="Rambla"/>
                <a:sym typeface="Rambla"/>
              </a:rPr>
              <a:t>usuarios </a:t>
            </a:r>
            <a:r>
              <a:rPr lang="es-PE" sz="1600" b="1" dirty="0">
                <a:solidFill>
                  <a:schemeClr val="dk1"/>
                </a:solidFill>
                <a:latin typeface="Verdana" panose="020B0604030504040204" pitchFamily="34" charset="0"/>
                <a:ea typeface="Verdana" panose="020B0604030504040204" pitchFamily="34" charset="0"/>
                <a:cs typeface="Rambla"/>
                <a:sym typeface="Rambla"/>
              </a:rPr>
              <a:t>simultáneos</a:t>
            </a:r>
          </a:p>
          <a:p>
            <a:pPr marL="571500" marR="0" lvl="1" indent="-190500" algn="l" rtl="0">
              <a:lnSpc>
                <a:spcPct val="90000"/>
              </a:lnSpc>
              <a:spcBef>
                <a:spcPts val="400"/>
              </a:spcBef>
              <a:spcAft>
                <a:spcPts val="0"/>
              </a:spcAft>
              <a:buClr>
                <a:schemeClr val="dk1"/>
              </a:buClr>
              <a:buSzPct val="100000"/>
              <a:buFont typeface="Rambla"/>
              <a:buChar char="–"/>
            </a:pPr>
            <a:r>
              <a:rPr lang="es-PE" sz="1600" b="0" i="0" u="none" strike="noStrike" cap="none" dirty="0">
                <a:solidFill>
                  <a:schemeClr val="dk1"/>
                </a:solidFill>
                <a:latin typeface="Verdana" panose="020B0604030504040204" pitchFamily="34" charset="0"/>
                <a:ea typeface="Verdana" panose="020B0604030504040204" pitchFamily="34" charset="0"/>
                <a:cs typeface="Rambla"/>
                <a:sym typeface="Rambla"/>
              </a:rPr>
              <a:t>Monousuario </a:t>
            </a:r>
          </a:p>
          <a:p>
            <a:pPr marL="571500" marR="0" lvl="1" indent="-190500" algn="l" rtl="0">
              <a:lnSpc>
                <a:spcPct val="90000"/>
              </a:lnSpc>
              <a:spcBef>
                <a:spcPts val="400"/>
              </a:spcBef>
              <a:spcAft>
                <a:spcPts val="0"/>
              </a:spcAft>
              <a:buClr>
                <a:schemeClr val="dk1"/>
              </a:buClr>
              <a:buSzPct val="100000"/>
              <a:buFont typeface="Rambla"/>
              <a:buChar char="–"/>
            </a:pPr>
            <a:r>
              <a:rPr lang="es-PE" sz="1600" b="0" i="0" u="sng" strike="noStrike" cap="none" dirty="0">
                <a:solidFill>
                  <a:schemeClr val="dk1"/>
                </a:solidFill>
                <a:latin typeface="Verdana" panose="020B0604030504040204" pitchFamily="34" charset="0"/>
                <a:ea typeface="Verdana" panose="020B0604030504040204" pitchFamily="34" charset="0"/>
                <a:cs typeface="Rambla"/>
                <a:sym typeface="Rambla"/>
              </a:rPr>
              <a:t>Multiusuario</a:t>
            </a:r>
          </a:p>
        </p:txBody>
      </p:sp>
    </p:spTree>
    <p:extLst>
      <p:ext uri="{BB962C8B-B14F-4D97-AF65-F5344CB8AC3E}">
        <p14:creationId xmlns:p14="http://schemas.microsoft.com/office/powerpoint/2010/main" val="501881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200" dirty="0">
                <a:solidFill>
                  <a:srgbClr val="FF501C"/>
                </a:solidFill>
              </a:rPr>
              <a:t>CLASIFICACIÓN DE LOS DBMS</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9" name="TextBox 8">
            <a:extLst>
              <a:ext uri="{FF2B5EF4-FFF2-40B4-BE49-F238E27FC236}">
                <a16:creationId xmlns:a16="http://schemas.microsoft.com/office/drawing/2014/main" id="{07EDCDF4-7C0E-473C-B3BB-FBC42DBBCE6C}"/>
              </a:ext>
            </a:extLst>
          </p:cNvPr>
          <p:cNvSpPr txBox="1"/>
          <p:nvPr/>
        </p:nvSpPr>
        <p:spPr>
          <a:xfrm>
            <a:off x="769257" y="1437080"/>
            <a:ext cx="7489372" cy="2815130"/>
          </a:xfrm>
          <a:prstGeom prst="rect">
            <a:avLst/>
          </a:prstGeom>
          <a:noFill/>
        </p:spPr>
        <p:txBody>
          <a:bodyPr wrap="square">
            <a:spAutoFit/>
          </a:bodyPr>
          <a:lstStyle/>
          <a:p>
            <a:pPr marL="190500" marR="0" lvl="0" indent="-190500" algn="l" rtl="0">
              <a:lnSpc>
                <a:spcPct val="110000"/>
              </a:lnSpc>
              <a:spcBef>
                <a:spcPts val="360"/>
              </a:spcBef>
              <a:spcAft>
                <a:spcPts val="0"/>
              </a:spcAft>
              <a:buClr>
                <a:schemeClr val="dk1"/>
              </a:buClr>
              <a:buSzPct val="100000"/>
              <a:buFont typeface="Rambla"/>
              <a:buChar char="•"/>
            </a:pPr>
            <a:r>
              <a:rPr lang="es-PE" sz="1600" b="1" dirty="0">
                <a:solidFill>
                  <a:schemeClr val="dk1"/>
                </a:solidFill>
                <a:latin typeface="Verdana" panose="020B0604030504040204" pitchFamily="34" charset="0"/>
                <a:ea typeface="Verdana" panose="020B0604030504040204" pitchFamily="34" charset="0"/>
                <a:cs typeface="Rambla"/>
                <a:sym typeface="Rambla"/>
              </a:rPr>
              <a:t>Según el </a:t>
            </a:r>
            <a:r>
              <a:rPr lang="es-PE" sz="1600" b="1" dirty="0" err="1">
                <a:solidFill>
                  <a:schemeClr val="dk1"/>
                </a:solidFill>
                <a:latin typeface="Verdana" panose="020B0604030504040204" pitchFamily="34" charset="0"/>
                <a:ea typeface="Verdana" panose="020B0604030504040204" pitchFamily="34" charset="0"/>
                <a:cs typeface="Rambla"/>
                <a:sym typeface="Rambla"/>
              </a:rPr>
              <a:t>nº</a:t>
            </a:r>
            <a:r>
              <a:rPr lang="es-PE" sz="1600" b="1" dirty="0">
                <a:solidFill>
                  <a:schemeClr val="dk1"/>
                </a:solidFill>
                <a:latin typeface="Verdana" panose="020B0604030504040204" pitchFamily="34" charset="0"/>
                <a:ea typeface="Verdana" panose="020B0604030504040204" pitchFamily="34" charset="0"/>
                <a:cs typeface="Rambla"/>
                <a:sym typeface="Rambla"/>
              </a:rPr>
              <a:t> de </a:t>
            </a:r>
            <a:r>
              <a:rPr lang="es-PE" sz="1600" b="1" dirty="0">
                <a:solidFill>
                  <a:srgbClr val="FF800F"/>
                </a:solidFill>
                <a:latin typeface="Verdana" panose="020B0604030504040204" pitchFamily="34" charset="0"/>
                <a:ea typeface="Verdana" panose="020B0604030504040204" pitchFamily="34" charset="0"/>
                <a:cs typeface="Rambla"/>
                <a:sym typeface="Rambla"/>
              </a:rPr>
              <a:t>lugares </a:t>
            </a:r>
            <a:r>
              <a:rPr lang="es-PE" sz="1600" b="1" dirty="0">
                <a:solidFill>
                  <a:schemeClr val="dk1"/>
                </a:solidFill>
                <a:latin typeface="Verdana" panose="020B0604030504040204" pitchFamily="34" charset="0"/>
                <a:ea typeface="Verdana" panose="020B0604030504040204" pitchFamily="34" charset="0"/>
                <a:cs typeface="Rambla"/>
                <a:sym typeface="Rambla"/>
              </a:rPr>
              <a:t>en que se almacenan datos</a:t>
            </a:r>
          </a:p>
          <a:p>
            <a:pPr marL="571500" marR="0" lvl="1" indent="-190500" algn="l" rtl="0">
              <a:lnSpc>
                <a:spcPct val="70000"/>
              </a:lnSpc>
              <a:spcBef>
                <a:spcPts val="400"/>
              </a:spcBef>
              <a:spcAft>
                <a:spcPts val="0"/>
              </a:spcAft>
              <a:buClr>
                <a:schemeClr val="dk1"/>
              </a:buClr>
              <a:buSzPct val="100000"/>
              <a:buFont typeface="Rambla"/>
              <a:buChar char="–"/>
            </a:pPr>
            <a:r>
              <a:rPr lang="es-PE" sz="1600" b="0" i="0" u="sng" strike="noStrike" cap="none" dirty="0">
                <a:solidFill>
                  <a:schemeClr val="dk1"/>
                </a:solidFill>
                <a:latin typeface="Verdana" panose="020B0604030504040204" pitchFamily="34" charset="0"/>
                <a:ea typeface="Verdana" panose="020B0604030504040204" pitchFamily="34" charset="0"/>
                <a:cs typeface="Rambla"/>
                <a:sym typeface="Rambla"/>
              </a:rPr>
              <a:t>Centralizado</a:t>
            </a:r>
          </a:p>
          <a:p>
            <a:pPr marL="571500" marR="0" lvl="1" indent="-190500" algn="l" rtl="0">
              <a:lnSpc>
                <a:spcPct val="80000"/>
              </a:lnSpc>
              <a:spcBef>
                <a:spcPts val="400"/>
              </a:spcBef>
              <a:spcAft>
                <a:spcPts val="0"/>
              </a:spcAft>
              <a:buClr>
                <a:schemeClr val="dk1"/>
              </a:buClr>
              <a:buSzPct val="100000"/>
              <a:buFont typeface="Rambla"/>
              <a:buChar char="–"/>
            </a:pPr>
            <a:r>
              <a:rPr lang="es-PE" sz="1600" b="0" i="0" u="none" strike="noStrike" cap="none" dirty="0">
                <a:solidFill>
                  <a:schemeClr val="dk1"/>
                </a:solidFill>
                <a:latin typeface="Verdana" panose="020B0604030504040204" pitchFamily="34" charset="0"/>
                <a:ea typeface="Verdana" panose="020B0604030504040204" pitchFamily="34" charset="0"/>
                <a:cs typeface="Rambla"/>
                <a:sym typeface="Rambla"/>
              </a:rPr>
              <a:t>Distribuido (DBMSD)</a:t>
            </a:r>
          </a:p>
          <a:p>
            <a:pPr marL="1181100" marR="0" lvl="2" indent="-228600" algn="l" rtl="0">
              <a:lnSpc>
                <a:spcPct val="80000"/>
              </a:lnSpc>
              <a:spcBef>
                <a:spcPts val="360"/>
              </a:spcBef>
              <a:spcAft>
                <a:spcPts val="0"/>
              </a:spcAft>
              <a:buClr>
                <a:schemeClr val="dk1"/>
              </a:buClr>
              <a:buSzPct val="100000"/>
              <a:buFont typeface="Rambla"/>
              <a:buChar char="•"/>
            </a:pPr>
            <a:r>
              <a:rPr lang="es-PE" sz="1600" b="0" i="0" u="none" strike="noStrike" cap="none" dirty="0">
                <a:solidFill>
                  <a:schemeClr val="dk1"/>
                </a:solidFill>
                <a:latin typeface="Verdana" panose="020B0604030504040204" pitchFamily="34" charset="0"/>
                <a:ea typeface="Verdana" panose="020B0604030504040204" pitchFamily="34" charset="0"/>
                <a:cs typeface="Rambla"/>
                <a:sym typeface="Rambla"/>
              </a:rPr>
              <a:t>DBMSD homogéneo: mismo software de DBMS en todos los sitios</a:t>
            </a:r>
          </a:p>
          <a:p>
            <a:pPr marL="1181100" marR="0" lvl="2" indent="-228600" algn="l" rtl="0">
              <a:lnSpc>
                <a:spcPct val="80000"/>
              </a:lnSpc>
              <a:spcBef>
                <a:spcPts val="360"/>
              </a:spcBef>
              <a:spcAft>
                <a:spcPts val="0"/>
              </a:spcAft>
              <a:buClr>
                <a:schemeClr val="dk1"/>
              </a:buClr>
              <a:buSzPct val="100000"/>
              <a:buFont typeface="Rambla"/>
              <a:buChar char="•"/>
            </a:pPr>
            <a:r>
              <a:rPr lang="es-PE" sz="1600" b="0" i="0" u="none" strike="noStrike" cap="none" dirty="0">
                <a:solidFill>
                  <a:schemeClr val="dk1"/>
                </a:solidFill>
                <a:latin typeface="Verdana" panose="020B0604030504040204" pitchFamily="34" charset="0"/>
                <a:ea typeface="Verdana" panose="020B0604030504040204" pitchFamily="34" charset="0"/>
                <a:cs typeface="Rambla"/>
                <a:sym typeface="Rambla"/>
              </a:rPr>
              <a:t>DBMSD heterogéneo (ej. Multi-Base de Datos o BD Federadas)</a:t>
            </a:r>
            <a:endParaRPr lang="es-PE" sz="1600" b="1" dirty="0">
              <a:solidFill>
                <a:schemeClr val="dk1"/>
              </a:solidFill>
              <a:latin typeface="Verdana" panose="020B0604030504040204" pitchFamily="34" charset="0"/>
              <a:ea typeface="Verdana" panose="020B0604030504040204" pitchFamily="34" charset="0"/>
              <a:cs typeface="Rambla"/>
              <a:sym typeface="Rambla"/>
            </a:endParaRPr>
          </a:p>
          <a:p>
            <a:pPr marL="190500" marR="0" lvl="0" indent="-190500" algn="l" rtl="0">
              <a:lnSpc>
                <a:spcPct val="110000"/>
              </a:lnSpc>
              <a:spcBef>
                <a:spcPts val="360"/>
              </a:spcBef>
              <a:spcAft>
                <a:spcPts val="0"/>
              </a:spcAft>
              <a:buClr>
                <a:schemeClr val="dk1"/>
              </a:buClr>
              <a:buSzPct val="100000"/>
              <a:buFont typeface="Rambla"/>
              <a:buChar char="•"/>
            </a:pPr>
            <a:r>
              <a:rPr lang="es-PE" sz="1600" b="1" dirty="0">
                <a:solidFill>
                  <a:schemeClr val="dk1"/>
                </a:solidFill>
                <a:latin typeface="Verdana" panose="020B0604030504040204" pitchFamily="34" charset="0"/>
                <a:ea typeface="Verdana" panose="020B0604030504040204" pitchFamily="34" charset="0"/>
                <a:cs typeface="Rambla"/>
                <a:sym typeface="Rambla"/>
              </a:rPr>
              <a:t>Según su</a:t>
            </a:r>
            <a:r>
              <a:rPr lang="es-PE" sz="1600" b="1" dirty="0">
                <a:solidFill>
                  <a:srgbClr val="FF800F"/>
                </a:solidFill>
                <a:latin typeface="Verdana" panose="020B0604030504040204" pitchFamily="34" charset="0"/>
                <a:ea typeface="Verdana" panose="020B0604030504040204" pitchFamily="34" charset="0"/>
                <a:cs typeface="Rambla"/>
                <a:sym typeface="Rambla"/>
              </a:rPr>
              <a:t> propósito</a:t>
            </a:r>
          </a:p>
          <a:p>
            <a:pPr marL="571500" marR="0" lvl="1" indent="-190500" algn="l" rtl="0">
              <a:lnSpc>
                <a:spcPct val="90000"/>
              </a:lnSpc>
              <a:spcBef>
                <a:spcPts val="400"/>
              </a:spcBef>
              <a:spcAft>
                <a:spcPts val="0"/>
              </a:spcAft>
              <a:buClr>
                <a:schemeClr val="dk1"/>
              </a:buClr>
              <a:buSzPct val="100000"/>
              <a:buFont typeface="Rambla"/>
              <a:buChar char="–"/>
            </a:pPr>
            <a:r>
              <a:rPr lang="es-PE" sz="1600" b="0" i="0" u="none" strike="noStrike" cap="none" dirty="0">
                <a:solidFill>
                  <a:schemeClr val="dk1"/>
                </a:solidFill>
                <a:latin typeface="Verdana" panose="020B0604030504040204" pitchFamily="34" charset="0"/>
                <a:ea typeface="Verdana" panose="020B0604030504040204" pitchFamily="34" charset="0"/>
                <a:cs typeface="Rambla"/>
                <a:sym typeface="Rambla"/>
              </a:rPr>
              <a:t>de </a:t>
            </a:r>
            <a:r>
              <a:rPr lang="es-PE" sz="1600" b="0" i="0" u="sng" strike="noStrike" cap="none" dirty="0">
                <a:solidFill>
                  <a:schemeClr val="dk1"/>
                </a:solidFill>
                <a:latin typeface="Verdana" panose="020B0604030504040204" pitchFamily="34" charset="0"/>
                <a:ea typeface="Verdana" panose="020B0604030504040204" pitchFamily="34" charset="0"/>
                <a:cs typeface="Rambla"/>
                <a:sym typeface="Rambla"/>
              </a:rPr>
              <a:t>propósito General</a:t>
            </a:r>
          </a:p>
          <a:p>
            <a:pPr marL="571500" marR="0" lvl="1" indent="-190500" algn="l" rtl="0">
              <a:lnSpc>
                <a:spcPct val="90000"/>
              </a:lnSpc>
              <a:spcBef>
                <a:spcPts val="400"/>
              </a:spcBef>
              <a:spcAft>
                <a:spcPts val="0"/>
              </a:spcAft>
              <a:buClr>
                <a:schemeClr val="dk1"/>
              </a:buClr>
              <a:buSzPct val="100000"/>
              <a:buFont typeface="Rambla"/>
              <a:buChar char="–"/>
            </a:pPr>
            <a:r>
              <a:rPr lang="es-PE" sz="1600" b="0" i="0" u="none" strike="noStrike" cap="none" dirty="0">
                <a:solidFill>
                  <a:schemeClr val="dk1"/>
                </a:solidFill>
                <a:latin typeface="Verdana" panose="020B0604030504040204" pitchFamily="34" charset="0"/>
                <a:ea typeface="Verdana" panose="020B0604030504040204" pitchFamily="34" charset="0"/>
                <a:cs typeface="Rambla"/>
                <a:sym typeface="Rambla"/>
              </a:rPr>
              <a:t>de propósito Específico: construido para un tipo concreto de aplicaciones</a:t>
            </a:r>
          </a:p>
        </p:txBody>
      </p:sp>
    </p:spTree>
    <p:extLst>
      <p:ext uri="{BB962C8B-B14F-4D97-AF65-F5344CB8AC3E}">
        <p14:creationId xmlns:p14="http://schemas.microsoft.com/office/powerpoint/2010/main" val="4169456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200" dirty="0">
                <a:solidFill>
                  <a:srgbClr val="FF501C"/>
                </a:solidFill>
              </a:rPr>
              <a:t>CARACTERÍSTICAS DE LA METODOLOGÍA DE BD</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6" name="Shape 149">
            <a:extLst>
              <a:ext uri="{FF2B5EF4-FFF2-40B4-BE49-F238E27FC236}">
                <a16:creationId xmlns:a16="http://schemas.microsoft.com/office/drawing/2014/main" id="{D2993D90-791A-47EB-A23F-AAEF0BF72686}"/>
              </a:ext>
            </a:extLst>
          </p:cNvPr>
          <p:cNvSpPr/>
          <p:nvPr/>
        </p:nvSpPr>
        <p:spPr>
          <a:xfrm>
            <a:off x="347248" y="1525529"/>
            <a:ext cx="8458200" cy="3373807"/>
          </a:xfrm>
          <a:prstGeom prst="rect">
            <a:avLst/>
          </a:prstGeom>
          <a:noFill/>
          <a:ln>
            <a:noFill/>
          </a:ln>
        </p:spPr>
        <p:txBody>
          <a:bodyPr lIns="91425" tIns="45700" rIns="91425" bIns="45700" anchor="t" anchorCtr="0">
            <a:noAutofit/>
          </a:bodyPr>
          <a:lstStyle/>
          <a:p>
            <a:pPr marL="800100" indent="-342900" eaLnBrk="0" fontAlgn="base" hangingPunct="0">
              <a:lnSpc>
                <a:spcPct val="110000"/>
              </a:lnSpc>
              <a:buClr>
                <a:srgbClr val="3333CC"/>
              </a:buClr>
              <a:buSzPct val="100000"/>
              <a:buFont typeface="Noto Sans Symbols"/>
              <a:buChar char="■"/>
            </a:pPr>
            <a:r>
              <a:rPr lang="es-PE" b="1" kern="1200" dirty="0">
                <a:solidFill>
                  <a:srgbClr val="FF800F"/>
                </a:solidFill>
                <a:latin typeface="Verdana" panose="020B0604030504040204" pitchFamily="34" charset="0"/>
                <a:ea typeface="Verdana" panose="020B0604030504040204" pitchFamily="34" charset="0"/>
                <a:cs typeface="Rambla"/>
                <a:sym typeface="Rambla"/>
              </a:rPr>
              <a:t>Naturaleza autodescriptiva</a:t>
            </a:r>
          </a:p>
          <a:p>
            <a:pPr marL="914400" lvl="1" eaLnBrk="0" fontAlgn="base" hangingPunct="0">
              <a:lnSpc>
                <a:spcPct val="110000"/>
              </a:lnSpc>
              <a:spcBef>
                <a:spcPts val="400"/>
              </a:spcBef>
              <a:buSzPct val="150000"/>
            </a:pPr>
            <a:r>
              <a:rPr lang="es-PE" kern="1200" dirty="0">
                <a:latin typeface="Verdana" panose="020B0604030504040204" pitchFamily="34" charset="0"/>
                <a:ea typeface="Verdana" panose="020B0604030504040204" pitchFamily="34" charset="0"/>
                <a:cs typeface="Rambla"/>
                <a:sym typeface="Rambla"/>
              </a:rPr>
              <a:t>-  </a:t>
            </a:r>
            <a:r>
              <a:rPr lang="es-PE" b="1" kern="1200" dirty="0">
                <a:latin typeface="Verdana" panose="020B0604030504040204" pitchFamily="34" charset="0"/>
                <a:ea typeface="Verdana" panose="020B0604030504040204" pitchFamily="34" charset="0"/>
                <a:cs typeface="Century Gothic"/>
                <a:sym typeface="Century Gothic"/>
              </a:rPr>
              <a:t>Procesamiento de ficheros</a:t>
            </a:r>
          </a:p>
          <a:p>
            <a:pPr marL="1657350" lvl="2" indent="-285750" eaLnBrk="0" fontAlgn="base" hangingPunct="0">
              <a:lnSpc>
                <a:spcPct val="110000"/>
              </a:lnSpc>
              <a:spcBef>
                <a:spcPts val="360"/>
              </a:spcBef>
              <a:buSzPct val="100000"/>
              <a:buFont typeface="Arial" panose="020B0604020202020204" pitchFamily="34" charset="0"/>
              <a:buChar char="•"/>
            </a:pPr>
            <a:r>
              <a:rPr lang="es-PE" kern="1200" dirty="0">
                <a:latin typeface="Verdana" panose="020B0604030504040204" pitchFamily="34" charset="0"/>
                <a:ea typeface="Verdana" panose="020B0604030504040204" pitchFamily="34" charset="0"/>
                <a:cs typeface="Rambla"/>
                <a:sym typeface="Rambla"/>
              </a:rPr>
              <a:t>Los programas de aplicación acceden a </a:t>
            </a:r>
            <a:r>
              <a:rPr lang="es-PE" b="1" kern="1200" dirty="0">
                <a:latin typeface="Verdana" panose="020B0604030504040204" pitchFamily="34" charset="0"/>
                <a:ea typeface="Verdana" panose="020B0604030504040204" pitchFamily="34" charset="0"/>
                <a:cs typeface="Rambla"/>
                <a:sym typeface="Rambla"/>
              </a:rPr>
              <a:t>datos específicos</a:t>
            </a:r>
            <a:r>
              <a:rPr lang="es-PE" kern="1200" dirty="0">
                <a:latin typeface="Verdana" panose="020B0604030504040204" pitchFamily="34" charset="0"/>
                <a:ea typeface="Verdana" panose="020B0604030504040204" pitchFamily="34" charset="0"/>
                <a:cs typeface="Rambla"/>
                <a:sym typeface="Rambla"/>
              </a:rPr>
              <a:t>, </a:t>
            </a:r>
            <a:r>
              <a:rPr lang="es-PE" b="1" kern="1200" dirty="0">
                <a:latin typeface="Verdana" panose="020B0604030504040204" pitchFamily="34" charset="0"/>
                <a:ea typeface="Verdana" panose="020B0604030504040204" pitchFamily="34" charset="0"/>
                <a:cs typeface="Rambla"/>
                <a:sym typeface="Rambla"/>
              </a:rPr>
              <a:t>cuya estructura se describe en</a:t>
            </a:r>
            <a:r>
              <a:rPr lang="es-PE" kern="1200" dirty="0">
                <a:latin typeface="Verdana" panose="020B0604030504040204" pitchFamily="34" charset="0"/>
                <a:ea typeface="Verdana" panose="020B0604030504040204" pitchFamily="34" charset="0"/>
                <a:cs typeface="Rambla"/>
                <a:sym typeface="Rambla"/>
              </a:rPr>
              <a:t> el propio </a:t>
            </a:r>
            <a:r>
              <a:rPr lang="es-PE" b="1" kern="1200" dirty="0">
                <a:latin typeface="Verdana" panose="020B0604030504040204" pitchFamily="34" charset="0"/>
                <a:ea typeface="Verdana" panose="020B0604030504040204" pitchFamily="34" charset="0"/>
                <a:cs typeface="Rambla"/>
                <a:sym typeface="Rambla"/>
              </a:rPr>
              <a:t>código</a:t>
            </a:r>
          </a:p>
          <a:p>
            <a:pPr marL="1257300" lvl="1" indent="-342900" eaLnBrk="0" fontAlgn="base" hangingPunct="0">
              <a:lnSpc>
                <a:spcPct val="110000"/>
              </a:lnSpc>
              <a:spcBef>
                <a:spcPts val="400"/>
              </a:spcBef>
              <a:buClrTx/>
              <a:buFont typeface="Arial" panose="020B0604020202020204" pitchFamily="34" charset="0"/>
              <a:buChar char="•"/>
            </a:pPr>
            <a:endParaRPr kern="1200" dirty="0">
              <a:latin typeface="Verdana" panose="020B0604030504040204" pitchFamily="34" charset="0"/>
              <a:ea typeface="Verdana" panose="020B0604030504040204" pitchFamily="34" charset="0"/>
              <a:cs typeface="Rambla"/>
              <a:sym typeface="Rambla"/>
            </a:endParaRPr>
          </a:p>
          <a:p>
            <a:pPr marL="800100" indent="-342900" eaLnBrk="0" fontAlgn="base" hangingPunct="0">
              <a:lnSpc>
                <a:spcPct val="110000"/>
              </a:lnSpc>
              <a:spcBef>
                <a:spcPts val="400"/>
              </a:spcBef>
              <a:buClrTx/>
              <a:buSzPct val="25000"/>
              <a:buFont typeface="Arial" panose="020B0604020202020204" pitchFamily="34" charset="0"/>
              <a:buChar char="•"/>
            </a:pPr>
            <a:r>
              <a:rPr lang="es-PE" b="1" kern="1200" dirty="0">
                <a:latin typeface="Verdana" panose="020B0604030504040204" pitchFamily="34" charset="0"/>
                <a:ea typeface="Verdana" panose="020B0604030504040204" pitchFamily="34" charset="0"/>
                <a:cs typeface="Century Gothic"/>
                <a:sym typeface="Century Gothic"/>
              </a:rPr>
              <a:t>  - Sistemas de bases de datos</a:t>
            </a:r>
          </a:p>
          <a:p>
            <a:pPr marL="1600200" lvl="2" indent="-228600" eaLnBrk="0" fontAlgn="base" hangingPunct="0">
              <a:lnSpc>
                <a:spcPct val="110000"/>
              </a:lnSpc>
              <a:spcBef>
                <a:spcPts val="36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DBMS = Sistema software de </a:t>
            </a:r>
            <a:r>
              <a:rPr lang="es-PE" b="1" kern="1200" dirty="0">
                <a:latin typeface="Verdana" panose="020B0604030504040204" pitchFamily="34" charset="0"/>
                <a:ea typeface="Verdana" panose="020B0604030504040204" pitchFamily="34" charset="0"/>
                <a:cs typeface="Rambla"/>
                <a:sym typeface="Rambla"/>
              </a:rPr>
              <a:t>propósito general</a:t>
            </a:r>
          </a:p>
          <a:p>
            <a:pPr marL="800100" indent="-342900" algn="ctr" eaLnBrk="0" fontAlgn="base" hangingPunct="0">
              <a:spcBef>
                <a:spcPts val="360"/>
              </a:spcBef>
              <a:buClrTx/>
              <a:buSzPct val="25000"/>
            </a:pPr>
            <a:r>
              <a:rPr lang="es-PE" kern="1200" dirty="0">
                <a:latin typeface="Verdana" panose="020B0604030504040204" pitchFamily="34" charset="0"/>
                <a:ea typeface="Verdana" panose="020B0604030504040204" pitchFamily="34" charset="0"/>
                <a:cs typeface="Rambla"/>
                <a:sym typeface="Rambla"/>
              </a:rPr>
              <a:t>BD = DATOS + </a:t>
            </a:r>
            <a:r>
              <a:rPr lang="es-PE" b="1" kern="1200" dirty="0">
                <a:latin typeface="Verdana" panose="020B0604030504040204" pitchFamily="34" charset="0"/>
                <a:ea typeface="Verdana" panose="020B0604030504040204" pitchFamily="34" charset="0"/>
                <a:cs typeface="Century Gothic"/>
                <a:sym typeface="Century Gothic"/>
              </a:rPr>
              <a:t>METADATOS</a:t>
            </a:r>
          </a:p>
          <a:p>
            <a:pPr marL="1600200" lvl="2" indent="-228600" eaLnBrk="0" fontAlgn="base" hangingPunct="0">
              <a:lnSpc>
                <a:spcPct val="110000"/>
              </a:lnSpc>
              <a:spcBef>
                <a:spcPts val="36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El </a:t>
            </a:r>
            <a:r>
              <a:rPr lang="es-PE" b="1" kern="1200" dirty="0">
                <a:solidFill>
                  <a:srgbClr val="FF800F"/>
                </a:solidFill>
                <a:latin typeface="Verdana" panose="020B0604030504040204" pitchFamily="34" charset="0"/>
                <a:ea typeface="Verdana" panose="020B0604030504040204" pitchFamily="34" charset="0"/>
                <a:cs typeface="Rambla"/>
                <a:sym typeface="Rambla"/>
              </a:rPr>
              <a:t>Catálogo del Sistema ...</a:t>
            </a:r>
          </a:p>
          <a:p>
            <a:pPr marL="2057400" lvl="3" indent="-228600" eaLnBrk="0" fontAlgn="base" hangingPunct="0">
              <a:lnSpc>
                <a:spcPct val="110000"/>
              </a:lnSpc>
              <a:spcBef>
                <a:spcPts val="36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Contiene metadatos: descripción de la </a:t>
            </a:r>
            <a:r>
              <a:rPr lang="es-PE" b="1" kern="1200" dirty="0">
                <a:solidFill>
                  <a:srgbClr val="FF800F"/>
                </a:solidFill>
                <a:latin typeface="Verdana" panose="020B0604030504040204" pitchFamily="34" charset="0"/>
                <a:ea typeface="Verdana" panose="020B0604030504040204" pitchFamily="34" charset="0"/>
                <a:cs typeface="Rambla"/>
                <a:sym typeface="Rambla"/>
              </a:rPr>
              <a:t>estructura</a:t>
            </a:r>
            <a:r>
              <a:rPr lang="es-PE" kern="1200" dirty="0">
                <a:solidFill>
                  <a:srgbClr val="FF800F"/>
                </a:solidFill>
                <a:latin typeface="Verdana" panose="020B0604030504040204" pitchFamily="34" charset="0"/>
                <a:ea typeface="Verdana" panose="020B0604030504040204" pitchFamily="34" charset="0"/>
                <a:cs typeface="Rambla"/>
                <a:sym typeface="Rambla"/>
              </a:rPr>
              <a:t> </a:t>
            </a:r>
            <a:r>
              <a:rPr lang="es-PE" kern="1200" dirty="0">
                <a:latin typeface="Verdana" panose="020B0604030504040204" pitchFamily="34" charset="0"/>
                <a:ea typeface="Verdana" panose="020B0604030504040204" pitchFamily="34" charset="0"/>
                <a:cs typeface="Rambla"/>
                <a:sym typeface="Rambla"/>
              </a:rPr>
              <a:t>de la BD</a:t>
            </a:r>
          </a:p>
          <a:p>
            <a:pPr marL="2057400" lvl="3" indent="-228600" eaLnBrk="0" fontAlgn="base" hangingPunct="0">
              <a:lnSpc>
                <a:spcPct val="80000"/>
              </a:lnSpc>
              <a:spcBef>
                <a:spcPts val="360"/>
              </a:spcBef>
              <a:buClrTx/>
              <a:buSzPct val="25000"/>
            </a:pPr>
            <a:r>
              <a:rPr lang="es-PE" b="1" kern="1200" dirty="0">
                <a:latin typeface="Verdana" panose="020B0604030504040204" pitchFamily="34" charset="0"/>
                <a:ea typeface="Verdana" panose="020B0604030504040204" pitchFamily="34" charset="0"/>
                <a:cs typeface="Rambla"/>
                <a:sym typeface="Rambla"/>
              </a:rPr>
              <a:t>   ⇨</a:t>
            </a:r>
            <a:r>
              <a:rPr lang="es-PE" kern="1200" dirty="0">
                <a:latin typeface="Verdana" panose="020B0604030504040204" pitchFamily="34" charset="0"/>
                <a:ea typeface="Verdana" panose="020B0604030504040204" pitchFamily="34" charset="0"/>
                <a:cs typeface="Rambla"/>
                <a:sym typeface="Rambla"/>
              </a:rPr>
              <a:t> El </a:t>
            </a:r>
            <a:r>
              <a:rPr lang="es-PE" b="1" kern="1200" dirty="0">
                <a:latin typeface="Verdana" panose="020B0604030504040204" pitchFamily="34" charset="0"/>
                <a:ea typeface="Verdana" panose="020B0604030504040204" pitchFamily="34" charset="0"/>
                <a:cs typeface="Rambla"/>
                <a:sym typeface="Rambla"/>
              </a:rPr>
              <a:t>DBMS “sabrá” acceder a datos de cualquier aplicación</a:t>
            </a:r>
          </a:p>
          <a:p>
            <a:pPr marL="2057400" lvl="3" indent="-228600" eaLnBrk="0" fontAlgn="base" hangingPunct="0">
              <a:lnSpc>
                <a:spcPct val="110000"/>
              </a:lnSpc>
              <a:spcBef>
                <a:spcPts val="36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Usado por el DBMS (a veces por usuarios)</a:t>
            </a:r>
          </a:p>
        </p:txBody>
      </p:sp>
    </p:spTree>
    <p:extLst>
      <p:ext uri="{BB962C8B-B14F-4D97-AF65-F5344CB8AC3E}">
        <p14:creationId xmlns:p14="http://schemas.microsoft.com/office/powerpoint/2010/main" val="349496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10" name="4 Título">
            <a:extLst>
              <a:ext uri="{FF2B5EF4-FFF2-40B4-BE49-F238E27FC236}">
                <a16:creationId xmlns:a16="http://schemas.microsoft.com/office/drawing/2014/main" id="{3243C86E-E4F6-4559-B90F-CEA1E8B6BD63}"/>
              </a:ext>
            </a:extLst>
          </p:cNvPr>
          <p:cNvSpPr>
            <a:spLocks noGrp="1"/>
          </p:cNvSpPr>
          <p:nvPr>
            <p:ph type="title"/>
          </p:nvPr>
        </p:nvSpPr>
        <p:spPr>
          <a:xfrm>
            <a:off x="514348" y="586363"/>
            <a:ext cx="6895195" cy="725488"/>
          </a:xfrm>
        </p:spPr>
        <p:txBody>
          <a:bodyPr/>
          <a:lstStyle/>
          <a:p>
            <a:pPr eaLnBrk="1" hangingPunct="1"/>
            <a:r>
              <a:rPr lang="es-PE" altLang="es-PE" sz="2200" dirty="0">
                <a:solidFill>
                  <a:srgbClr val="FF501C"/>
                </a:solidFill>
                <a:ea typeface="ＭＳ Ｐゴシック" pitchFamily="34" charset="-128"/>
              </a:rPr>
              <a:t>AGENDA</a:t>
            </a:r>
          </a:p>
        </p:txBody>
      </p:sp>
      <p:sp>
        <p:nvSpPr>
          <p:cNvPr id="11" name="Rectangle 3">
            <a:extLst>
              <a:ext uri="{FF2B5EF4-FFF2-40B4-BE49-F238E27FC236}">
                <a16:creationId xmlns:a16="http://schemas.microsoft.com/office/drawing/2014/main" id="{EBCFD52D-704D-4256-99E2-A7AC3326ECC5}"/>
              </a:ext>
            </a:extLst>
          </p:cNvPr>
          <p:cNvSpPr txBox="1">
            <a:spLocks noChangeArrowheads="1"/>
          </p:cNvSpPr>
          <p:nvPr/>
        </p:nvSpPr>
        <p:spPr>
          <a:xfrm>
            <a:off x="514349" y="1383062"/>
            <a:ext cx="8157937" cy="3530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3A00"/>
              </a:buClr>
              <a:buSzPts val="1400"/>
              <a:buFont typeface="Nunito"/>
              <a:buChar char="●"/>
              <a:defRPr sz="1050" b="0" i="0" u="none" strike="noStrike" cap="none">
                <a:solidFill>
                  <a:schemeClr val="tx1"/>
                </a:solidFill>
                <a:latin typeface="Verdana" panose="020B0604030504040204" pitchFamily="34" charset="0"/>
                <a:ea typeface="Verdana" panose="020B0604030504040204" pitchFamily="34" charset="0"/>
                <a:cs typeface="Verdana" panose="020B0604030504040204" pitchFamily="34" charset="0"/>
                <a:sym typeface="Nunito"/>
              </a:defRPr>
            </a:lvl1pPr>
            <a:lvl2pPr marL="914400" marR="0" lvl="1"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2pPr>
            <a:lvl3pPr marL="1371600" marR="0" lvl="2"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3pPr>
            <a:lvl4pPr marL="1828800" marR="0" lvl="3"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4pPr>
            <a:lvl5pPr marL="2286000" marR="0" lvl="4"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5pPr>
            <a:lvl6pPr marL="2743200" marR="0" lvl="5"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6pPr>
            <a:lvl7pPr marL="3200400" marR="0" lvl="6"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7pPr>
            <a:lvl8pPr marL="3657600" marR="0" lvl="7"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8pPr>
            <a:lvl9pPr marL="4114800" marR="0" lvl="8"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9pPr>
          </a:lstStyle>
          <a:p>
            <a:pPr algn="just"/>
            <a:r>
              <a:rPr lang="es-ES" sz="1800" dirty="0"/>
              <a:t>Introducción</a:t>
            </a:r>
          </a:p>
          <a:p>
            <a:pPr algn="just"/>
            <a:r>
              <a:rPr lang="es-ES" sz="1800" dirty="0"/>
              <a:t>Organización de Datos</a:t>
            </a:r>
          </a:p>
          <a:p>
            <a:pPr lvl="1" algn="just"/>
            <a:r>
              <a:rPr lang="es-ES" sz="1950" dirty="0"/>
              <a:t>Sistema de Archivos (SA)</a:t>
            </a:r>
          </a:p>
          <a:p>
            <a:pPr lvl="1" algn="just"/>
            <a:r>
              <a:rPr lang="es-ES" sz="1950" dirty="0"/>
              <a:t>Base de Datos (BD)</a:t>
            </a:r>
          </a:p>
          <a:p>
            <a:pPr algn="just"/>
            <a:r>
              <a:rPr lang="es-ES" sz="1800" dirty="0"/>
              <a:t> Sistema de Gestión de Base de Datos (DBMS)</a:t>
            </a:r>
          </a:p>
          <a:p>
            <a:pPr lvl="1" algn="just"/>
            <a:r>
              <a:rPr lang="es-ES" sz="1950" dirty="0"/>
              <a:t>Clasificación </a:t>
            </a:r>
          </a:p>
          <a:p>
            <a:pPr algn="just"/>
            <a:r>
              <a:rPr lang="es-ES" sz="1800" dirty="0"/>
              <a:t>Arquitectura de los DBMS</a:t>
            </a:r>
          </a:p>
          <a:p>
            <a:pPr algn="just"/>
            <a:r>
              <a:rPr lang="es-ES" sz="1800" dirty="0"/>
              <a:t>Arquitectura de los paquetes software de DBMS</a:t>
            </a:r>
          </a:p>
          <a:p>
            <a:pPr algn="just"/>
            <a:r>
              <a:rPr lang="es-ES" sz="1800" dirty="0"/>
              <a:t>Evolución de las BD</a:t>
            </a:r>
          </a:p>
          <a:p>
            <a:pPr marL="609600" lvl="1" indent="0" algn="just">
              <a:buNone/>
            </a:pPr>
            <a:endParaRPr lang="es-ES" sz="1950" dirty="0"/>
          </a:p>
        </p:txBody>
      </p:sp>
    </p:spTree>
    <p:extLst>
      <p:ext uri="{BB962C8B-B14F-4D97-AF65-F5344CB8AC3E}">
        <p14:creationId xmlns:p14="http://schemas.microsoft.com/office/powerpoint/2010/main" val="194332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200" dirty="0">
                <a:solidFill>
                  <a:srgbClr val="FF501C"/>
                </a:solidFill>
              </a:rPr>
              <a:t>CARACTERÍSTICAS DE LA METODOLOGÍA DE BD</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7" name="Shape 174">
            <a:extLst>
              <a:ext uri="{FF2B5EF4-FFF2-40B4-BE49-F238E27FC236}">
                <a16:creationId xmlns:a16="http://schemas.microsoft.com/office/drawing/2014/main" id="{E5E874CB-EA69-4998-93A6-57D647A4E0E6}"/>
              </a:ext>
            </a:extLst>
          </p:cNvPr>
          <p:cNvSpPr/>
          <p:nvPr/>
        </p:nvSpPr>
        <p:spPr>
          <a:xfrm>
            <a:off x="904066" y="1531185"/>
            <a:ext cx="7560840" cy="2828632"/>
          </a:xfrm>
          <a:prstGeom prst="rect">
            <a:avLst/>
          </a:prstGeom>
          <a:noFill/>
          <a:ln>
            <a:noFill/>
          </a:ln>
        </p:spPr>
        <p:txBody>
          <a:bodyPr lIns="91425" tIns="45700" rIns="91425" bIns="45700" anchor="t" anchorCtr="0">
            <a:noAutofit/>
          </a:bodyPr>
          <a:lstStyle/>
          <a:p>
            <a:pPr marL="342900" indent="-342900" eaLnBrk="0" fontAlgn="base" hangingPunct="0">
              <a:buClr>
                <a:srgbClr val="3333CC"/>
              </a:buClr>
              <a:buSzPct val="100000"/>
              <a:buFont typeface="Noto Sans Symbols"/>
              <a:buChar char="■"/>
            </a:pPr>
            <a:r>
              <a:rPr lang="es-PE" b="1" kern="1200" dirty="0">
                <a:solidFill>
                  <a:srgbClr val="FF800F"/>
                </a:solidFill>
                <a:latin typeface="Verdana" panose="020B0604030504040204" pitchFamily="34" charset="0"/>
                <a:ea typeface="Verdana" panose="020B0604030504040204" pitchFamily="34" charset="0"/>
                <a:cs typeface="Rambla"/>
                <a:sym typeface="Rambla"/>
              </a:rPr>
              <a:t>Datos compartidos y procesamiento de transacciones multiusuario</a:t>
            </a:r>
          </a:p>
          <a:p>
            <a:pPr marL="1143000" lvl="2" indent="-228600" eaLnBrk="0" fontAlgn="base" hangingPunct="0">
              <a:lnSpc>
                <a:spcPct val="110000"/>
              </a:lnSpc>
              <a:spcBef>
                <a:spcPts val="36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Acceso </a:t>
            </a:r>
            <a:r>
              <a:rPr lang="es-PE" b="1" kern="1200" dirty="0">
                <a:latin typeface="Verdana" panose="020B0604030504040204" pitchFamily="34" charset="0"/>
                <a:ea typeface="Verdana" panose="020B0604030504040204" pitchFamily="34" charset="0"/>
                <a:cs typeface="Rambla"/>
                <a:sym typeface="Rambla"/>
              </a:rPr>
              <a:t>simultáneo</a:t>
            </a:r>
            <a:r>
              <a:rPr lang="es-PE" kern="1200" dirty="0">
                <a:latin typeface="Verdana" panose="020B0604030504040204" pitchFamily="34" charset="0"/>
                <a:ea typeface="Verdana" panose="020B0604030504040204" pitchFamily="34" charset="0"/>
                <a:cs typeface="Rambla"/>
                <a:sym typeface="Rambla"/>
              </a:rPr>
              <a:t> a datos sin interferencias ni inconsistencias</a:t>
            </a:r>
          </a:p>
          <a:p>
            <a:pPr marL="1143000" lvl="2" indent="-228600" eaLnBrk="0" fontAlgn="base" hangingPunct="0">
              <a:spcBef>
                <a:spcPts val="360"/>
              </a:spcBef>
              <a:buSzPct val="100000"/>
              <a:buFont typeface="Rambla"/>
              <a:buChar char="•"/>
            </a:pPr>
            <a:r>
              <a:rPr lang="es-PE" b="1" kern="1200" dirty="0">
                <a:latin typeface="Verdana" panose="020B0604030504040204" pitchFamily="34" charset="0"/>
                <a:ea typeface="Verdana" panose="020B0604030504040204" pitchFamily="34" charset="0"/>
                <a:cs typeface="Rambla"/>
                <a:sym typeface="Rambla"/>
              </a:rPr>
              <a:t>Control de concurrencia</a:t>
            </a:r>
            <a:r>
              <a:rPr lang="es-PE" kern="1200" dirty="0">
                <a:latin typeface="Verdana" panose="020B0604030504040204" pitchFamily="34" charset="0"/>
                <a:ea typeface="Verdana" panose="020B0604030504040204" pitchFamily="34" charset="0"/>
                <a:cs typeface="Rambla"/>
                <a:sym typeface="Rambla"/>
              </a:rPr>
              <a:t> por el DBMS</a:t>
            </a:r>
          </a:p>
          <a:p>
            <a:pPr marL="342900" indent="-342900" eaLnBrk="0" fontAlgn="base" hangingPunct="0">
              <a:lnSpc>
                <a:spcPct val="140000"/>
              </a:lnSpc>
              <a:spcBef>
                <a:spcPts val="360"/>
              </a:spcBef>
              <a:buClr>
                <a:srgbClr val="3333CC"/>
              </a:buClr>
              <a:buSzPct val="100000"/>
              <a:buFont typeface="Noto Sans Symbols"/>
              <a:buChar char="■"/>
            </a:pPr>
            <a:endParaRPr lang="es-PE" b="1" kern="1200" dirty="0">
              <a:solidFill>
                <a:srgbClr val="FF800F"/>
              </a:solidFill>
              <a:latin typeface="Verdana" panose="020B0604030504040204" pitchFamily="34" charset="0"/>
              <a:ea typeface="Verdana" panose="020B0604030504040204" pitchFamily="34" charset="0"/>
              <a:cs typeface="Rambla"/>
              <a:sym typeface="Rambla"/>
            </a:endParaRPr>
          </a:p>
          <a:p>
            <a:pPr marL="342900" indent="-342900" eaLnBrk="0" fontAlgn="base" hangingPunct="0">
              <a:lnSpc>
                <a:spcPct val="140000"/>
              </a:lnSpc>
              <a:spcBef>
                <a:spcPts val="360"/>
              </a:spcBef>
              <a:buClr>
                <a:srgbClr val="3333CC"/>
              </a:buClr>
              <a:buSzPct val="100000"/>
              <a:buFont typeface="Noto Sans Symbols"/>
              <a:buChar char="■"/>
            </a:pPr>
            <a:r>
              <a:rPr lang="es-PE" b="1" kern="1200" dirty="0">
                <a:solidFill>
                  <a:srgbClr val="FF800F"/>
                </a:solidFill>
                <a:latin typeface="Verdana" panose="020B0604030504040204" pitchFamily="34" charset="0"/>
                <a:ea typeface="Verdana" panose="020B0604030504040204" pitchFamily="34" charset="0"/>
                <a:cs typeface="Rambla"/>
                <a:sym typeface="Rambla"/>
              </a:rPr>
              <a:t>Múltiples vistas de los datos</a:t>
            </a:r>
          </a:p>
          <a:p>
            <a:pPr marL="1143000" lvl="2" indent="-228600" eaLnBrk="0" fontAlgn="base" hangingPunct="0">
              <a:lnSpc>
                <a:spcPct val="110000"/>
              </a:lnSpc>
              <a:spcBef>
                <a:spcPts val="400"/>
              </a:spcBef>
              <a:buSzPct val="111111"/>
              <a:buFont typeface="Rambla"/>
              <a:buChar char="•"/>
            </a:pPr>
            <a:r>
              <a:rPr lang="es-PE" kern="1200" dirty="0">
                <a:latin typeface="Verdana" panose="020B0604030504040204" pitchFamily="34" charset="0"/>
                <a:ea typeface="Verdana" panose="020B0604030504040204" pitchFamily="34" charset="0"/>
                <a:cs typeface="Rambla"/>
                <a:sym typeface="Rambla"/>
              </a:rPr>
              <a:t>Cada usuario sólo interesado en ver la </a:t>
            </a:r>
            <a:r>
              <a:rPr lang="es-PE" b="1" kern="1200" dirty="0">
                <a:latin typeface="Verdana" panose="020B0604030504040204" pitchFamily="34" charset="0"/>
                <a:ea typeface="Verdana" panose="020B0604030504040204" pitchFamily="34" charset="0"/>
                <a:cs typeface="Rambla"/>
                <a:sym typeface="Rambla"/>
              </a:rPr>
              <a:t>parte de la información</a:t>
            </a:r>
            <a:r>
              <a:rPr lang="es-PE" kern="1200" dirty="0">
                <a:latin typeface="Verdana" panose="020B0604030504040204" pitchFamily="34" charset="0"/>
                <a:ea typeface="Verdana" panose="020B0604030504040204" pitchFamily="34" charset="0"/>
                <a:cs typeface="Rambla"/>
                <a:sym typeface="Rambla"/>
              </a:rPr>
              <a:t> que necesita ⇨ </a:t>
            </a:r>
            <a:r>
              <a:rPr lang="es-PE" b="1" kern="1200" dirty="0">
                <a:solidFill>
                  <a:srgbClr val="FF800F"/>
                </a:solidFill>
                <a:latin typeface="Verdana" panose="020B0604030504040204" pitchFamily="34" charset="0"/>
                <a:ea typeface="Verdana" panose="020B0604030504040204" pitchFamily="34" charset="0"/>
                <a:cs typeface="Rambla"/>
                <a:sym typeface="Rambla"/>
              </a:rPr>
              <a:t>vista</a:t>
            </a:r>
            <a:r>
              <a:rPr lang="es-PE" kern="1200" dirty="0">
                <a:latin typeface="Verdana" panose="020B0604030504040204" pitchFamily="34" charset="0"/>
                <a:ea typeface="Verdana" panose="020B0604030504040204" pitchFamily="34" charset="0"/>
                <a:cs typeface="Rambla"/>
                <a:sym typeface="Rambla"/>
              </a:rPr>
              <a:t> de la BD</a:t>
            </a:r>
          </a:p>
          <a:p>
            <a:pPr marL="1143000" lvl="2" indent="-228600" eaLnBrk="0" fontAlgn="base" hangingPunct="0">
              <a:lnSpc>
                <a:spcPct val="110000"/>
              </a:lnSpc>
              <a:spcBef>
                <a:spcPts val="360"/>
              </a:spcBef>
              <a:buSzPct val="100000"/>
              <a:buFont typeface="Rambla"/>
              <a:buChar char="•"/>
            </a:pPr>
            <a:r>
              <a:rPr lang="es-PE" b="1" kern="1200" dirty="0">
                <a:latin typeface="Verdana" panose="020B0604030504040204" pitchFamily="34" charset="0"/>
                <a:ea typeface="Verdana" panose="020B0604030504040204" pitchFamily="34" charset="0"/>
                <a:cs typeface="Rambla"/>
                <a:sym typeface="Rambla"/>
              </a:rPr>
              <a:t>Vista = [ Subconjunto de ] BD [+ datos </a:t>
            </a:r>
            <a:r>
              <a:rPr lang="es-PE" b="1" kern="1200" dirty="0">
                <a:solidFill>
                  <a:srgbClr val="FF800F"/>
                </a:solidFill>
                <a:latin typeface="Verdana" panose="020B0604030504040204" pitchFamily="34" charset="0"/>
                <a:ea typeface="Verdana" panose="020B0604030504040204" pitchFamily="34" charset="0"/>
                <a:cs typeface="Rambla"/>
                <a:sym typeface="Rambla"/>
              </a:rPr>
              <a:t>virtuales</a:t>
            </a:r>
            <a:r>
              <a:rPr lang="es-PE" b="1" kern="1200" dirty="0">
                <a:latin typeface="Verdana" panose="020B0604030504040204" pitchFamily="34" charset="0"/>
                <a:ea typeface="Verdana" panose="020B0604030504040204" pitchFamily="34" charset="0"/>
                <a:cs typeface="Rambla"/>
                <a:sym typeface="Rambla"/>
              </a:rPr>
              <a:t>]</a:t>
            </a:r>
          </a:p>
          <a:p>
            <a:pPr marL="1143000" lvl="2" indent="-228600" eaLnBrk="0" fontAlgn="base" hangingPunct="0">
              <a:lnSpc>
                <a:spcPct val="110000"/>
              </a:lnSpc>
              <a:spcBef>
                <a:spcPts val="36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DBMS proporciona </a:t>
            </a:r>
            <a:r>
              <a:rPr lang="es-PE" b="1" kern="1200" dirty="0">
                <a:latin typeface="Verdana" panose="020B0604030504040204" pitchFamily="34" charset="0"/>
                <a:ea typeface="Verdana" panose="020B0604030504040204" pitchFamily="34" charset="0"/>
                <a:cs typeface="Rambla"/>
                <a:sym typeface="Rambla"/>
              </a:rPr>
              <a:t>mecanismos de definición de vistas</a:t>
            </a:r>
          </a:p>
        </p:txBody>
      </p:sp>
    </p:spTree>
    <p:extLst>
      <p:ext uri="{BB962C8B-B14F-4D97-AF65-F5344CB8AC3E}">
        <p14:creationId xmlns:p14="http://schemas.microsoft.com/office/powerpoint/2010/main" val="1346980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200" dirty="0">
                <a:solidFill>
                  <a:srgbClr val="FF501C"/>
                </a:solidFill>
              </a:rPr>
              <a:t>VENTAJAS DEL USO DE UN DBMS</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5" name="Shape 174">
            <a:extLst>
              <a:ext uri="{FF2B5EF4-FFF2-40B4-BE49-F238E27FC236}">
                <a16:creationId xmlns:a16="http://schemas.microsoft.com/office/drawing/2014/main" id="{0A26A250-8F03-4D4F-821A-CC0B7AC5EBA0}"/>
              </a:ext>
            </a:extLst>
          </p:cNvPr>
          <p:cNvSpPr/>
          <p:nvPr/>
        </p:nvSpPr>
        <p:spPr>
          <a:xfrm>
            <a:off x="791579" y="1458613"/>
            <a:ext cx="8141963" cy="256910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2"/>
              </a:buClr>
              <a:buSzPct val="100000"/>
              <a:buFont typeface="Noto Sans Symbols"/>
              <a:buChar char="■"/>
            </a:pPr>
            <a:r>
              <a:rPr lang="es-PE" b="1" dirty="0">
                <a:solidFill>
                  <a:srgbClr val="FF800F"/>
                </a:solidFill>
                <a:latin typeface="Verdana" panose="020B0604030504040204" pitchFamily="34" charset="0"/>
                <a:ea typeface="Verdana" panose="020B0604030504040204" pitchFamily="34" charset="0"/>
                <a:cs typeface="Rambla"/>
                <a:sym typeface="Rambla"/>
              </a:rPr>
              <a:t>Datos compartidos y procesamiento de transacciones multiusuario</a:t>
            </a:r>
          </a:p>
          <a:p>
            <a:pPr marL="1143000" marR="0" lvl="2" indent="-228600" algn="l" rtl="0">
              <a:lnSpc>
                <a:spcPct val="110000"/>
              </a:lnSpc>
              <a:spcBef>
                <a:spcPts val="360"/>
              </a:spcBef>
              <a:spcAft>
                <a:spcPts val="0"/>
              </a:spcAft>
              <a:buClr>
                <a:schemeClr val="dk1"/>
              </a:buClr>
              <a:buSzPct val="100000"/>
              <a:buFont typeface="Rambla"/>
              <a:buChar char="•"/>
            </a:pP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Acceso </a:t>
            </a:r>
            <a:r>
              <a:rPr lang="es-PE" b="1" i="0" u="none" strike="noStrike" cap="none" dirty="0">
                <a:solidFill>
                  <a:schemeClr val="dk1"/>
                </a:solidFill>
                <a:latin typeface="Verdana" panose="020B0604030504040204" pitchFamily="34" charset="0"/>
                <a:ea typeface="Verdana" panose="020B0604030504040204" pitchFamily="34" charset="0"/>
                <a:cs typeface="Rambla"/>
                <a:sym typeface="Rambla"/>
              </a:rPr>
              <a:t>simultáneo</a:t>
            </a: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 a datos sin interferencias ni inconsistencias</a:t>
            </a:r>
          </a:p>
          <a:p>
            <a:pPr marL="1143000" marR="0" lvl="2" indent="-228600" algn="l" rtl="0">
              <a:spcBef>
                <a:spcPts val="360"/>
              </a:spcBef>
              <a:spcAft>
                <a:spcPts val="0"/>
              </a:spcAft>
              <a:buClr>
                <a:schemeClr val="dk1"/>
              </a:buClr>
              <a:buSzPct val="100000"/>
              <a:buFont typeface="Rambla"/>
              <a:buChar char="•"/>
            </a:pPr>
            <a:r>
              <a:rPr lang="es-PE" b="1" i="0" u="none" strike="noStrike" cap="none" dirty="0">
                <a:solidFill>
                  <a:schemeClr val="dk1"/>
                </a:solidFill>
                <a:latin typeface="Verdana" panose="020B0604030504040204" pitchFamily="34" charset="0"/>
                <a:ea typeface="Verdana" panose="020B0604030504040204" pitchFamily="34" charset="0"/>
                <a:cs typeface="Rambla"/>
                <a:sym typeface="Rambla"/>
              </a:rPr>
              <a:t>Control de concurrencia</a:t>
            </a: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 por el DBMS</a:t>
            </a:r>
          </a:p>
          <a:p>
            <a:pPr marL="914400" marR="0" lvl="2" algn="l" rtl="0">
              <a:spcBef>
                <a:spcPts val="360"/>
              </a:spcBef>
              <a:spcAft>
                <a:spcPts val="0"/>
              </a:spcAft>
              <a:buClr>
                <a:schemeClr val="dk1"/>
              </a:buClr>
              <a:buSzPct val="100000"/>
            </a:pPr>
            <a:endParaRPr lang="es-PE" b="0" i="0" u="none" strike="noStrike" cap="none" dirty="0">
              <a:solidFill>
                <a:schemeClr val="dk1"/>
              </a:solidFill>
              <a:latin typeface="Verdana" panose="020B0604030504040204" pitchFamily="34" charset="0"/>
              <a:ea typeface="Verdana" panose="020B0604030504040204" pitchFamily="34" charset="0"/>
              <a:cs typeface="Rambla"/>
              <a:sym typeface="Rambla"/>
            </a:endParaRPr>
          </a:p>
          <a:p>
            <a:pPr marL="342900" marR="0" lvl="0" indent="-342900" algn="l" rtl="0">
              <a:lnSpc>
                <a:spcPct val="140000"/>
              </a:lnSpc>
              <a:spcBef>
                <a:spcPts val="360"/>
              </a:spcBef>
              <a:spcAft>
                <a:spcPts val="0"/>
              </a:spcAft>
              <a:buClr>
                <a:schemeClr val="accent2"/>
              </a:buClr>
              <a:buSzPct val="100000"/>
              <a:buFont typeface="Noto Sans Symbols"/>
              <a:buChar char="■"/>
            </a:pPr>
            <a:r>
              <a:rPr lang="es-PE" b="1" dirty="0">
                <a:solidFill>
                  <a:srgbClr val="FF800F"/>
                </a:solidFill>
                <a:latin typeface="Verdana" panose="020B0604030504040204" pitchFamily="34" charset="0"/>
                <a:ea typeface="Verdana" panose="020B0604030504040204" pitchFamily="34" charset="0"/>
                <a:cs typeface="Rambla"/>
                <a:sym typeface="Rambla"/>
              </a:rPr>
              <a:t>Múltiples vistas de los datos</a:t>
            </a:r>
          </a:p>
          <a:p>
            <a:pPr marL="1143000" marR="0" lvl="2" indent="-228600" algn="l" rtl="0">
              <a:lnSpc>
                <a:spcPct val="110000"/>
              </a:lnSpc>
              <a:spcBef>
                <a:spcPts val="400"/>
              </a:spcBef>
              <a:spcAft>
                <a:spcPts val="0"/>
              </a:spcAft>
              <a:buClr>
                <a:schemeClr val="dk1"/>
              </a:buClr>
              <a:buSzPct val="111111"/>
              <a:buFont typeface="Rambla"/>
              <a:buChar char="•"/>
            </a:pP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Cada usuario sólo interesado en ver la </a:t>
            </a:r>
            <a:r>
              <a:rPr lang="es-PE" b="1" i="0" u="none" strike="noStrike" cap="none" dirty="0">
                <a:solidFill>
                  <a:schemeClr val="dk1"/>
                </a:solidFill>
                <a:latin typeface="Verdana" panose="020B0604030504040204" pitchFamily="34" charset="0"/>
                <a:ea typeface="Verdana" panose="020B0604030504040204" pitchFamily="34" charset="0"/>
                <a:cs typeface="Rambla"/>
                <a:sym typeface="Rambla"/>
              </a:rPr>
              <a:t>parte de la información</a:t>
            </a: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 que necesita ⇨ </a:t>
            </a:r>
            <a:r>
              <a:rPr lang="es-PE" b="1" i="0" u="none" strike="noStrike" cap="none" dirty="0">
                <a:solidFill>
                  <a:srgbClr val="FF800F"/>
                </a:solidFill>
                <a:latin typeface="Verdana" panose="020B0604030504040204" pitchFamily="34" charset="0"/>
                <a:ea typeface="Verdana" panose="020B0604030504040204" pitchFamily="34" charset="0"/>
                <a:cs typeface="Rambla"/>
                <a:sym typeface="Rambla"/>
              </a:rPr>
              <a:t>vista</a:t>
            </a: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 de la BD</a:t>
            </a:r>
          </a:p>
          <a:p>
            <a:pPr marL="1143000" marR="0" lvl="2" indent="-228600" algn="l" rtl="0">
              <a:lnSpc>
                <a:spcPct val="110000"/>
              </a:lnSpc>
              <a:spcBef>
                <a:spcPts val="360"/>
              </a:spcBef>
              <a:spcAft>
                <a:spcPts val="0"/>
              </a:spcAft>
              <a:buClr>
                <a:schemeClr val="dk1"/>
              </a:buClr>
              <a:buSzPct val="100000"/>
              <a:buFont typeface="Rambla"/>
              <a:buChar char="•"/>
            </a:pPr>
            <a:r>
              <a:rPr lang="es-PE" b="1" i="0" u="none" strike="noStrike" cap="none" dirty="0">
                <a:solidFill>
                  <a:schemeClr val="dk1"/>
                </a:solidFill>
                <a:latin typeface="Verdana" panose="020B0604030504040204" pitchFamily="34" charset="0"/>
                <a:ea typeface="Verdana" panose="020B0604030504040204" pitchFamily="34" charset="0"/>
                <a:cs typeface="Rambla"/>
                <a:sym typeface="Rambla"/>
              </a:rPr>
              <a:t>Vista = [ Subconjunto de ] BD [+ datos </a:t>
            </a:r>
            <a:r>
              <a:rPr lang="es-PE" b="1" i="0" u="none" strike="noStrike" cap="none" dirty="0">
                <a:solidFill>
                  <a:srgbClr val="FF800F"/>
                </a:solidFill>
                <a:latin typeface="Verdana" panose="020B0604030504040204" pitchFamily="34" charset="0"/>
                <a:ea typeface="Verdana" panose="020B0604030504040204" pitchFamily="34" charset="0"/>
                <a:cs typeface="Rambla"/>
                <a:sym typeface="Rambla"/>
              </a:rPr>
              <a:t>virtuales</a:t>
            </a:r>
            <a:r>
              <a:rPr lang="es-PE" b="1" i="0" u="none" strike="noStrike" cap="none" dirty="0">
                <a:solidFill>
                  <a:schemeClr val="dk1"/>
                </a:solidFill>
                <a:latin typeface="Verdana" panose="020B0604030504040204" pitchFamily="34" charset="0"/>
                <a:ea typeface="Verdana" panose="020B0604030504040204" pitchFamily="34" charset="0"/>
                <a:cs typeface="Rambla"/>
                <a:sym typeface="Rambla"/>
              </a:rPr>
              <a:t>]</a:t>
            </a:r>
          </a:p>
          <a:p>
            <a:pPr marL="1143000" marR="0" lvl="2" indent="-228600" algn="l" rtl="0">
              <a:lnSpc>
                <a:spcPct val="110000"/>
              </a:lnSpc>
              <a:spcBef>
                <a:spcPts val="360"/>
              </a:spcBef>
              <a:spcAft>
                <a:spcPts val="0"/>
              </a:spcAft>
              <a:buClr>
                <a:schemeClr val="dk1"/>
              </a:buClr>
              <a:buSzPct val="100000"/>
              <a:buFont typeface="Rambla"/>
              <a:buChar char="•"/>
            </a:pP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DBMS proporciona </a:t>
            </a:r>
            <a:r>
              <a:rPr lang="es-PE" b="1" i="0" u="none" strike="noStrike" cap="none" dirty="0">
                <a:solidFill>
                  <a:schemeClr val="dk1"/>
                </a:solidFill>
                <a:latin typeface="Verdana" panose="020B0604030504040204" pitchFamily="34" charset="0"/>
                <a:ea typeface="Verdana" panose="020B0604030504040204" pitchFamily="34" charset="0"/>
                <a:cs typeface="Rambla"/>
                <a:sym typeface="Rambla"/>
              </a:rPr>
              <a:t>mecanismos de definición de vistas</a:t>
            </a:r>
          </a:p>
        </p:txBody>
      </p:sp>
      <p:pic>
        <p:nvPicPr>
          <p:cNvPr id="2" name="Picture 1">
            <a:extLst>
              <a:ext uri="{FF2B5EF4-FFF2-40B4-BE49-F238E27FC236}">
                <a16:creationId xmlns:a16="http://schemas.microsoft.com/office/drawing/2014/main" id="{C65DB1AA-EFCE-48FC-BF3D-BC67A6D30FD3}"/>
              </a:ext>
            </a:extLst>
          </p:cNvPr>
          <p:cNvPicPr>
            <a:picLocks noChangeAspect="1"/>
          </p:cNvPicPr>
          <p:nvPr/>
        </p:nvPicPr>
        <p:blipFill>
          <a:blip r:embed="rId4"/>
          <a:stretch>
            <a:fillRect/>
          </a:stretch>
        </p:blipFill>
        <p:spPr>
          <a:xfrm>
            <a:off x="1691912" y="4129944"/>
            <a:ext cx="5993403" cy="868079"/>
          </a:xfrm>
          <a:prstGeom prst="rect">
            <a:avLst/>
          </a:prstGeom>
        </p:spPr>
      </p:pic>
    </p:spTree>
    <p:extLst>
      <p:ext uri="{BB962C8B-B14F-4D97-AF65-F5344CB8AC3E}">
        <p14:creationId xmlns:p14="http://schemas.microsoft.com/office/powerpoint/2010/main" val="2568370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200" dirty="0">
                <a:solidFill>
                  <a:srgbClr val="FF501C"/>
                </a:solidFill>
              </a:rPr>
              <a:t>VENTAJAS DEL USO DE UN DBMS</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6" name="Shape 270">
            <a:extLst>
              <a:ext uri="{FF2B5EF4-FFF2-40B4-BE49-F238E27FC236}">
                <a16:creationId xmlns:a16="http://schemas.microsoft.com/office/drawing/2014/main" id="{91C27B15-DD93-435C-97FC-4BE4617708E5}"/>
              </a:ext>
            </a:extLst>
          </p:cNvPr>
          <p:cNvSpPr/>
          <p:nvPr/>
        </p:nvSpPr>
        <p:spPr>
          <a:xfrm>
            <a:off x="483978" y="1379969"/>
            <a:ext cx="8686800" cy="3661228"/>
          </a:xfrm>
          <a:prstGeom prst="rect">
            <a:avLst/>
          </a:prstGeom>
          <a:noFill/>
          <a:ln>
            <a:noFill/>
          </a:ln>
        </p:spPr>
        <p:txBody>
          <a:bodyPr lIns="91425" tIns="45700" rIns="91425" bIns="45700" anchor="t" anchorCtr="0">
            <a:noAutofit/>
          </a:bodyPr>
          <a:lstStyle/>
          <a:p>
            <a:pPr marL="342900" indent="-342900" eaLnBrk="0" fontAlgn="base" hangingPunct="0">
              <a:lnSpc>
                <a:spcPct val="110000"/>
              </a:lnSpc>
              <a:buSzPct val="100000"/>
              <a:buFont typeface="Rambla"/>
              <a:buChar char="•"/>
            </a:pPr>
            <a:r>
              <a:rPr lang="es-PE" b="1" kern="1200" dirty="0">
                <a:latin typeface="Verdana" panose="020B0604030504040204" pitchFamily="34" charset="0"/>
                <a:ea typeface="Verdana" panose="020B0604030504040204" pitchFamily="34" charset="0"/>
                <a:cs typeface="Rambla"/>
                <a:sym typeface="Rambla"/>
              </a:rPr>
              <a:t>Mantener la </a:t>
            </a:r>
            <a:r>
              <a:rPr lang="es-PE" b="1" kern="1200" dirty="0">
                <a:solidFill>
                  <a:srgbClr val="FF800F"/>
                </a:solidFill>
                <a:latin typeface="Verdana" panose="020B0604030504040204" pitchFamily="34" charset="0"/>
                <a:ea typeface="Verdana" panose="020B0604030504040204" pitchFamily="34" charset="0"/>
                <a:cs typeface="Rambla"/>
                <a:sym typeface="Rambla"/>
              </a:rPr>
              <a:t>integridad</a:t>
            </a:r>
          </a:p>
          <a:p>
            <a:pPr marL="742950" lvl="1" indent="-285750" eaLnBrk="0" fontAlgn="base" hangingPunct="0">
              <a:spcBef>
                <a:spcPts val="36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Asegurar que la información es </a:t>
            </a:r>
            <a:r>
              <a:rPr lang="es-PE" kern="1200" dirty="0">
                <a:solidFill>
                  <a:srgbClr val="FF800F"/>
                </a:solidFill>
                <a:latin typeface="Verdana" panose="020B0604030504040204" pitchFamily="34" charset="0"/>
                <a:ea typeface="Verdana" panose="020B0604030504040204" pitchFamily="34" charset="0"/>
                <a:cs typeface="Rambla"/>
                <a:sym typeface="Rambla"/>
              </a:rPr>
              <a:t>correcta</a:t>
            </a:r>
            <a:r>
              <a:rPr lang="es-PE" kern="1200" dirty="0">
                <a:latin typeface="Verdana" panose="020B0604030504040204" pitchFamily="34" charset="0"/>
                <a:ea typeface="Verdana" panose="020B0604030504040204" pitchFamily="34" charset="0"/>
                <a:cs typeface="Rambla"/>
                <a:sym typeface="Rambla"/>
              </a:rPr>
              <a:t>=refleja fielmente el </a:t>
            </a:r>
            <a:r>
              <a:rPr lang="es-PE" kern="1200" dirty="0" err="1">
                <a:latin typeface="Verdana" panose="020B0604030504040204" pitchFamily="34" charset="0"/>
                <a:ea typeface="Verdana" panose="020B0604030504040204" pitchFamily="34" charset="0"/>
                <a:cs typeface="Rambla"/>
                <a:sym typeface="Rambla"/>
              </a:rPr>
              <a:t>minimundo</a:t>
            </a:r>
            <a:endParaRPr lang="es-PE" kern="1200" dirty="0">
              <a:latin typeface="Verdana" panose="020B0604030504040204" pitchFamily="34" charset="0"/>
              <a:ea typeface="Verdana" panose="020B0604030504040204" pitchFamily="34" charset="0"/>
              <a:cs typeface="Rambla"/>
              <a:sym typeface="Rambla"/>
            </a:endParaRPr>
          </a:p>
          <a:p>
            <a:pPr marL="742950" lvl="1" indent="-285750" eaLnBrk="0" fontAlgn="base" hangingPunct="0">
              <a:spcBef>
                <a:spcPts val="36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¿Cuándo </a:t>
            </a:r>
            <a:r>
              <a:rPr lang="es-PE" kern="1200" dirty="0">
                <a:solidFill>
                  <a:srgbClr val="FF800F"/>
                </a:solidFill>
                <a:latin typeface="Verdana" panose="020B0604030504040204" pitchFamily="34" charset="0"/>
                <a:ea typeface="Verdana" panose="020B0604030504040204" pitchFamily="34" charset="0"/>
                <a:cs typeface="Rambla"/>
                <a:sym typeface="Rambla"/>
              </a:rPr>
              <a:t>se viola la integridad </a:t>
            </a:r>
            <a:r>
              <a:rPr lang="es-PE" kern="1200" dirty="0">
                <a:latin typeface="Verdana" panose="020B0604030504040204" pitchFamily="34" charset="0"/>
                <a:ea typeface="Verdana" panose="020B0604030504040204" pitchFamily="34" charset="0"/>
                <a:cs typeface="Rambla"/>
                <a:sym typeface="Rambla"/>
              </a:rPr>
              <a:t>?</a:t>
            </a:r>
          </a:p>
          <a:p>
            <a:pPr marL="1143000" lvl="2" indent="-228600" eaLnBrk="0" fontAlgn="base" hangingPunct="0">
              <a:spcBef>
                <a:spcPts val="32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Si existe </a:t>
            </a:r>
            <a:r>
              <a:rPr lang="es-PE" b="1" kern="1200" dirty="0">
                <a:latin typeface="Verdana" panose="020B0604030504040204" pitchFamily="34" charset="0"/>
                <a:ea typeface="Verdana" panose="020B0604030504040204" pitchFamily="34" charset="0"/>
                <a:cs typeface="Rambla"/>
                <a:sym typeface="Rambla"/>
              </a:rPr>
              <a:t>inconsistencia</a:t>
            </a:r>
          </a:p>
          <a:p>
            <a:pPr marL="1143000" lvl="2" indent="-228600" eaLnBrk="0" fontAlgn="base" hangingPunct="0">
              <a:lnSpc>
                <a:spcPct val="90000"/>
              </a:lnSpc>
              <a:spcBef>
                <a:spcPts val="360"/>
              </a:spcBef>
              <a:buSzPct val="112500"/>
              <a:buFont typeface="Rambla"/>
              <a:buChar char="•"/>
            </a:pPr>
            <a:r>
              <a:rPr lang="es-PE" kern="1200" dirty="0">
                <a:latin typeface="Verdana" panose="020B0604030504040204" pitchFamily="34" charset="0"/>
                <a:ea typeface="Verdana" panose="020B0604030504040204" pitchFamily="34" charset="0"/>
                <a:cs typeface="Rambla"/>
                <a:sym typeface="Rambla"/>
              </a:rPr>
              <a:t>Si existe </a:t>
            </a:r>
            <a:r>
              <a:rPr lang="es-PE" b="1" kern="1200" dirty="0">
                <a:latin typeface="Verdana" panose="020B0604030504040204" pitchFamily="34" charset="0"/>
                <a:ea typeface="Verdana" panose="020B0604030504040204" pitchFamily="34" charset="0"/>
                <a:cs typeface="Rambla"/>
                <a:sym typeface="Rambla"/>
              </a:rPr>
              <a:t>información imposible</a:t>
            </a:r>
            <a:r>
              <a:rPr lang="es-PE" kern="1200" dirty="0">
                <a:latin typeface="Verdana" panose="020B0604030504040204" pitchFamily="34" charset="0"/>
                <a:ea typeface="Verdana" panose="020B0604030504040204" pitchFamily="34" charset="0"/>
                <a:cs typeface="Rambla"/>
                <a:sym typeface="Rambla"/>
              </a:rPr>
              <a:t>	fecha = </a:t>
            </a:r>
            <a:r>
              <a:rPr lang="es-PE" b="1" kern="1200" dirty="0">
                <a:latin typeface="Verdana" panose="020B0604030504040204" pitchFamily="34" charset="0"/>
                <a:ea typeface="Verdana" panose="020B0604030504040204" pitchFamily="34" charset="0"/>
                <a:cs typeface="Arial Narrow"/>
                <a:sym typeface="Arial Narrow"/>
              </a:rPr>
              <a:t>40 </a:t>
            </a:r>
            <a:r>
              <a:rPr lang="es-PE" kern="1200" dirty="0">
                <a:latin typeface="Verdana" panose="020B0604030504040204" pitchFamily="34" charset="0"/>
                <a:ea typeface="Verdana" panose="020B0604030504040204" pitchFamily="34" charset="0"/>
                <a:cs typeface="Arial Narrow"/>
                <a:sym typeface="Arial Narrow"/>
              </a:rPr>
              <a:t>/ 05 / 2017</a:t>
            </a:r>
          </a:p>
          <a:p>
            <a:pPr marL="1143000" lvl="2" indent="-228600" eaLnBrk="0" fontAlgn="base" hangingPunct="0">
              <a:spcBef>
                <a:spcPts val="32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Si existe </a:t>
            </a:r>
            <a:r>
              <a:rPr lang="es-PE" b="1" kern="1200" dirty="0">
                <a:latin typeface="Verdana" panose="020B0604030504040204" pitchFamily="34" charset="0"/>
                <a:ea typeface="Verdana" panose="020B0604030504040204" pitchFamily="34" charset="0"/>
                <a:cs typeface="Rambla"/>
                <a:sym typeface="Rambla"/>
              </a:rPr>
              <a:t>información</a:t>
            </a:r>
            <a:r>
              <a:rPr lang="es-PE" kern="1200" dirty="0">
                <a:latin typeface="Verdana" panose="020B0604030504040204" pitchFamily="34" charset="0"/>
                <a:ea typeface="Verdana" panose="020B0604030504040204" pitchFamily="34" charset="0"/>
                <a:cs typeface="Rambla"/>
                <a:sym typeface="Rambla"/>
              </a:rPr>
              <a:t> que no se ajusta a la realidad, es decir </a:t>
            </a:r>
            <a:r>
              <a:rPr lang="es-PE" b="1" kern="1200" dirty="0">
                <a:latin typeface="Verdana" panose="020B0604030504040204" pitchFamily="34" charset="0"/>
                <a:ea typeface="Verdana" panose="020B0604030504040204" pitchFamily="34" charset="0"/>
                <a:cs typeface="Rambla"/>
                <a:sym typeface="Rambla"/>
              </a:rPr>
              <a:t>falsa o errónea</a:t>
            </a:r>
          </a:p>
          <a:p>
            <a:pPr marL="1600200" lvl="3" indent="-228600" eaLnBrk="0" fontAlgn="base" hangingPunct="0">
              <a:spcBef>
                <a:spcPts val="360"/>
              </a:spcBef>
              <a:buClrTx/>
              <a:buSzPct val="25000"/>
              <a:buFontTx/>
              <a:buNone/>
            </a:pPr>
            <a:r>
              <a:rPr lang="es-PE" kern="1200" dirty="0">
                <a:latin typeface="Verdana" panose="020B0604030504040204" pitchFamily="34" charset="0"/>
                <a:ea typeface="Verdana" panose="020B0604030504040204" pitchFamily="34" charset="0"/>
                <a:cs typeface="Rambla"/>
                <a:sym typeface="Rambla"/>
              </a:rPr>
              <a:t>Nº de teléfono de la policía = </a:t>
            </a:r>
            <a:r>
              <a:rPr lang="es-PE" b="1" kern="1200" dirty="0">
                <a:latin typeface="Verdana" panose="020B0604030504040204" pitchFamily="34" charset="0"/>
                <a:ea typeface="Verdana" panose="020B0604030504040204" pitchFamily="34" charset="0"/>
                <a:cs typeface="Arial Narrow"/>
                <a:sym typeface="Arial Narrow"/>
              </a:rPr>
              <a:t>063</a:t>
            </a:r>
          </a:p>
          <a:p>
            <a:pPr marL="742950" lvl="1" indent="-285750" eaLnBrk="0" fontAlgn="base" hangingPunct="0">
              <a:spcBef>
                <a:spcPts val="36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¿Cómo se evitan estas situaciones?</a:t>
            </a:r>
          </a:p>
          <a:p>
            <a:pPr marL="1143000" lvl="2" indent="-228600" eaLnBrk="0" fontAlgn="base" hangingPunct="0">
              <a:spcBef>
                <a:spcPts val="32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Si los datos cumplen las </a:t>
            </a:r>
            <a:r>
              <a:rPr lang="es-PE" b="1" kern="1200" dirty="0">
                <a:solidFill>
                  <a:srgbClr val="FF800F"/>
                </a:solidFill>
                <a:latin typeface="Verdana" panose="020B0604030504040204" pitchFamily="34" charset="0"/>
                <a:ea typeface="Verdana" panose="020B0604030504040204" pitchFamily="34" charset="0"/>
                <a:cs typeface="Rambla"/>
                <a:sym typeface="Rambla"/>
              </a:rPr>
              <a:t>Restricciones de Integridad</a:t>
            </a:r>
            <a:r>
              <a:rPr lang="es-PE" kern="1200" dirty="0">
                <a:latin typeface="Verdana" panose="020B0604030504040204" pitchFamily="34" charset="0"/>
                <a:ea typeface="Verdana" panose="020B0604030504040204" pitchFamily="34" charset="0"/>
                <a:cs typeface="Rambla"/>
                <a:sym typeface="Rambla"/>
              </a:rPr>
              <a:t> ( </a:t>
            </a:r>
            <a:r>
              <a:rPr lang="es-PE" b="1" kern="1200" dirty="0">
                <a:latin typeface="Verdana" panose="020B0604030504040204" pitchFamily="34" charset="0"/>
                <a:ea typeface="Verdana" panose="020B0604030504040204" pitchFamily="34" charset="0"/>
                <a:cs typeface="Rambla"/>
                <a:sym typeface="Rambla"/>
              </a:rPr>
              <a:t>RI</a:t>
            </a:r>
            <a:r>
              <a:rPr lang="es-PE" kern="1200" dirty="0">
                <a:latin typeface="Verdana" panose="020B0604030504040204" pitchFamily="34" charset="0"/>
                <a:ea typeface="Verdana" panose="020B0604030504040204" pitchFamily="34" charset="0"/>
                <a:cs typeface="Rambla"/>
                <a:sym typeface="Rambla"/>
              </a:rPr>
              <a:t> )</a:t>
            </a:r>
          </a:p>
          <a:p>
            <a:pPr marL="1600200" lvl="3" indent="-228600" eaLnBrk="0" fontAlgn="base" hangingPunct="0">
              <a:spcBef>
                <a:spcPts val="32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Restricciones </a:t>
            </a:r>
            <a:r>
              <a:rPr lang="es-PE" b="1" kern="1200" dirty="0">
                <a:latin typeface="Verdana" panose="020B0604030504040204" pitchFamily="34" charset="0"/>
                <a:ea typeface="Verdana" panose="020B0604030504040204" pitchFamily="34" charset="0"/>
                <a:cs typeface="Rambla"/>
                <a:sym typeface="Rambla"/>
              </a:rPr>
              <a:t>sobre tipos de datos</a:t>
            </a:r>
          </a:p>
          <a:p>
            <a:pPr marL="1600200" lvl="3" indent="-228600" eaLnBrk="0" fontAlgn="base" hangingPunct="0">
              <a:spcBef>
                <a:spcPts val="360"/>
              </a:spcBef>
              <a:buClrTx/>
              <a:buSzPct val="25000"/>
              <a:buFontTx/>
              <a:buNone/>
            </a:pPr>
            <a:r>
              <a:rPr lang="es-PE" kern="1200" dirty="0">
                <a:latin typeface="Verdana" panose="020B0604030504040204" pitchFamily="34" charset="0"/>
                <a:ea typeface="Verdana" panose="020B0604030504040204" pitchFamily="34" charset="0"/>
                <a:cs typeface="Rambla"/>
                <a:sym typeface="Rambla"/>
              </a:rPr>
              <a:t>	 	</a:t>
            </a:r>
            <a:r>
              <a:rPr lang="es-PE" kern="1200" dirty="0">
                <a:latin typeface="Verdana" panose="020B0604030504040204" pitchFamily="34" charset="0"/>
                <a:ea typeface="Verdana" panose="020B0604030504040204" pitchFamily="34" charset="0"/>
                <a:cs typeface="Arial Narrow"/>
                <a:sym typeface="Arial Narrow"/>
              </a:rPr>
              <a:t>« el nombre de una persona es una cadena de hasta 30 caracteres »</a:t>
            </a:r>
          </a:p>
          <a:p>
            <a:pPr marL="1600200" lvl="3" indent="-228600" eaLnBrk="0" fontAlgn="base" hangingPunct="0">
              <a:spcBef>
                <a:spcPts val="32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Restricciones </a:t>
            </a:r>
            <a:r>
              <a:rPr lang="es-PE" b="1" kern="1200" dirty="0">
                <a:latin typeface="Verdana" panose="020B0604030504040204" pitchFamily="34" charset="0"/>
                <a:ea typeface="Verdana" panose="020B0604030504040204" pitchFamily="34" charset="0"/>
                <a:cs typeface="Rambla"/>
                <a:sym typeface="Rambla"/>
              </a:rPr>
              <a:t>semánticas</a:t>
            </a:r>
          </a:p>
          <a:p>
            <a:pPr marL="1600200" lvl="3" indent="-228600" eaLnBrk="0" fontAlgn="base" hangingPunct="0">
              <a:spcBef>
                <a:spcPts val="360"/>
              </a:spcBef>
              <a:buClrTx/>
              <a:buSzPct val="25000"/>
            </a:pPr>
            <a:r>
              <a:rPr lang="es-PE" kern="1200" dirty="0">
                <a:latin typeface="Verdana" panose="020B0604030504040204" pitchFamily="34" charset="0"/>
                <a:ea typeface="Verdana" panose="020B0604030504040204" pitchFamily="34" charset="0"/>
                <a:cs typeface="Rambla"/>
                <a:sym typeface="Rambla"/>
              </a:rPr>
              <a:t>	 </a:t>
            </a:r>
            <a:r>
              <a:rPr lang="es-PE" kern="1200" dirty="0">
                <a:latin typeface="Verdana" panose="020B0604030504040204" pitchFamily="34" charset="0"/>
                <a:ea typeface="Verdana" panose="020B0604030504040204" pitchFamily="34" charset="0"/>
                <a:cs typeface="Arial Narrow"/>
                <a:sym typeface="Arial Narrow"/>
              </a:rPr>
              <a:t> 	« cada libro tiene un título diferente del resto »</a:t>
            </a:r>
          </a:p>
          <a:p>
            <a:pPr marL="1600200" lvl="3" indent="-228600" eaLnBrk="0" fontAlgn="base" hangingPunct="0">
              <a:spcBef>
                <a:spcPts val="360"/>
              </a:spcBef>
              <a:buClrTx/>
              <a:buSzPct val="25000"/>
              <a:buFontTx/>
              <a:buNone/>
            </a:pPr>
            <a:r>
              <a:rPr lang="es-PE" kern="1200" dirty="0">
                <a:latin typeface="Verdana" panose="020B0604030504040204" pitchFamily="34" charset="0"/>
                <a:ea typeface="Verdana" panose="020B0604030504040204" pitchFamily="34" charset="0"/>
                <a:cs typeface="Arial Narrow"/>
                <a:sym typeface="Arial Narrow"/>
              </a:rPr>
              <a:t>		« todo libro tiene una editorial »</a:t>
            </a:r>
          </a:p>
          <a:p>
            <a:pPr marL="1600200" lvl="3" indent="-228600" eaLnBrk="0" fontAlgn="base" hangingPunct="0">
              <a:spcBef>
                <a:spcPts val="360"/>
              </a:spcBef>
              <a:buClrTx/>
              <a:buSzPct val="25000"/>
              <a:buFontTx/>
              <a:buNone/>
            </a:pPr>
            <a:r>
              <a:rPr lang="es-PE" kern="1200" dirty="0">
                <a:latin typeface="Verdana" panose="020B0604030504040204" pitchFamily="34" charset="0"/>
                <a:ea typeface="Verdana" panose="020B0604030504040204" pitchFamily="34" charset="0"/>
                <a:cs typeface="Arial Narrow"/>
                <a:sym typeface="Arial Narrow"/>
              </a:rPr>
              <a:t>		</a:t>
            </a:r>
          </a:p>
        </p:txBody>
      </p:sp>
    </p:spTree>
    <p:extLst>
      <p:ext uri="{BB962C8B-B14F-4D97-AF65-F5344CB8AC3E}">
        <p14:creationId xmlns:p14="http://schemas.microsoft.com/office/powerpoint/2010/main" val="2913786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200" dirty="0">
                <a:solidFill>
                  <a:srgbClr val="FF501C"/>
                </a:solidFill>
              </a:rPr>
              <a:t>VENTAJAS DEL USO DE UN DBMS</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5" name="Shape 290">
            <a:extLst>
              <a:ext uri="{FF2B5EF4-FFF2-40B4-BE49-F238E27FC236}">
                <a16:creationId xmlns:a16="http://schemas.microsoft.com/office/drawing/2014/main" id="{9C713233-3507-415B-817A-9D891B63A2F4}"/>
              </a:ext>
            </a:extLst>
          </p:cNvPr>
          <p:cNvSpPr/>
          <p:nvPr/>
        </p:nvSpPr>
        <p:spPr>
          <a:xfrm>
            <a:off x="623400" y="1476221"/>
            <a:ext cx="8547379" cy="3351289"/>
          </a:xfrm>
          <a:prstGeom prst="rect">
            <a:avLst/>
          </a:prstGeom>
          <a:noFill/>
          <a:ln>
            <a:noFill/>
          </a:ln>
        </p:spPr>
        <p:txBody>
          <a:bodyPr lIns="91425" tIns="45700" rIns="91425" bIns="45700" anchor="t" anchorCtr="0">
            <a:noAutofit/>
          </a:bodyPr>
          <a:lstStyle/>
          <a:p>
            <a:pPr marL="342900" marR="0" lvl="0" indent="-342900" algn="l" rtl="0">
              <a:lnSpc>
                <a:spcPct val="110000"/>
              </a:lnSpc>
              <a:spcBef>
                <a:spcPts val="0"/>
              </a:spcBef>
              <a:spcAft>
                <a:spcPts val="0"/>
              </a:spcAft>
              <a:buClr>
                <a:schemeClr val="dk1"/>
              </a:buClr>
              <a:buSzPct val="100000"/>
              <a:buFont typeface="Rambla"/>
              <a:buChar char="•"/>
            </a:pPr>
            <a:r>
              <a:rPr lang="es-PE" b="1" dirty="0">
                <a:solidFill>
                  <a:schemeClr val="dk1"/>
                </a:solidFill>
                <a:latin typeface="Verdana" panose="020B0604030504040204" pitchFamily="34" charset="0"/>
                <a:ea typeface="Verdana" panose="020B0604030504040204" pitchFamily="34" charset="0"/>
                <a:cs typeface="Rambla"/>
                <a:sym typeface="Rambla"/>
              </a:rPr>
              <a:t>Aplicación de restricciones de </a:t>
            </a:r>
            <a:r>
              <a:rPr lang="es-PE" b="1" dirty="0">
                <a:solidFill>
                  <a:srgbClr val="FF800F"/>
                </a:solidFill>
                <a:latin typeface="Verdana" panose="020B0604030504040204" pitchFamily="34" charset="0"/>
                <a:ea typeface="Verdana" panose="020B0604030504040204" pitchFamily="34" charset="0"/>
                <a:cs typeface="Rambla"/>
                <a:sym typeface="Rambla"/>
              </a:rPr>
              <a:t>seguridad</a:t>
            </a:r>
            <a:r>
              <a:rPr lang="es-PE" dirty="0">
                <a:solidFill>
                  <a:schemeClr val="dk1"/>
                </a:solidFill>
                <a:latin typeface="Verdana" panose="020B0604030504040204" pitchFamily="34" charset="0"/>
                <a:ea typeface="Verdana" panose="020B0604030504040204" pitchFamily="34" charset="0"/>
                <a:cs typeface="Rambla"/>
                <a:sym typeface="Rambla"/>
              </a:rPr>
              <a:t> ( RS )</a:t>
            </a:r>
          </a:p>
          <a:p>
            <a:pPr marL="742950" marR="0" lvl="1" indent="-285750" algn="l" rtl="0">
              <a:spcBef>
                <a:spcPts val="360"/>
              </a:spcBef>
              <a:spcAft>
                <a:spcPts val="0"/>
              </a:spcAft>
              <a:buClr>
                <a:schemeClr val="dk1"/>
              </a:buClr>
              <a:buSzPct val="100000"/>
              <a:buFont typeface="Rambla"/>
              <a:buChar char="–"/>
            </a:pPr>
            <a:r>
              <a:rPr lang="es-PE" b="1" i="0" u="none" strike="noStrike" cap="none" dirty="0">
                <a:solidFill>
                  <a:schemeClr val="dk1"/>
                </a:solidFill>
                <a:latin typeface="Verdana" panose="020B0604030504040204" pitchFamily="34" charset="0"/>
                <a:ea typeface="Verdana" panose="020B0604030504040204" pitchFamily="34" charset="0"/>
                <a:cs typeface="Rambla"/>
                <a:sym typeface="Rambla"/>
              </a:rPr>
              <a:t>No todos los usuarios deberían poder acceder a toda la BD</a:t>
            </a:r>
          </a:p>
          <a:p>
            <a:pPr marL="742950" marR="0" lvl="1" indent="-285750" algn="l" rtl="0">
              <a:spcBef>
                <a:spcPts val="360"/>
              </a:spcBef>
              <a:spcAft>
                <a:spcPts val="0"/>
              </a:spcAft>
              <a:buClr>
                <a:schemeClr val="dk1"/>
              </a:buClr>
              <a:buSzPct val="100000"/>
              <a:buFont typeface="Rambla"/>
              <a:buChar char="–"/>
            </a:pP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Objetivo: control de acceso selectivo</a:t>
            </a:r>
          </a:p>
          <a:p>
            <a:pPr marL="1143000" marR="0" lvl="2" indent="-228600" algn="l" rtl="0">
              <a:spcBef>
                <a:spcPts val="320"/>
              </a:spcBef>
              <a:spcAft>
                <a:spcPts val="0"/>
              </a:spcAft>
              <a:buSzPct val="25000"/>
              <a:buNone/>
            </a:pP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1. Sólo </a:t>
            </a:r>
            <a:r>
              <a:rPr lang="es-PE" b="1" i="0" u="none" strike="noStrike" cap="none" dirty="0">
                <a:solidFill>
                  <a:schemeClr val="dk1"/>
                </a:solidFill>
                <a:latin typeface="Verdana" panose="020B0604030504040204" pitchFamily="34" charset="0"/>
                <a:ea typeface="Verdana" panose="020B0604030504040204" pitchFamily="34" charset="0"/>
                <a:cs typeface="Rambla"/>
                <a:sym typeface="Rambla"/>
              </a:rPr>
              <a:t>usuarios autorizados</a:t>
            </a:r>
          </a:p>
          <a:p>
            <a:pPr marL="1143000" marR="0" lvl="2" indent="-228600" algn="l" rtl="0">
              <a:spcBef>
                <a:spcPts val="320"/>
              </a:spcBef>
              <a:spcAft>
                <a:spcPts val="0"/>
              </a:spcAft>
              <a:buSzPct val="25000"/>
              <a:buNone/>
            </a:pP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2. Sólo a </a:t>
            </a:r>
            <a:r>
              <a:rPr lang="es-PE" b="1" i="0" u="none" strike="noStrike" cap="none" dirty="0">
                <a:solidFill>
                  <a:schemeClr val="dk1"/>
                </a:solidFill>
                <a:latin typeface="Verdana" panose="020B0604030504040204" pitchFamily="34" charset="0"/>
                <a:ea typeface="Verdana" panose="020B0604030504040204" pitchFamily="34" charset="0"/>
                <a:cs typeface="Rambla"/>
                <a:sym typeface="Rambla"/>
              </a:rPr>
              <a:t>ciertas partes</a:t>
            </a: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 de la base de datos</a:t>
            </a:r>
          </a:p>
          <a:p>
            <a:pPr marL="1143000" marR="0" lvl="2" indent="-228600" algn="l" rtl="0">
              <a:spcBef>
                <a:spcPts val="320"/>
              </a:spcBef>
              <a:spcAft>
                <a:spcPts val="0"/>
              </a:spcAft>
              <a:buSzPct val="25000"/>
              <a:buNone/>
            </a:pP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3. Sólo para realizar </a:t>
            </a:r>
            <a:r>
              <a:rPr lang="es-PE" b="1" i="0" u="none" strike="noStrike" cap="none" dirty="0">
                <a:solidFill>
                  <a:schemeClr val="dk1"/>
                </a:solidFill>
                <a:latin typeface="Verdana" panose="020B0604030504040204" pitchFamily="34" charset="0"/>
                <a:ea typeface="Verdana" panose="020B0604030504040204" pitchFamily="34" charset="0"/>
                <a:cs typeface="Rambla"/>
                <a:sym typeface="Rambla"/>
              </a:rPr>
              <a:t>ciertas operaciones</a:t>
            </a: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 con los datos</a:t>
            </a:r>
          </a:p>
          <a:p>
            <a:pPr marL="742950" marR="0" lvl="1" indent="-285750" algn="l" rtl="0">
              <a:spcBef>
                <a:spcPts val="360"/>
              </a:spcBef>
              <a:spcAft>
                <a:spcPts val="0"/>
              </a:spcAft>
              <a:buClr>
                <a:schemeClr val="dk1"/>
              </a:buClr>
              <a:buSzPct val="100000"/>
              <a:buFont typeface="Rambla"/>
              <a:buChar char="–"/>
            </a:pP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DBMS dispone de </a:t>
            </a:r>
            <a:r>
              <a:rPr lang="es-PE" b="0" i="0" u="none" strike="noStrike" cap="none" dirty="0">
                <a:solidFill>
                  <a:srgbClr val="FF800F"/>
                </a:solidFill>
                <a:latin typeface="Verdana" panose="020B0604030504040204" pitchFamily="34" charset="0"/>
                <a:ea typeface="Verdana" panose="020B0604030504040204" pitchFamily="34" charset="0"/>
                <a:cs typeface="Rambla"/>
                <a:sym typeface="Rambla"/>
              </a:rPr>
              <a:t>Subsistema de Seguridad y Autorización</a:t>
            </a:r>
          </a:p>
          <a:p>
            <a:pPr marL="1143000" marR="0" lvl="2" indent="-228600" algn="l" rtl="0">
              <a:spcBef>
                <a:spcPts val="320"/>
              </a:spcBef>
              <a:spcAft>
                <a:spcPts val="0"/>
              </a:spcAft>
              <a:buClr>
                <a:schemeClr val="dk1"/>
              </a:buClr>
              <a:buSzPct val="100000"/>
              <a:buFont typeface="Rambla"/>
              <a:buChar char="•"/>
            </a:pPr>
            <a:r>
              <a:rPr lang="es-PE" b="1" i="0" u="none" strike="noStrike" cap="none" dirty="0">
                <a:solidFill>
                  <a:schemeClr val="dk1"/>
                </a:solidFill>
                <a:latin typeface="Verdana" panose="020B0604030504040204" pitchFamily="34" charset="0"/>
                <a:ea typeface="Verdana" panose="020B0604030504040204" pitchFamily="34" charset="0"/>
                <a:cs typeface="Rambla"/>
                <a:sym typeface="Rambla"/>
              </a:rPr>
              <a:t>Cuentas</a:t>
            </a: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 de usuario protegidas con contraseña (ok objetivo 1)</a:t>
            </a:r>
          </a:p>
          <a:p>
            <a:pPr marL="1143000" marR="0" lvl="2" indent="-228600" algn="l" rtl="0">
              <a:spcBef>
                <a:spcPts val="320"/>
              </a:spcBef>
              <a:spcAft>
                <a:spcPts val="0"/>
              </a:spcAft>
              <a:buClr>
                <a:schemeClr val="dk1"/>
              </a:buClr>
              <a:buSzPct val="100000"/>
              <a:buFont typeface="Rambla"/>
              <a:buChar char="•"/>
            </a:pPr>
            <a:r>
              <a:rPr lang="es-PE" b="1" i="0" u="none" strike="noStrike" cap="none" dirty="0">
                <a:solidFill>
                  <a:schemeClr val="dk1"/>
                </a:solidFill>
                <a:latin typeface="Verdana" panose="020B0604030504040204" pitchFamily="34" charset="0"/>
                <a:ea typeface="Verdana" panose="020B0604030504040204" pitchFamily="34" charset="0"/>
                <a:cs typeface="Rambla"/>
                <a:sym typeface="Rambla"/>
              </a:rPr>
              <a:t>Restricciones de seguridad</a:t>
            </a: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 para cada cuenta (ok objetivos 2 y 3)</a:t>
            </a:r>
          </a:p>
          <a:p>
            <a:pPr marL="742950" marR="0" lvl="1" indent="-285750" algn="l" rtl="0">
              <a:spcBef>
                <a:spcPts val="360"/>
              </a:spcBef>
              <a:spcAft>
                <a:spcPts val="0"/>
              </a:spcAft>
              <a:buClr>
                <a:schemeClr val="dk1"/>
              </a:buClr>
              <a:buSzPct val="100000"/>
              <a:buFont typeface="Rambla"/>
              <a:buChar char="–"/>
            </a:pP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Otros controles de la seguridad serían:</a:t>
            </a:r>
          </a:p>
          <a:p>
            <a:pPr marL="1143000" marR="0" lvl="2" indent="-228600" algn="l" rtl="0">
              <a:spcBef>
                <a:spcPts val="320"/>
              </a:spcBef>
              <a:spcAft>
                <a:spcPts val="0"/>
              </a:spcAft>
              <a:buClr>
                <a:schemeClr val="dk1"/>
              </a:buClr>
              <a:buSzPct val="100000"/>
              <a:buFont typeface="Rambla"/>
              <a:buChar char="•"/>
            </a:pP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Sólo el DBA usa el software de administración y monitorización del SBD</a:t>
            </a:r>
          </a:p>
          <a:p>
            <a:pPr marL="1143000" marR="0" lvl="2" indent="-228600" algn="l" rtl="0">
              <a:spcBef>
                <a:spcPts val="320"/>
              </a:spcBef>
              <a:spcAft>
                <a:spcPts val="0"/>
              </a:spcAft>
              <a:buClr>
                <a:schemeClr val="dk1"/>
              </a:buClr>
              <a:buSzPct val="100000"/>
              <a:buFont typeface="Rambla"/>
              <a:buChar char="•"/>
            </a:pP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Un usuario paramétrico sólo accede a la BD a través del programa que usa</a:t>
            </a:r>
          </a:p>
          <a:p>
            <a:pPr marR="0" lvl="2" algn="l" rtl="0">
              <a:spcBef>
                <a:spcPts val="320"/>
              </a:spcBef>
              <a:spcAft>
                <a:spcPts val="0"/>
              </a:spcAft>
              <a:buClr>
                <a:schemeClr val="dk1"/>
              </a:buClr>
              <a:buSzPct val="100000"/>
            </a:pPr>
            <a:endParaRPr lang="es-PE" b="0" i="0" u="none" strike="noStrike" cap="none" dirty="0">
              <a:solidFill>
                <a:schemeClr val="dk1"/>
              </a:solidFill>
              <a:latin typeface="Verdana" panose="020B0604030504040204" pitchFamily="34" charset="0"/>
              <a:ea typeface="Verdana" panose="020B0604030504040204" pitchFamily="34" charset="0"/>
              <a:cs typeface="Rambla"/>
              <a:sym typeface="Rambla"/>
            </a:endParaRPr>
          </a:p>
        </p:txBody>
      </p:sp>
    </p:spTree>
    <p:extLst>
      <p:ext uri="{BB962C8B-B14F-4D97-AF65-F5344CB8AC3E}">
        <p14:creationId xmlns:p14="http://schemas.microsoft.com/office/powerpoint/2010/main" val="3598593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200" dirty="0">
                <a:solidFill>
                  <a:srgbClr val="FF501C"/>
                </a:solidFill>
              </a:rPr>
              <a:t>VENTAJAS DEL USO DE UN DBMS</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6" name="Shape 300">
            <a:extLst>
              <a:ext uri="{FF2B5EF4-FFF2-40B4-BE49-F238E27FC236}">
                <a16:creationId xmlns:a16="http://schemas.microsoft.com/office/drawing/2014/main" id="{584C47E5-5D39-4F98-A4C0-A8FF16AD846A}"/>
              </a:ext>
            </a:extLst>
          </p:cNvPr>
          <p:cNvSpPr/>
          <p:nvPr/>
        </p:nvSpPr>
        <p:spPr>
          <a:xfrm>
            <a:off x="825823" y="1448140"/>
            <a:ext cx="8200571" cy="3556458"/>
          </a:xfrm>
          <a:prstGeom prst="rect">
            <a:avLst/>
          </a:prstGeom>
          <a:noFill/>
          <a:ln>
            <a:noFill/>
          </a:ln>
        </p:spPr>
        <p:txBody>
          <a:bodyPr lIns="91425" tIns="45700" rIns="91425" bIns="45700" anchor="t" anchorCtr="0">
            <a:noAutofit/>
          </a:bodyPr>
          <a:lstStyle/>
          <a:p>
            <a:pPr marL="342900" marR="0" lvl="0" indent="-342900" algn="l" rtl="0">
              <a:lnSpc>
                <a:spcPct val="110000"/>
              </a:lnSpc>
              <a:spcBef>
                <a:spcPts val="0"/>
              </a:spcBef>
              <a:spcAft>
                <a:spcPts val="0"/>
              </a:spcAft>
              <a:buClr>
                <a:schemeClr val="dk1"/>
              </a:buClr>
              <a:buSzPct val="100000"/>
              <a:buFont typeface="Rambla"/>
              <a:buChar char="•"/>
            </a:pPr>
            <a:r>
              <a:rPr lang="es-PE" b="1" dirty="0">
                <a:solidFill>
                  <a:schemeClr val="dk1"/>
                </a:solidFill>
                <a:latin typeface="Verdana" panose="020B0604030504040204" pitchFamily="34" charset="0"/>
                <a:ea typeface="Verdana" panose="020B0604030504040204" pitchFamily="34" charset="0"/>
                <a:cs typeface="Rambla"/>
                <a:sym typeface="Rambla"/>
              </a:rPr>
              <a:t>Suministro de múltiples</a:t>
            </a:r>
            <a:r>
              <a:rPr lang="es-PE" b="1" dirty="0">
                <a:solidFill>
                  <a:srgbClr val="FF800F"/>
                </a:solidFill>
                <a:latin typeface="Verdana" panose="020B0604030504040204" pitchFamily="34" charset="0"/>
                <a:ea typeface="Verdana" panose="020B0604030504040204" pitchFamily="34" charset="0"/>
                <a:cs typeface="Rambla"/>
                <a:sym typeface="Rambla"/>
              </a:rPr>
              <a:t> interfaces </a:t>
            </a:r>
            <a:r>
              <a:rPr lang="es-PE" b="1" dirty="0">
                <a:solidFill>
                  <a:schemeClr val="dk1"/>
                </a:solidFill>
                <a:latin typeface="Verdana" panose="020B0604030504040204" pitchFamily="34" charset="0"/>
                <a:ea typeface="Verdana" panose="020B0604030504040204" pitchFamily="34" charset="0"/>
                <a:cs typeface="Rambla"/>
                <a:sym typeface="Rambla"/>
              </a:rPr>
              <a:t>de usuario</a:t>
            </a:r>
          </a:p>
          <a:p>
            <a:pPr marL="742950" marR="0" lvl="1" indent="-285750" algn="l" rtl="0">
              <a:spcBef>
                <a:spcPts val="360"/>
              </a:spcBef>
              <a:spcAft>
                <a:spcPts val="0"/>
              </a:spcAft>
              <a:buClr>
                <a:schemeClr val="dk1"/>
              </a:buClr>
              <a:buSzPct val="100000"/>
              <a:buFont typeface="Rambla"/>
              <a:buChar char="–"/>
            </a:pP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Usuarios con diferentes niveles de conocimientos técnicos</a:t>
            </a:r>
          </a:p>
          <a:p>
            <a:pPr marL="742950" marR="0" lvl="1" indent="-285750" algn="l" rtl="0">
              <a:spcBef>
                <a:spcPts val="360"/>
              </a:spcBef>
              <a:spcAft>
                <a:spcPts val="0"/>
              </a:spcAft>
              <a:buClr>
                <a:schemeClr val="dk1"/>
              </a:buClr>
              <a:buSzPct val="100000"/>
              <a:buFont typeface="Rambla"/>
              <a:buChar char="–"/>
            </a:pP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El DBMS debe ofrecer interfaces para todos ellos:</a:t>
            </a:r>
          </a:p>
          <a:p>
            <a:pPr marL="742950" marR="0" lvl="1" indent="-285750" algn="l" rtl="0">
              <a:spcBef>
                <a:spcPts val="360"/>
              </a:spcBef>
              <a:spcAft>
                <a:spcPts val="0"/>
              </a:spcAft>
              <a:buClr>
                <a:schemeClr val="dk1"/>
              </a:buClr>
              <a:buFont typeface="Rambla"/>
              <a:buNone/>
            </a:pPr>
            <a:endParaRPr b="0" i="0" u="none" strike="noStrike" cap="none" dirty="0">
              <a:solidFill>
                <a:schemeClr val="dk1"/>
              </a:solidFill>
              <a:latin typeface="Verdana" panose="020B0604030504040204" pitchFamily="34" charset="0"/>
              <a:ea typeface="Verdana" panose="020B0604030504040204" pitchFamily="34" charset="0"/>
              <a:cs typeface="Rambla"/>
              <a:sym typeface="Rambla"/>
            </a:endParaRPr>
          </a:p>
          <a:p>
            <a:pPr marL="742950" marR="0" lvl="1" indent="-285750" algn="l" rtl="0">
              <a:spcBef>
                <a:spcPts val="360"/>
              </a:spcBef>
              <a:spcAft>
                <a:spcPts val="0"/>
              </a:spcAft>
              <a:buClr>
                <a:schemeClr val="dk1"/>
              </a:buClr>
              <a:buFont typeface="Rambla"/>
              <a:buNone/>
            </a:pPr>
            <a:endParaRPr b="0" i="0" u="none" strike="noStrike" cap="none" dirty="0">
              <a:solidFill>
                <a:schemeClr val="dk1"/>
              </a:solidFill>
              <a:latin typeface="Verdana" panose="020B0604030504040204" pitchFamily="34" charset="0"/>
              <a:ea typeface="Verdana" panose="020B0604030504040204" pitchFamily="34" charset="0"/>
              <a:cs typeface="Rambla"/>
              <a:sym typeface="Rambla"/>
            </a:endParaRPr>
          </a:p>
          <a:p>
            <a:pPr marL="742950" marR="0" lvl="1" indent="-285750" algn="l" rtl="0">
              <a:spcBef>
                <a:spcPts val="360"/>
              </a:spcBef>
              <a:spcAft>
                <a:spcPts val="0"/>
              </a:spcAft>
              <a:buClr>
                <a:schemeClr val="dk1"/>
              </a:buClr>
              <a:buFont typeface="Rambla"/>
              <a:buNone/>
            </a:pPr>
            <a:endParaRPr b="0" i="0" u="none" strike="noStrike" cap="none" dirty="0">
              <a:solidFill>
                <a:schemeClr val="dk1"/>
              </a:solidFill>
              <a:latin typeface="Verdana" panose="020B0604030504040204" pitchFamily="34" charset="0"/>
              <a:ea typeface="Verdana" panose="020B0604030504040204" pitchFamily="34" charset="0"/>
              <a:cs typeface="Rambla"/>
              <a:sym typeface="Rambla"/>
            </a:endParaRPr>
          </a:p>
          <a:p>
            <a:pPr marL="742950" marR="0" lvl="1" indent="-285750" algn="l" rtl="0">
              <a:spcBef>
                <a:spcPts val="360"/>
              </a:spcBef>
              <a:spcAft>
                <a:spcPts val="0"/>
              </a:spcAft>
              <a:buClr>
                <a:schemeClr val="dk1"/>
              </a:buClr>
              <a:buFont typeface="Rambla"/>
              <a:buNone/>
            </a:pPr>
            <a:endParaRPr b="0" i="0" u="none" strike="noStrike" cap="none" dirty="0">
              <a:solidFill>
                <a:schemeClr val="dk1"/>
              </a:solidFill>
              <a:latin typeface="Verdana" panose="020B0604030504040204" pitchFamily="34" charset="0"/>
              <a:ea typeface="Verdana" panose="020B0604030504040204" pitchFamily="34" charset="0"/>
              <a:cs typeface="Rambla"/>
              <a:sym typeface="Rambla"/>
            </a:endParaRPr>
          </a:p>
          <a:p>
            <a:pPr marL="742950" marR="0" lvl="1" indent="-285750" algn="l" rtl="0">
              <a:spcBef>
                <a:spcPts val="360"/>
              </a:spcBef>
              <a:spcAft>
                <a:spcPts val="0"/>
              </a:spcAft>
              <a:buClr>
                <a:schemeClr val="dk1"/>
              </a:buClr>
              <a:buFont typeface="Rambla"/>
              <a:buNone/>
            </a:pPr>
            <a:endParaRPr b="0" i="0" u="none" strike="noStrike" cap="none" dirty="0">
              <a:solidFill>
                <a:schemeClr val="dk1"/>
              </a:solidFill>
              <a:latin typeface="Verdana" panose="020B0604030504040204" pitchFamily="34" charset="0"/>
              <a:ea typeface="Verdana" panose="020B0604030504040204" pitchFamily="34" charset="0"/>
              <a:cs typeface="Rambla"/>
              <a:sym typeface="Rambla"/>
            </a:endParaRPr>
          </a:p>
          <a:p>
            <a:pPr marL="742950" marR="0" lvl="1" indent="-285750" algn="l" rtl="0">
              <a:spcBef>
                <a:spcPts val="360"/>
              </a:spcBef>
              <a:spcAft>
                <a:spcPts val="0"/>
              </a:spcAft>
              <a:buClr>
                <a:schemeClr val="dk1"/>
              </a:buClr>
              <a:buFont typeface="Rambla"/>
              <a:buNone/>
            </a:pPr>
            <a:endParaRPr b="0" i="0" u="none" strike="noStrike" cap="none" dirty="0">
              <a:solidFill>
                <a:schemeClr val="dk1"/>
              </a:solidFill>
              <a:latin typeface="Verdana" panose="020B0604030504040204" pitchFamily="34" charset="0"/>
              <a:ea typeface="Verdana" panose="020B0604030504040204" pitchFamily="34" charset="0"/>
              <a:cs typeface="Rambla"/>
              <a:sym typeface="Rambla"/>
            </a:endParaRPr>
          </a:p>
          <a:p>
            <a:pPr marL="742950" marR="0" lvl="1" indent="-285750" algn="l" rtl="0">
              <a:spcBef>
                <a:spcPts val="360"/>
              </a:spcBef>
              <a:spcAft>
                <a:spcPts val="0"/>
              </a:spcAft>
              <a:buClr>
                <a:schemeClr val="dk1"/>
              </a:buClr>
              <a:buFont typeface="Rambla"/>
              <a:buNone/>
            </a:pPr>
            <a:endParaRPr b="0" i="0" u="none" strike="noStrike" cap="none" dirty="0">
              <a:solidFill>
                <a:schemeClr val="dk1"/>
              </a:solidFill>
              <a:latin typeface="Verdana" panose="020B0604030504040204" pitchFamily="34" charset="0"/>
              <a:ea typeface="Verdana" panose="020B0604030504040204" pitchFamily="34" charset="0"/>
              <a:cs typeface="Rambla"/>
              <a:sym typeface="Rambla"/>
            </a:endParaRPr>
          </a:p>
          <a:p>
            <a:pPr marL="742950" marR="0" lvl="1" indent="-285750" algn="l" rtl="0">
              <a:spcBef>
                <a:spcPts val="360"/>
              </a:spcBef>
              <a:spcAft>
                <a:spcPts val="0"/>
              </a:spcAft>
              <a:buClr>
                <a:schemeClr val="dk1"/>
              </a:buClr>
              <a:buFont typeface="Rambla"/>
              <a:buNone/>
            </a:pPr>
            <a:endParaRPr b="0" i="0" u="none" strike="noStrike" cap="none" dirty="0">
              <a:solidFill>
                <a:schemeClr val="dk1"/>
              </a:solidFill>
              <a:latin typeface="Verdana" panose="020B0604030504040204" pitchFamily="34" charset="0"/>
              <a:ea typeface="Verdana" panose="020B0604030504040204" pitchFamily="34" charset="0"/>
              <a:cs typeface="Rambla"/>
              <a:sym typeface="Rambla"/>
            </a:endParaRPr>
          </a:p>
          <a:p>
            <a:pPr marL="742950" marR="0" lvl="1" indent="-285750" algn="l" rtl="0">
              <a:spcBef>
                <a:spcPts val="360"/>
              </a:spcBef>
              <a:spcAft>
                <a:spcPts val="0"/>
              </a:spcAft>
              <a:buClr>
                <a:schemeClr val="dk1"/>
              </a:buClr>
              <a:buSzPct val="100000"/>
              <a:buFont typeface="Rambla"/>
              <a:buChar char="–"/>
            </a:pP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Interfaces controladas por menú y de formularios = </a:t>
            </a:r>
            <a:r>
              <a:rPr lang="es-PE" b="1" i="0" u="none" strike="noStrike" cap="none" dirty="0">
                <a:solidFill>
                  <a:srgbClr val="FF800F"/>
                </a:solidFill>
                <a:latin typeface="Verdana" panose="020B0604030504040204" pitchFamily="34" charset="0"/>
                <a:ea typeface="Verdana" panose="020B0604030504040204" pitchFamily="34" charset="0"/>
                <a:cs typeface="Rambla"/>
                <a:sym typeface="Rambla"/>
              </a:rPr>
              <a:t>GUI</a:t>
            </a:r>
          </a:p>
          <a:p>
            <a:pPr marL="742950" marR="0" lvl="1" indent="-285750" algn="l" rtl="0">
              <a:spcBef>
                <a:spcPts val="360"/>
              </a:spcBef>
              <a:spcAft>
                <a:spcPts val="0"/>
              </a:spcAft>
              <a:buClr>
                <a:schemeClr val="dk1"/>
              </a:buClr>
              <a:buSzPct val="100000"/>
              <a:buFont typeface="Rambla"/>
              <a:buChar char="–"/>
            </a:pPr>
            <a:r>
              <a:rPr lang="es-PE" b="0" i="0" u="none" strike="noStrike" cap="none" dirty="0">
                <a:solidFill>
                  <a:schemeClr val="dk1"/>
                </a:solidFill>
                <a:latin typeface="Verdana" panose="020B0604030504040204" pitchFamily="34" charset="0"/>
                <a:ea typeface="Verdana" panose="020B0604030504040204" pitchFamily="34" charset="0"/>
                <a:cs typeface="Rambla"/>
                <a:sym typeface="Rambla"/>
              </a:rPr>
              <a:t>Acceso a bases de datos a través de la </a:t>
            </a:r>
            <a:r>
              <a:rPr lang="es-PE" b="1" i="0" u="none" strike="noStrike" cap="none" dirty="0">
                <a:solidFill>
                  <a:srgbClr val="FF800F"/>
                </a:solidFill>
                <a:latin typeface="Verdana" panose="020B0604030504040204" pitchFamily="34" charset="0"/>
                <a:ea typeface="Verdana" panose="020B0604030504040204" pitchFamily="34" charset="0"/>
                <a:cs typeface="Rambla"/>
                <a:sym typeface="Rambla"/>
              </a:rPr>
              <a:t>web</a:t>
            </a:r>
          </a:p>
        </p:txBody>
      </p:sp>
      <p:graphicFrame>
        <p:nvGraphicFramePr>
          <p:cNvPr id="7" name="Shape 303">
            <a:extLst>
              <a:ext uri="{FF2B5EF4-FFF2-40B4-BE49-F238E27FC236}">
                <a16:creationId xmlns:a16="http://schemas.microsoft.com/office/drawing/2014/main" id="{DC3E60A8-153C-4AD9-B2A5-3A084ED904B1}"/>
              </a:ext>
            </a:extLst>
          </p:cNvPr>
          <p:cNvGraphicFramePr/>
          <p:nvPr>
            <p:extLst>
              <p:ext uri="{D42A27DB-BD31-4B8C-83A1-F6EECF244321}">
                <p14:modId xmlns:p14="http://schemas.microsoft.com/office/powerpoint/2010/main" val="1419597386"/>
              </p:ext>
            </p:extLst>
          </p:nvPr>
        </p:nvGraphicFramePr>
        <p:xfrm>
          <a:off x="1648635" y="2422071"/>
          <a:ext cx="6981599" cy="1803588"/>
        </p:xfrm>
        <a:graphic>
          <a:graphicData uri="http://schemas.openxmlformats.org/drawingml/2006/table">
            <a:tbl>
              <a:tblPr>
                <a:noFill/>
              </a:tblPr>
              <a:tblGrid>
                <a:gridCol w="4095872">
                  <a:extLst>
                    <a:ext uri="{9D8B030D-6E8A-4147-A177-3AD203B41FA5}">
                      <a16:colId xmlns:a16="http://schemas.microsoft.com/office/drawing/2014/main" val="20000"/>
                    </a:ext>
                  </a:extLst>
                </a:gridCol>
                <a:gridCol w="2885727">
                  <a:extLst>
                    <a:ext uri="{9D8B030D-6E8A-4147-A177-3AD203B41FA5}">
                      <a16:colId xmlns:a16="http://schemas.microsoft.com/office/drawing/2014/main" val="20001"/>
                    </a:ext>
                  </a:extLst>
                </a:gridCol>
              </a:tblGrid>
              <a:tr h="264254">
                <a:tc>
                  <a:txBody>
                    <a:bodyPr/>
                    <a:lstStyle/>
                    <a:p>
                      <a:pPr marL="0" marR="0" lvl="0" indent="0" algn="l" rtl="0">
                        <a:lnSpc>
                          <a:spcPct val="100000"/>
                        </a:lnSpc>
                        <a:spcBef>
                          <a:spcPts val="0"/>
                        </a:spcBef>
                        <a:spcAft>
                          <a:spcPts val="0"/>
                        </a:spcAft>
                        <a:buClr>
                          <a:schemeClr val="dk1"/>
                        </a:buClr>
                        <a:buSzPct val="25000"/>
                        <a:buFont typeface="Century Gothic"/>
                        <a:buNone/>
                      </a:pPr>
                      <a:r>
                        <a:rPr lang="es-PE" sz="1400" b="0" i="0" u="none" strike="noStrike" cap="none" dirty="0">
                          <a:solidFill>
                            <a:schemeClr val="dk1"/>
                          </a:solidFill>
                          <a:latin typeface="Verdana" panose="020B0604030504040204" pitchFamily="34" charset="0"/>
                          <a:ea typeface="Verdana" panose="020B0604030504040204" pitchFamily="34" charset="0"/>
                          <a:cs typeface="Century Gothic"/>
                          <a:sym typeface="Century Gothic"/>
                        </a:rPr>
                        <a:t>Lenguajes de consulta</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ahoma"/>
                        <a:buNone/>
                      </a:pPr>
                      <a:r>
                        <a:rPr lang="es-PE" sz="1400" b="0" i="0" u="none" strike="noStrike" cap="none">
                          <a:solidFill>
                            <a:schemeClr val="dk1"/>
                          </a:solidFill>
                          <a:latin typeface="Verdana" panose="020B0604030504040204" pitchFamily="34" charset="0"/>
                          <a:ea typeface="Verdana" panose="020B0604030504040204" pitchFamily="34" charset="0"/>
                          <a:cs typeface="Tahoma"/>
                          <a:sym typeface="Tahoma"/>
                        </a:rPr>
                        <a:t>usuarios ocasionales</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462438">
                <a:tc>
                  <a:txBody>
                    <a:bodyPr/>
                    <a:lstStyle/>
                    <a:p>
                      <a:pPr marL="0" marR="0" lvl="0" indent="0" algn="l" rtl="0">
                        <a:lnSpc>
                          <a:spcPct val="100000"/>
                        </a:lnSpc>
                        <a:spcBef>
                          <a:spcPts val="0"/>
                        </a:spcBef>
                        <a:spcAft>
                          <a:spcPts val="0"/>
                        </a:spcAft>
                        <a:buClr>
                          <a:schemeClr val="dk1"/>
                        </a:buClr>
                        <a:buSzPct val="25000"/>
                        <a:buFont typeface="Century Gothic"/>
                        <a:buNone/>
                      </a:pPr>
                      <a:r>
                        <a:rPr lang="es-PE" sz="1400" b="0" i="0" u="none" strike="noStrike" cap="none" dirty="0">
                          <a:solidFill>
                            <a:schemeClr val="dk1"/>
                          </a:solidFill>
                          <a:latin typeface="Verdana" panose="020B0604030504040204" pitchFamily="34" charset="0"/>
                          <a:ea typeface="Verdana" panose="020B0604030504040204" pitchFamily="34" charset="0"/>
                          <a:cs typeface="Century Gothic"/>
                          <a:sym typeface="Century Gothic"/>
                        </a:rPr>
                        <a:t>Interfaces de lenguajes de programación</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ahoma"/>
                        <a:buNone/>
                      </a:pPr>
                      <a:r>
                        <a:rPr lang="es-PE" sz="1400" b="0" i="0" u="none" strike="noStrike" cap="none" dirty="0">
                          <a:solidFill>
                            <a:schemeClr val="dk1"/>
                          </a:solidFill>
                          <a:latin typeface="Verdana" panose="020B0604030504040204" pitchFamily="34" charset="0"/>
                          <a:ea typeface="Verdana" panose="020B0604030504040204" pitchFamily="34" charset="0"/>
                          <a:cs typeface="Tahoma"/>
                          <a:sym typeface="Tahoma"/>
                        </a:rPr>
                        <a:t>programadores de aplicaciones</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1"/>
                  </a:ext>
                </a:extLst>
              </a:tr>
              <a:tr h="462438">
                <a:tc>
                  <a:txBody>
                    <a:bodyPr/>
                    <a:lstStyle/>
                    <a:p>
                      <a:pPr marL="0" marR="0" lvl="0" indent="0" algn="l" rtl="0">
                        <a:lnSpc>
                          <a:spcPct val="100000"/>
                        </a:lnSpc>
                        <a:spcBef>
                          <a:spcPts val="0"/>
                        </a:spcBef>
                        <a:spcAft>
                          <a:spcPts val="0"/>
                        </a:spcAft>
                        <a:buClr>
                          <a:schemeClr val="dk1"/>
                        </a:buClr>
                        <a:buSzPct val="25000"/>
                        <a:buFont typeface="Century Gothic"/>
                        <a:buNone/>
                      </a:pPr>
                      <a:r>
                        <a:rPr lang="es-PE" sz="1400" b="0" i="0" u="none" strike="noStrike" cap="none" dirty="0">
                          <a:solidFill>
                            <a:schemeClr val="dk1"/>
                          </a:solidFill>
                          <a:latin typeface="Verdana" panose="020B0604030504040204" pitchFamily="34" charset="0"/>
                          <a:ea typeface="Verdana" panose="020B0604030504040204" pitchFamily="34" charset="0"/>
                          <a:cs typeface="Century Gothic"/>
                          <a:sym typeface="Century Gothic"/>
                        </a:rPr>
                        <a:t>Formularios y comandos</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ahoma"/>
                        <a:buNone/>
                      </a:pPr>
                      <a:r>
                        <a:rPr lang="es-PE" sz="1400" b="0" i="0" u="none" strike="noStrike" cap="none" dirty="0">
                          <a:solidFill>
                            <a:schemeClr val="dk1"/>
                          </a:solidFill>
                          <a:latin typeface="Verdana" panose="020B0604030504040204" pitchFamily="34" charset="0"/>
                          <a:ea typeface="Verdana" panose="020B0604030504040204" pitchFamily="34" charset="0"/>
                          <a:cs typeface="Tahoma"/>
                          <a:sym typeface="Tahoma"/>
                        </a:rPr>
                        <a:t>usuarios paramétricos</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2"/>
                  </a:ext>
                </a:extLst>
              </a:tr>
              <a:tr h="517262">
                <a:tc>
                  <a:txBody>
                    <a:bodyPr/>
                    <a:lstStyle/>
                    <a:p>
                      <a:pPr marL="0" marR="0" lvl="0" indent="0" algn="l" rtl="0">
                        <a:lnSpc>
                          <a:spcPct val="100000"/>
                        </a:lnSpc>
                        <a:spcBef>
                          <a:spcPts val="0"/>
                        </a:spcBef>
                        <a:spcAft>
                          <a:spcPts val="0"/>
                        </a:spcAft>
                        <a:buClr>
                          <a:schemeClr val="dk1"/>
                        </a:buClr>
                        <a:buSzPct val="25000"/>
                        <a:buFont typeface="Century Gothic"/>
                        <a:buNone/>
                      </a:pPr>
                      <a:r>
                        <a:rPr lang="es-PE" sz="1400" b="0" i="0" u="none" strike="noStrike" cap="none">
                          <a:solidFill>
                            <a:schemeClr val="dk1"/>
                          </a:solidFill>
                          <a:latin typeface="Verdana" panose="020B0604030504040204" pitchFamily="34" charset="0"/>
                          <a:ea typeface="Verdana" panose="020B0604030504040204" pitchFamily="34" charset="0"/>
                          <a:cs typeface="Century Gothic"/>
                          <a:sym typeface="Century Gothic"/>
                        </a:rPr>
                        <a:t>Interfaces controladas por menú y de lenguaje natural</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Tahoma"/>
                        <a:buNone/>
                      </a:pPr>
                      <a:r>
                        <a:rPr lang="es-PE" sz="1400" b="0" i="0" u="none" strike="noStrike" cap="none" dirty="0">
                          <a:solidFill>
                            <a:schemeClr val="dk1"/>
                          </a:solidFill>
                          <a:latin typeface="Verdana" panose="020B0604030504040204" pitchFamily="34" charset="0"/>
                          <a:ea typeface="Verdana" panose="020B0604030504040204" pitchFamily="34" charset="0"/>
                          <a:cs typeface="Tahoma"/>
                          <a:sym typeface="Tahoma"/>
                        </a:rPr>
                        <a:t>usuarios autónomos</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54137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200" dirty="0">
                <a:solidFill>
                  <a:srgbClr val="FF501C"/>
                </a:solidFill>
              </a:rPr>
              <a:t>VENTAJAS DEL USO DE UN DBMS</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8" name="Shape 311">
            <a:extLst>
              <a:ext uri="{FF2B5EF4-FFF2-40B4-BE49-F238E27FC236}">
                <a16:creationId xmlns:a16="http://schemas.microsoft.com/office/drawing/2014/main" id="{EE6A17F3-5E52-4D11-995E-CE61AC6E43CE}"/>
              </a:ext>
            </a:extLst>
          </p:cNvPr>
          <p:cNvSpPr/>
          <p:nvPr/>
        </p:nvSpPr>
        <p:spPr>
          <a:xfrm>
            <a:off x="537730" y="1474710"/>
            <a:ext cx="8493627" cy="3186818"/>
          </a:xfrm>
          <a:prstGeom prst="rect">
            <a:avLst/>
          </a:prstGeom>
          <a:noFill/>
          <a:ln>
            <a:noFill/>
          </a:ln>
        </p:spPr>
        <p:txBody>
          <a:bodyPr lIns="91425" tIns="45700" rIns="91425" bIns="45700" anchor="t" anchorCtr="0">
            <a:noAutofit/>
          </a:bodyPr>
          <a:lstStyle/>
          <a:p>
            <a:pPr marL="342900" indent="-342900" eaLnBrk="0" fontAlgn="base" hangingPunct="0">
              <a:lnSpc>
                <a:spcPct val="110000"/>
              </a:lnSpc>
              <a:buSzPct val="100000"/>
              <a:buFont typeface="Rambla"/>
              <a:buChar char="•"/>
            </a:pPr>
            <a:r>
              <a:rPr lang="es-PE" b="1" kern="1200" dirty="0">
                <a:latin typeface="Verdana" panose="020B0604030504040204" pitchFamily="34" charset="0"/>
                <a:ea typeface="Verdana" panose="020B0604030504040204" pitchFamily="34" charset="0"/>
                <a:cs typeface="Rambla"/>
                <a:sym typeface="Rambla"/>
              </a:rPr>
              <a:t>Representación de </a:t>
            </a:r>
            <a:r>
              <a:rPr lang="es-PE" b="1" kern="1200" dirty="0">
                <a:solidFill>
                  <a:srgbClr val="FF800F"/>
                </a:solidFill>
                <a:latin typeface="Verdana" panose="020B0604030504040204" pitchFamily="34" charset="0"/>
                <a:ea typeface="Verdana" panose="020B0604030504040204" pitchFamily="34" charset="0"/>
                <a:cs typeface="Rambla"/>
                <a:sym typeface="Rambla"/>
              </a:rPr>
              <a:t>relaciones</a:t>
            </a:r>
            <a:r>
              <a:rPr lang="es-PE" b="1" kern="1200" dirty="0">
                <a:latin typeface="Verdana" panose="020B0604030504040204" pitchFamily="34" charset="0"/>
                <a:ea typeface="Verdana" panose="020B0604030504040204" pitchFamily="34" charset="0"/>
                <a:cs typeface="Rambla"/>
                <a:sym typeface="Rambla"/>
              </a:rPr>
              <a:t> complejas entre datos</a:t>
            </a:r>
          </a:p>
          <a:p>
            <a:pPr marL="742950" lvl="1" indent="-285750" eaLnBrk="0" fontAlgn="base" hangingPunct="0">
              <a:spcBef>
                <a:spcPts val="36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Datos relacionados entre sí de diversas maneras</a:t>
            </a:r>
          </a:p>
          <a:p>
            <a:pPr marL="1143000" lvl="2" indent="-228600" eaLnBrk="0" fontAlgn="base" hangingPunct="0">
              <a:spcBef>
                <a:spcPts val="36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 El registro </a:t>
            </a:r>
            <a:r>
              <a:rPr lang="es-PE" kern="1200" dirty="0">
                <a:latin typeface="Verdana" panose="020B0604030504040204" pitchFamily="34" charset="0"/>
                <a:ea typeface="Verdana" panose="020B0604030504040204" pitchFamily="34" charset="0"/>
                <a:cs typeface="Arial Narrow"/>
                <a:sym typeface="Arial Narrow"/>
              </a:rPr>
              <a:t>(Planeta, ...)</a:t>
            </a:r>
            <a:r>
              <a:rPr lang="es-PE" kern="1200" dirty="0">
                <a:latin typeface="Verdana" panose="020B0604030504040204" pitchFamily="34" charset="0"/>
                <a:ea typeface="Verdana" panose="020B0604030504040204" pitchFamily="34" charset="0"/>
                <a:cs typeface="Rambla"/>
                <a:sym typeface="Rambla"/>
              </a:rPr>
              <a:t> del fichero </a:t>
            </a:r>
            <a:r>
              <a:rPr lang="es-PE" kern="1200" dirty="0">
                <a:latin typeface="Verdana" panose="020B0604030504040204" pitchFamily="34" charset="0"/>
                <a:ea typeface="Verdana" panose="020B0604030504040204" pitchFamily="34" charset="0"/>
                <a:cs typeface="Arial Narrow"/>
                <a:sym typeface="Arial Narrow"/>
              </a:rPr>
              <a:t>EDITORIAL</a:t>
            </a:r>
            <a:r>
              <a:rPr lang="es-PE" kern="1200" dirty="0">
                <a:latin typeface="Verdana" panose="020B0604030504040204" pitchFamily="34" charset="0"/>
                <a:ea typeface="Verdana" panose="020B0604030504040204" pitchFamily="34" charset="0"/>
                <a:cs typeface="Rambla"/>
                <a:sym typeface="Rambla"/>
              </a:rPr>
              <a:t> se relaciona con 2 registros del fichero </a:t>
            </a:r>
            <a:r>
              <a:rPr lang="es-PE" kern="1200" dirty="0">
                <a:latin typeface="Verdana" panose="020B0604030504040204" pitchFamily="34" charset="0"/>
                <a:ea typeface="Verdana" panose="020B0604030504040204" pitchFamily="34" charset="0"/>
                <a:cs typeface="Arial Narrow"/>
                <a:sym typeface="Arial Narrow"/>
              </a:rPr>
              <a:t>LIBRO</a:t>
            </a:r>
            <a:r>
              <a:rPr lang="es-PE" kern="1200" dirty="0">
                <a:latin typeface="Verdana" panose="020B0604030504040204" pitchFamily="34" charset="0"/>
                <a:ea typeface="Verdana" panose="020B0604030504040204" pitchFamily="34" charset="0"/>
                <a:cs typeface="Rambla"/>
                <a:sym typeface="Rambla"/>
              </a:rPr>
              <a:t>: </a:t>
            </a:r>
            <a:r>
              <a:rPr lang="es-PE" kern="1200" dirty="0">
                <a:latin typeface="Verdana" panose="020B0604030504040204" pitchFamily="34" charset="0"/>
                <a:ea typeface="Verdana" panose="020B0604030504040204" pitchFamily="34" charset="0"/>
                <a:cs typeface="Arial Narrow"/>
                <a:sym typeface="Arial Narrow"/>
              </a:rPr>
              <a:t>(..., El retrato de </a:t>
            </a:r>
            <a:r>
              <a:rPr lang="es-PE" kern="1200" dirty="0" err="1">
                <a:latin typeface="Verdana" panose="020B0604030504040204" pitchFamily="34" charset="0"/>
                <a:ea typeface="Verdana" panose="020B0604030504040204" pitchFamily="34" charset="0"/>
                <a:cs typeface="Arial Narrow"/>
                <a:sym typeface="Arial Narrow"/>
              </a:rPr>
              <a:t>Dorian</a:t>
            </a:r>
            <a:r>
              <a:rPr lang="es-PE" kern="1200" dirty="0">
                <a:latin typeface="Verdana" panose="020B0604030504040204" pitchFamily="34" charset="0"/>
                <a:ea typeface="Verdana" panose="020B0604030504040204" pitchFamily="34" charset="0"/>
                <a:cs typeface="Arial Narrow"/>
                <a:sym typeface="Arial Narrow"/>
              </a:rPr>
              <a:t> Gray, ...)</a:t>
            </a:r>
            <a:r>
              <a:rPr lang="es-PE" kern="1200" dirty="0">
                <a:latin typeface="Verdana" panose="020B0604030504040204" pitchFamily="34" charset="0"/>
                <a:ea typeface="Verdana" panose="020B0604030504040204" pitchFamily="34" charset="0"/>
                <a:cs typeface="Rambla"/>
                <a:sym typeface="Rambla"/>
              </a:rPr>
              <a:t> y </a:t>
            </a:r>
            <a:r>
              <a:rPr lang="es-PE" kern="1200" dirty="0">
                <a:latin typeface="Verdana" panose="020B0604030504040204" pitchFamily="34" charset="0"/>
                <a:ea typeface="Verdana" panose="020B0604030504040204" pitchFamily="34" charset="0"/>
                <a:cs typeface="Arial Narrow"/>
                <a:sym typeface="Arial Narrow"/>
              </a:rPr>
              <a:t>(..., Once minutos, ...)</a:t>
            </a:r>
            <a:r>
              <a:rPr lang="es-PE" kern="1200" dirty="0">
                <a:latin typeface="Verdana" panose="020B0604030504040204" pitchFamily="34" charset="0"/>
                <a:ea typeface="Verdana" panose="020B0604030504040204" pitchFamily="34" charset="0"/>
                <a:cs typeface="Rambla"/>
                <a:sym typeface="Rambla"/>
              </a:rPr>
              <a:t> »</a:t>
            </a:r>
          </a:p>
          <a:p>
            <a:pPr marL="1143000" lvl="2" indent="-228600" eaLnBrk="0" fontAlgn="base" hangingPunct="0">
              <a:spcBef>
                <a:spcPts val="36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 Cada registro de </a:t>
            </a:r>
            <a:r>
              <a:rPr lang="es-PE" kern="1200" dirty="0">
                <a:latin typeface="Verdana" panose="020B0604030504040204" pitchFamily="34" charset="0"/>
                <a:ea typeface="Verdana" panose="020B0604030504040204" pitchFamily="34" charset="0"/>
                <a:cs typeface="Arial Narrow"/>
                <a:sym typeface="Arial Narrow"/>
              </a:rPr>
              <a:t>PRESTAMO</a:t>
            </a:r>
            <a:r>
              <a:rPr lang="es-PE" kern="1200" dirty="0">
                <a:latin typeface="Verdana" panose="020B0604030504040204" pitchFamily="34" charset="0"/>
                <a:ea typeface="Verdana" panose="020B0604030504040204" pitchFamily="34" charset="0"/>
                <a:cs typeface="Rambla"/>
                <a:sym typeface="Rambla"/>
              </a:rPr>
              <a:t> se relaciona con un registro de </a:t>
            </a:r>
            <a:r>
              <a:rPr lang="es-PE" kern="1200" dirty="0">
                <a:latin typeface="Verdana" panose="020B0604030504040204" pitchFamily="34" charset="0"/>
                <a:ea typeface="Verdana" panose="020B0604030504040204" pitchFamily="34" charset="0"/>
                <a:cs typeface="Arial Narrow"/>
                <a:sym typeface="Arial Narrow"/>
              </a:rPr>
              <a:t>PERSONA </a:t>
            </a:r>
            <a:r>
              <a:rPr lang="es-PE" kern="1200" dirty="0">
                <a:latin typeface="Verdana" panose="020B0604030504040204" pitchFamily="34" charset="0"/>
                <a:ea typeface="Verdana" panose="020B0604030504040204" pitchFamily="34" charset="0"/>
                <a:cs typeface="Rambla"/>
                <a:sym typeface="Rambla"/>
              </a:rPr>
              <a:t>y con un registro de </a:t>
            </a:r>
            <a:r>
              <a:rPr lang="es-PE" kern="1200" dirty="0">
                <a:latin typeface="Verdana" panose="020B0604030504040204" pitchFamily="34" charset="0"/>
                <a:ea typeface="Verdana" panose="020B0604030504040204" pitchFamily="34" charset="0"/>
                <a:cs typeface="Arial Narrow"/>
                <a:sym typeface="Arial Narrow"/>
              </a:rPr>
              <a:t>LIBRO</a:t>
            </a:r>
            <a:r>
              <a:rPr lang="es-PE" kern="1200" dirty="0">
                <a:latin typeface="Verdana" panose="020B0604030504040204" pitchFamily="34" charset="0"/>
                <a:ea typeface="Verdana" panose="020B0604030504040204" pitchFamily="34" charset="0"/>
                <a:cs typeface="Rambla"/>
                <a:sym typeface="Rambla"/>
              </a:rPr>
              <a:t> »</a:t>
            </a:r>
          </a:p>
          <a:p>
            <a:pPr marL="1143000" lvl="2" indent="-228600" eaLnBrk="0" fontAlgn="base" hangingPunct="0">
              <a:spcBef>
                <a:spcPts val="36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 Cada registro de </a:t>
            </a:r>
            <a:r>
              <a:rPr lang="es-PE" kern="1200" dirty="0">
                <a:latin typeface="Verdana" panose="020B0604030504040204" pitchFamily="34" charset="0"/>
                <a:ea typeface="Verdana" panose="020B0604030504040204" pitchFamily="34" charset="0"/>
                <a:cs typeface="Arial Narrow"/>
                <a:sym typeface="Arial Narrow"/>
              </a:rPr>
              <a:t>AUTOR</a:t>
            </a:r>
            <a:r>
              <a:rPr lang="es-PE" kern="1200" dirty="0">
                <a:latin typeface="Verdana" panose="020B0604030504040204" pitchFamily="34" charset="0"/>
                <a:ea typeface="Verdana" panose="020B0604030504040204" pitchFamily="34" charset="0"/>
                <a:cs typeface="Rambla"/>
                <a:sym typeface="Rambla"/>
              </a:rPr>
              <a:t> se relaciona con varios registros de </a:t>
            </a:r>
            <a:r>
              <a:rPr lang="es-PE" kern="1200" dirty="0">
                <a:latin typeface="Verdana" panose="020B0604030504040204" pitchFamily="34" charset="0"/>
                <a:ea typeface="Verdana" panose="020B0604030504040204" pitchFamily="34" charset="0"/>
                <a:cs typeface="Arial Narrow"/>
                <a:sym typeface="Arial Narrow"/>
              </a:rPr>
              <a:t>LIBRO</a:t>
            </a:r>
            <a:r>
              <a:rPr lang="es-PE" kern="1200" dirty="0">
                <a:latin typeface="Verdana" panose="020B0604030504040204" pitchFamily="34" charset="0"/>
                <a:ea typeface="Verdana" panose="020B0604030504040204" pitchFamily="34" charset="0"/>
                <a:cs typeface="Rambla"/>
                <a:sym typeface="Rambla"/>
              </a:rPr>
              <a:t> »</a:t>
            </a:r>
          </a:p>
          <a:p>
            <a:pPr marL="742950" lvl="1" indent="-285750" eaLnBrk="0" fontAlgn="base" hangingPunct="0">
              <a:spcBef>
                <a:spcPts val="360"/>
              </a:spcBef>
              <a:buSzPct val="100000"/>
              <a:buFont typeface="Rambla"/>
              <a:buChar char="–"/>
            </a:pPr>
            <a:r>
              <a:rPr lang="es-PE" kern="1200" dirty="0">
                <a:latin typeface="Verdana" panose="020B0604030504040204" pitchFamily="34" charset="0"/>
                <a:ea typeface="Verdana" panose="020B0604030504040204" pitchFamily="34" charset="0"/>
                <a:cs typeface="Rambla"/>
                <a:sym typeface="Rambla"/>
              </a:rPr>
              <a:t>DBMS debe permitir ...</a:t>
            </a:r>
          </a:p>
          <a:p>
            <a:pPr marL="1143000" lvl="2" indent="-228600" eaLnBrk="0" fontAlgn="base" hangingPunct="0">
              <a:spcBef>
                <a:spcPts val="360"/>
              </a:spcBef>
              <a:buClr>
                <a:srgbClr val="3333CC"/>
              </a:buClr>
              <a:buSzPct val="100000"/>
              <a:buFont typeface="Rambla"/>
              <a:buChar char="•"/>
            </a:pPr>
            <a:r>
              <a:rPr lang="es-PE" b="1" kern="1200" dirty="0">
                <a:solidFill>
                  <a:srgbClr val="FF800F"/>
                </a:solidFill>
                <a:latin typeface="Verdana" panose="020B0604030504040204" pitchFamily="34" charset="0"/>
                <a:ea typeface="Verdana" panose="020B0604030504040204" pitchFamily="34" charset="0"/>
                <a:cs typeface="Rambla"/>
                <a:sym typeface="Rambla"/>
              </a:rPr>
              <a:t>Representar</a:t>
            </a:r>
            <a:r>
              <a:rPr lang="es-PE" kern="1200" dirty="0">
                <a:latin typeface="Verdana" panose="020B0604030504040204" pitchFamily="34" charset="0"/>
                <a:ea typeface="Verdana" panose="020B0604030504040204" pitchFamily="34" charset="0"/>
                <a:cs typeface="Rambla"/>
                <a:sym typeface="Rambla"/>
              </a:rPr>
              <a:t> relaciones entre los datos</a:t>
            </a:r>
          </a:p>
          <a:p>
            <a:pPr marL="1143000" lvl="2" indent="-228600" eaLnBrk="0" fontAlgn="base" hangingPunct="0">
              <a:spcBef>
                <a:spcPts val="360"/>
              </a:spcBef>
              <a:buClr>
                <a:srgbClr val="3333CC"/>
              </a:buClr>
              <a:buSzPct val="100000"/>
              <a:buFont typeface="Rambla"/>
              <a:buChar char="•"/>
            </a:pPr>
            <a:r>
              <a:rPr lang="es-PE" b="1" kern="1200" dirty="0">
                <a:solidFill>
                  <a:srgbClr val="FF800F"/>
                </a:solidFill>
                <a:latin typeface="Verdana" panose="020B0604030504040204" pitchFamily="34" charset="0"/>
                <a:ea typeface="Verdana" panose="020B0604030504040204" pitchFamily="34" charset="0"/>
                <a:cs typeface="Rambla"/>
                <a:sym typeface="Rambla"/>
              </a:rPr>
              <a:t>Obtener</a:t>
            </a:r>
            <a:r>
              <a:rPr lang="es-PE" kern="1200" dirty="0">
                <a:solidFill>
                  <a:srgbClr val="FF800F"/>
                </a:solidFill>
                <a:latin typeface="Verdana" panose="020B0604030504040204" pitchFamily="34" charset="0"/>
                <a:ea typeface="Verdana" panose="020B0604030504040204" pitchFamily="34" charset="0"/>
                <a:cs typeface="Rambla"/>
                <a:sym typeface="Rambla"/>
              </a:rPr>
              <a:t> y </a:t>
            </a:r>
            <a:r>
              <a:rPr lang="es-PE" b="1" kern="1200" dirty="0">
                <a:solidFill>
                  <a:srgbClr val="FF800F"/>
                </a:solidFill>
                <a:latin typeface="Verdana" panose="020B0604030504040204" pitchFamily="34" charset="0"/>
                <a:ea typeface="Verdana" panose="020B0604030504040204" pitchFamily="34" charset="0"/>
                <a:cs typeface="Rambla"/>
                <a:sym typeface="Rambla"/>
              </a:rPr>
              <a:t>Actualizar</a:t>
            </a:r>
            <a:r>
              <a:rPr lang="es-PE" kern="1200" dirty="0">
                <a:solidFill>
                  <a:srgbClr val="FF800F"/>
                </a:solidFill>
                <a:latin typeface="Verdana" panose="020B0604030504040204" pitchFamily="34" charset="0"/>
                <a:ea typeface="Verdana" panose="020B0604030504040204" pitchFamily="34" charset="0"/>
                <a:cs typeface="Rambla"/>
                <a:sym typeface="Rambla"/>
              </a:rPr>
              <a:t> </a:t>
            </a:r>
            <a:r>
              <a:rPr lang="es-PE" kern="1200" dirty="0">
                <a:latin typeface="Verdana" panose="020B0604030504040204" pitchFamily="34" charset="0"/>
                <a:ea typeface="Verdana" panose="020B0604030504040204" pitchFamily="34" charset="0"/>
                <a:cs typeface="Rambla"/>
                <a:sym typeface="Rambla"/>
              </a:rPr>
              <a:t>datos relacionados</a:t>
            </a:r>
          </a:p>
          <a:p>
            <a:pPr marL="1143000" lvl="2" indent="-228600" eaLnBrk="0" fontAlgn="base" hangingPunct="0">
              <a:spcBef>
                <a:spcPts val="360"/>
              </a:spcBef>
              <a:buClrTx/>
              <a:buSzPct val="25000"/>
              <a:buFontTx/>
              <a:buNone/>
            </a:pPr>
            <a:r>
              <a:rPr lang="es-PE" kern="1200" dirty="0">
                <a:latin typeface="Verdana" panose="020B0604030504040204" pitchFamily="34" charset="0"/>
                <a:ea typeface="Verdana" panose="020B0604030504040204" pitchFamily="34" charset="0"/>
                <a:cs typeface="Rambla"/>
                <a:sym typeface="Rambla"/>
              </a:rPr>
              <a:t>   </a:t>
            </a:r>
            <a:r>
              <a:rPr lang="es-PE" kern="1200" dirty="0">
                <a:latin typeface="Verdana" panose="020B0604030504040204" pitchFamily="34" charset="0"/>
                <a:ea typeface="Verdana" panose="020B0604030504040204" pitchFamily="34" charset="0"/>
                <a:cs typeface="Arial Narrow"/>
                <a:sym typeface="Arial Narrow"/>
              </a:rPr>
              <a:t>« Obtener los títulos y editorial de los libros escritos por “Arthur </a:t>
            </a:r>
            <a:r>
              <a:rPr lang="es-PE" kern="1200" dirty="0" err="1">
                <a:latin typeface="Verdana" panose="020B0604030504040204" pitchFamily="34" charset="0"/>
                <a:ea typeface="Verdana" panose="020B0604030504040204" pitchFamily="34" charset="0"/>
                <a:cs typeface="Arial Narrow"/>
                <a:sym typeface="Arial Narrow"/>
              </a:rPr>
              <a:t>Conan</a:t>
            </a:r>
            <a:r>
              <a:rPr lang="es-PE" kern="1200" dirty="0">
                <a:latin typeface="Verdana" panose="020B0604030504040204" pitchFamily="34" charset="0"/>
                <a:ea typeface="Verdana" panose="020B0604030504040204" pitchFamily="34" charset="0"/>
                <a:cs typeface="Arial Narrow"/>
                <a:sym typeface="Arial Narrow"/>
              </a:rPr>
              <a:t> </a:t>
            </a:r>
            <a:r>
              <a:rPr lang="es-PE" kern="1200" dirty="0" err="1">
                <a:latin typeface="Verdana" panose="020B0604030504040204" pitchFamily="34" charset="0"/>
                <a:ea typeface="Verdana" panose="020B0604030504040204" pitchFamily="34" charset="0"/>
                <a:cs typeface="Arial Narrow"/>
                <a:sym typeface="Arial Narrow"/>
              </a:rPr>
              <a:t>Doyle</a:t>
            </a:r>
            <a:r>
              <a:rPr lang="es-PE" kern="1200" dirty="0">
                <a:latin typeface="Verdana" panose="020B0604030504040204" pitchFamily="34" charset="0"/>
                <a:ea typeface="Verdana" panose="020B0604030504040204" pitchFamily="34" charset="0"/>
                <a:cs typeface="Arial Narrow"/>
                <a:sym typeface="Arial Narrow"/>
              </a:rPr>
              <a:t>” »</a:t>
            </a:r>
          </a:p>
          <a:p>
            <a:pPr marL="1143000" lvl="2" indent="-228600" eaLnBrk="0" fontAlgn="base" hangingPunct="0">
              <a:spcBef>
                <a:spcPts val="360"/>
              </a:spcBef>
              <a:buClrTx/>
              <a:buSzPct val="25000"/>
              <a:buFontTx/>
              <a:buNone/>
            </a:pPr>
            <a:r>
              <a:rPr lang="es-PE" kern="1200" dirty="0">
                <a:latin typeface="Verdana" panose="020B0604030504040204" pitchFamily="34" charset="0"/>
                <a:ea typeface="Verdana" panose="020B0604030504040204" pitchFamily="34" charset="0"/>
                <a:cs typeface="Rambla"/>
                <a:sym typeface="Rambla"/>
              </a:rPr>
              <a:t>	</a:t>
            </a:r>
            <a:r>
              <a:rPr lang="es-PE" kern="1200" dirty="0">
                <a:latin typeface="Verdana" panose="020B0604030504040204" pitchFamily="34" charset="0"/>
                <a:ea typeface="Verdana" panose="020B0604030504040204" pitchFamily="34" charset="0"/>
                <a:cs typeface="Arial Narrow"/>
                <a:sym typeface="Arial Narrow"/>
              </a:rPr>
              <a:t>« Obtener nombres de personas con libros prestados más de cinco meses »</a:t>
            </a:r>
          </a:p>
        </p:txBody>
      </p:sp>
    </p:spTree>
    <p:extLst>
      <p:ext uri="{BB962C8B-B14F-4D97-AF65-F5344CB8AC3E}">
        <p14:creationId xmlns:p14="http://schemas.microsoft.com/office/powerpoint/2010/main" val="3620841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200" dirty="0">
                <a:solidFill>
                  <a:srgbClr val="FF501C"/>
                </a:solidFill>
              </a:rPr>
              <a:t>VENTAJAS DEL USO DE UN DBMS</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pic>
        <p:nvPicPr>
          <p:cNvPr id="3" name="Picture 2">
            <a:extLst>
              <a:ext uri="{FF2B5EF4-FFF2-40B4-BE49-F238E27FC236}">
                <a16:creationId xmlns:a16="http://schemas.microsoft.com/office/drawing/2014/main" id="{359E5531-DFD4-4940-B26D-75759DF6FEC8}"/>
              </a:ext>
            </a:extLst>
          </p:cNvPr>
          <p:cNvPicPr>
            <a:picLocks noChangeAspect="1"/>
          </p:cNvPicPr>
          <p:nvPr/>
        </p:nvPicPr>
        <p:blipFill>
          <a:blip r:embed="rId4"/>
          <a:stretch>
            <a:fillRect/>
          </a:stretch>
        </p:blipFill>
        <p:spPr>
          <a:xfrm>
            <a:off x="1131216" y="1953129"/>
            <a:ext cx="6881568" cy="2988710"/>
          </a:xfrm>
          <a:prstGeom prst="rect">
            <a:avLst/>
          </a:prstGeom>
        </p:spPr>
      </p:pic>
      <p:sp>
        <p:nvSpPr>
          <p:cNvPr id="30" name="TextBox 29">
            <a:extLst>
              <a:ext uri="{FF2B5EF4-FFF2-40B4-BE49-F238E27FC236}">
                <a16:creationId xmlns:a16="http://schemas.microsoft.com/office/drawing/2014/main" id="{C4A81474-C65A-4D10-A051-99D4AC2EF76F}"/>
              </a:ext>
            </a:extLst>
          </p:cNvPr>
          <p:cNvSpPr txBox="1"/>
          <p:nvPr/>
        </p:nvSpPr>
        <p:spPr>
          <a:xfrm>
            <a:off x="696686" y="1388689"/>
            <a:ext cx="4572000" cy="307328"/>
          </a:xfrm>
          <a:prstGeom prst="rect">
            <a:avLst/>
          </a:prstGeom>
          <a:noFill/>
        </p:spPr>
        <p:txBody>
          <a:bodyPr wrap="square">
            <a:spAutoFit/>
          </a:bodyPr>
          <a:lstStyle/>
          <a:p>
            <a:pPr marL="342900" indent="-342900" eaLnBrk="0" fontAlgn="base" hangingPunct="0">
              <a:lnSpc>
                <a:spcPct val="110000"/>
              </a:lnSpc>
              <a:buSzPct val="100000"/>
              <a:buFont typeface="Rambla"/>
              <a:buChar char="•"/>
            </a:pPr>
            <a:r>
              <a:rPr lang="es-PE" b="1" kern="1200" dirty="0">
                <a:latin typeface="Verdana" panose="020B0604030504040204" pitchFamily="34" charset="0"/>
                <a:ea typeface="Verdana" panose="020B0604030504040204" pitchFamily="34" charset="0"/>
                <a:cs typeface="Rambla"/>
                <a:sym typeface="Rambla"/>
              </a:rPr>
              <a:t>Respaldo y Recuperación</a:t>
            </a:r>
          </a:p>
        </p:txBody>
      </p:sp>
    </p:spTree>
    <p:extLst>
      <p:ext uri="{BB962C8B-B14F-4D97-AF65-F5344CB8AC3E}">
        <p14:creationId xmlns:p14="http://schemas.microsoft.com/office/powerpoint/2010/main" val="1770811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200" dirty="0">
                <a:solidFill>
                  <a:srgbClr val="FF501C"/>
                </a:solidFill>
              </a:rPr>
              <a:t>HISTORIA: BASES DE DATOS</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9" name="TextBox 8">
            <a:extLst>
              <a:ext uri="{FF2B5EF4-FFF2-40B4-BE49-F238E27FC236}">
                <a16:creationId xmlns:a16="http://schemas.microsoft.com/office/drawing/2014/main" id="{CDC9A14B-37D2-4158-8BBF-D059DC0DCA4F}"/>
              </a:ext>
            </a:extLst>
          </p:cNvPr>
          <p:cNvSpPr txBox="1"/>
          <p:nvPr/>
        </p:nvSpPr>
        <p:spPr>
          <a:xfrm>
            <a:off x="623400" y="1460327"/>
            <a:ext cx="7221572" cy="3416320"/>
          </a:xfrm>
          <a:prstGeom prst="rect">
            <a:avLst/>
          </a:prstGeom>
          <a:noFill/>
        </p:spPr>
        <p:txBody>
          <a:bodyPr wrap="square">
            <a:spAutoFit/>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1950s Sistemas de </a:t>
            </a:r>
            <a:r>
              <a:rPr kumimoji="0" lang="en-US" altLang="en-US" sz="16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mn-cs"/>
              </a:rPr>
              <a:t>ficheros</a:t>
            </a: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 </a:t>
            </a:r>
            <a:r>
              <a:rPr kumimoji="0" lang="en-US" altLang="en-US" sz="16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mn-cs"/>
              </a:rPr>
              <a:t>tarjetas</a:t>
            </a: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 </a:t>
            </a:r>
            <a:r>
              <a:rPr kumimoji="0" lang="en-US" altLang="en-US" sz="16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mn-cs"/>
              </a:rPr>
              <a:t>perforadas</a:t>
            </a:r>
            <a:endPar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endParaRPr>
          </a:p>
          <a:p>
            <a:pPr marL="342900" marR="0" lvl="0" indent="-342900" algn="l" defTabSz="914400" rtl="0" eaLnBrk="1" fontAlgn="base" latinLnBrk="0" hangingPunct="1">
              <a:lnSpc>
                <a:spcPct val="9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endParaRPr>
          </a:p>
          <a:p>
            <a:pPr marL="342900" marR="0" lvl="0" indent="-342900" algn="l" defTabSz="914400" rtl="0" eaLnBrk="1" fontAlgn="base" latinLnBrk="0" hangingPunct="1">
              <a:lnSpc>
                <a:spcPct val="90000"/>
              </a:lnSpc>
              <a:spcBef>
                <a:spcPct val="0"/>
              </a:spcBef>
              <a:spcAft>
                <a:spcPct val="0"/>
              </a:spcAft>
              <a:buClrTx/>
              <a:buSzTx/>
              <a:buFontTx/>
              <a:buChar char="•"/>
              <a:tabLst/>
              <a:defRPr/>
            </a:pP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1960s </a:t>
            </a:r>
            <a:r>
              <a:rPr kumimoji="0" lang="en-US" altLang="en-US" sz="16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mn-cs"/>
              </a:rPr>
              <a:t>Jerárquicos</a:t>
            </a: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 	</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IDS, IMS (Sistema Sabre)</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1970s Redes 		</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CODASYL, IDMS</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1980s Relational 		</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INGRES, ORACLE, DB2, Sybase</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Paradox, dBase		</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1990s </a:t>
            </a:r>
            <a:r>
              <a:rPr kumimoji="0" lang="en-US" altLang="en-US" sz="16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mn-cs"/>
              </a:rPr>
              <a:t>Orientado</a:t>
            </a: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 al </a:t>
            </a:r>
            <a:r>
              <a:rPr kumimoji="0" lang="en-US" altLang="en-US" sz="16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mn-cs"/>
              </a:rPr>
              <a:t>objeto</a:t>
            </a: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 y </a:t>
            </a:r>
            <a:r>
              <a:rPr kumimoji="0" lang="en-US" altLang="en-US" sz="16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mn-cs"/>
              </a:rPr>
              <a:t>objecto</a:t>
            </a: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 </a:t>
            </a:r>
            <a:r>
              <a:rPr kumimoji="0" lang="en-US" altLang="en-US" sz="16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mn-cs"/>
              </a:rPr>
              <a:t>relacional</a:t>
            </a: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 </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O2, </a:t>
            </a:r>
            <a:r>
              <a:rPr kumimoji="0" lang="en-US" altLang="en-US" sz="16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GemStone</a:t>
            </a: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r>
              <a:rPr kumimoji="0" lang="en-US" altLang="en-US" sz="16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Ontos</a:t>
            </a:r>
            <a:endPar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199x-2000s </a:t>
            </a:r>
            <a:r>
              <a:rPr kumimoji="0" lang="en-US" altLang="en-US" sz="16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mn-cs"/>
              </a:rPr>
              <a:t>Datos</a:t>
            </a: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 </a:t>
            </a:r>
            <a:r>
              <a:rPr kumimoji="0" lang="en-US" altLang="en-US" sz="16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mn-cs"/>
              </a:rPr>
              <a:t>en</a:t>
            </a: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 Web, </a:t>
            </a:r>
            <a:r>
              <a:rPr kumimoji="0" lang="en-US" altLang="en-US" sz="16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mn-cs"/>
              </a:rPr>
              <a:t>Aplicaciones</a:t>
            </a: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 E-commerce, </a:t>
            </a:r>
            <a:r>
              <a:rPr kumimoji="0" lang="en-US" altLang="en-US" sz="16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mn-cs"/>
              </a:rPr>
              <a:t>Tecnologías</a:t>
            </a: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 Wireless, </a:t>
            </a:r>
            <a:r>
              <a:rPr kumimoji="0" lang="en-US" altLang="en-US" sz="16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mn-cs"/>
              </a:rPr>
              <a:t>Inteligencia</a:t>
            </a: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mn-cs"/>
              </a:rPr>
              <a:t> Artificial, XML, NoSQL</a:t>
            </a:r>
          </a:p>
        </p:txBody>
      </p:sp>
      <p:grpSp>
        <p:nvGrpSpPr>
          <p:cNvPr id="77" name="Group 4">
            <a:extLst>
              <a:ext uri="{FF2B5EF4-FFF2-40B4-BE49-F238E27FC236}">
                <a16:creationId xmlns:a16="http://schemas.microsoft.com/office/drawing/2014/main" id="{B354C39B-0822-40B7-AA8F-A9707A88FF1A}"/>
              </a:ext>
            </a:extLst>
          </p:cNvPr>
          <p:cNvGrpSpPr>
            <a:grpSpLocks/>
          </p:cNvGrpSpPr>
          <p:nvPr/>
        </p:nvGrpSpPr>
        <p:grpSpPr bwMode="auto">
          <a:xfrm>
            <a:off x="4713288" y="1076325"/>
            <a:ext cx="1336675" cy="885825"/>
            <a:chOff x="3332" y="980"/>
            <a:chExt cx="842" cy="558"/>
          </a:xfrm>
        </p:grpSpPr>
        <p:sp>
          <p:nvSpPr>
            <p:cNvPr id="78" name="Rectangle 5">
              <a:extLst>
                <a:ext uri="{FF2B5EF4-FFF2-40B4-BE49-F238E27FC236}">
                  <a16:creationId xmlns:a16="http://schemas.microsoft.com/office/drawing/2014/main" id="{04390743-F142-4456-9FF1-82597C55F713}"/>
                </a:ext>
              </a:extLst>
            </p:cNvPr>
            <p:cNvSpPr>
              <a:spLocks noChangeArrowheads="1"/>
            </p:cNvSpPr>
            <p:nvPr/>
          </p:nvSpPr>
          <p:spPr bwMode="auto">
            <a:xfrm>
              <a:off x="3540" y="980"/>
              <a:ext cx="235" cy="97"/>
            </a:xfrm>
            <a:prstGeom prst="rect">
              <a:avLst/>
            </a:prstGeom>
            <a:noFill/>
            <a:ln w="7938">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79" name="Rectangle 6">
              <a:extLst>
                <a:ext uri="{FF2B5EF4-FFF2-40B4-BE49-F238E27FC236}">
                  <a16:creationId xmlns:a16="http://schemas.microsoft.com/office/drawing/2014/main" id="{694DC95E-A39C-4F17-BDBC-869D4A48DC76}"/>
                </a:ext>
              </a:extLst>
            </p:cNvPr>
            <p:cNvSpPr>
              <a:spLocks noChangeArrowheads="1"/>
            </p:cNvSpPr>
            <p:nvPr/>
          </p:nvSpPr>
          <p:spPr bwMode="auto">
            <a:xfrm>
              <a:off x="3332" y="1211"/>
              <a:ext cx="235" cy="97"/>
            </a:xfrm>
            <a:prstGeom prst="rect">
              <a:avLst/>
            </a:prstGeom>
            <a:noFill/>
            <a:ln w="7938">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80" name="Rectangle 7">
              <a:extLst>
                <a:ext uri="{FF2B5EF4-FFF2-40B4-BE49-F238E27FC236}">
                  <a16:creationId xmlns:a16="http://schemas.microsoft.com/office/drawing/2014/main" id="{C5E22168-A41C-4848-8798-17D9400ED600}"/>
                </a:ext>
              </a:extLst>
            </p:cNvPr>
            <p:cNvSpPr>
              <a:spLocks noChangeArrowheads="1"/>
            </p:cNvSpPr>
            <p:nvPr/>
          </p:nvSpPr>
          <p:spPr bwMode="auto">
            <a:xfrm>
              <a:off x="3706" y="1211"/>
              <a:ext cx="235" cy="97"/>
            </a:xfrm>
            <a:prstGeom prst="rect">
              <a:avLst/>
            </a:prstGeom>
            <a:noFill/>
            <a:ln w="7938">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nvGrpSpPr>
            <p:cNvPr id="81" name="Group 8">
              <a:extLst>
                <a:ext uri="{FF2B5EF4-FFF2-40B4-BE49-F238E27FC236}">
                  <a16:creationId xmlns:a16="http://schemas.microsoft.com/office/drawing/2014/main" id="{B6CC1ACB-C641-4883-B5C3-C5F084EA303F}"/>
                </a:ext>
              </a:extLst>
            </p:cNvPr>
            <p:cNvGrpSpPr>
              <a:grpSpLocks/>
            </p:cNvGrpSpPr>
            <p:nvPr/>
          </p:nvGrpSpPr>
          <p:grpSpPr bwMode="auto">
            <a:xfrm>
              <a:off x="3398" y="1070"/>
              <a:ext cx="186" cy="145"/>
              <a:chOff x="3398" y="1502"/>
              <a:chExt cx="186" cy="139"/>
            </a:xfrm>
          </p:grpSpPr>
          <p:sp>
            <p:nvSpPr>
              <p:cNvPr id="93" name="Freeform 9">
                <a:extLst>
                  <a:ext uri="{FF2B5EF4-FFF2-40B4-BE49-F238E27FC236}">
                    <a16:creationId xmlns:a16="http://schemas.microsoft.com/office/drawing/2014/main" id="{48D2ED00-7AFA-41DD-8732-F655D9B087FD}"/>
                  </a:ext>
                </a:extLst>
              </p:cNvPr>
              <p:cNvSpPr>
                <a:spLocks/>
              </p:cNvSpPr>
              <p:nvPr/>
            </p:nvSpPr>
            <p:spPr bwMode="auto">
              <a:xfrm>
                <a:off x="3398" y="1579"/>
                <a:ext cx="67" cy="62"/>
              </a:xfrm>
              <a:custGeom>
                <a:avLst/>
                <a:gdLst>
                  <a:gd name="T0" fmla="*/ 0 w 67"/>
                  <a:gd name="T1" fmla="*/ 62 h 62"/>
                  <a:gd name="T2" fmla="*/ 47 w 67"/>
                  <a:gd name="T3" fmla="*/ 0 h 62"/>
                  <a:gd name="T4" fmla="*/ 57 w 67"/>
                  <a:gd name="T5" fmla="*/ 15 h 62"/>
                  <a:gd name="T6" fmla="*/ 67 w 67"/>
                  <a:gd name="T7" fmla="*/ 31 h 62"/>
                  <a:gd name="T8" fmla="*/ 0 w 67"/>
                  <a:gd name="T9" fmla="*/ 62 h 62"/>
                  <a:gd name="T10" fmla="*/ 0 60000 65536"/>
                  <a:gd name="T11" fmla="*/ 0 60000 65536"/>
                  <a:gd name="T12" fmla="*/ 0 60000 65536"/>
                  <a:gd name="T13" fmla="*/ 0 60000 65536"/>
                  <a:gd name="T14" fmla="*/ 0 60000 65536"/>
                  <a:gd name="T15" fmla="*/ 0 w 67"/>
                  <a:gd name="T16" fmla="*/ 0 h 62"/>
                  <a:gd name="T17" fmla="*/ 67 w 67"/>
                  <a:gd name="T18" fmla="*/ 62 h 62"/>
                </a:gdLst>
                <a:ahLst/>
                <a:cxnLst>
                  <a:cxn ang="T10">
                    <a:pos x="T0" y="T1"/>
                  </a:cxn>
                  <a:cxn ang="T11">
                    <a:pos x="T2" y="T3"/>
                  </a:cxn>
                  <a:cxn ang="T12">
                    <a:pos x="T4" y="T5"/>
                  </a:cxn>
                  <a:cxn ang="T13">
                    <a:pos x="T6" y="T7"/>
                  </a:cxn>
                  <a:cxn ang="T14">
                    <a:pos x="T8" y="T9"/>
                  </a:cxn>
                </a:cxnLst>
                <a:rect l="T15" t="T16" r="T17" b="T18"/>
                <a:pathLst>
                  <a:path w="67" h="62">
                    <a:moveTo>
                      <a:pt x="0" y="62"/>
                    </a:moveTo>
                    <a:lnTo>
                      <a:pt x="47" y="0"/>
                    </a:lnTo>
                    <a:lnTo>
                      <a:pt x="57" y="15"/>
                    </a:lnTo>
                    <a:lnTo>
                      <a:pt x="67" y="31"/>
                    </a:lnTo>
                    <a:lnTo>
                      <a:pt x="0" y="62"/>
                    </a:lnTo>
                    <a:close/>
                  </a:path>
                </a:pathLst>
              </a:custGeom>
              <a:noFill/>
              <a:ln w="9525">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94" name="Line 10">
                <a:extLst>
                  <a:ext uri="{FF2B5EF4-FFF2-40B4-BE49-F238E27FC236}">
                    <a16:creationId xmlns:a16="http://schemas.microsoft.com/office/drawing/2014/main" id="{6F3F8588-99C0-4394-8DB9-07DD4507E958}"/>
                  </a:ext>
                </a:extLst>
              </p:cNvPr>
              <p:cNvSpPr>
                <a:spLocks noChangeShapeType="1"/>
              </p:cNvSpPr>
              <p:nvPr/>
            </p:nvSpPr>
            <p:spPr bwMode="auto">
              <a:xfrm flipH="1">
                <a:off x="3455" y="1502"/>
                <a:ext cx="129" cy="91"/>
              </a:xfrm>
              <a:prstGeom prst="line">
                <a:avLst/>
              </a:prstGeom>
              <a:noFill/>
              <a:ln w="7938">
                <a:solidFill>
                  <a:srgbClr val="00FF00"/>
                </a:solidFill>
                <a:round/>
                <a:headEnd/>
                <a:tailEnd/>
              </a:ln>
              <a:extLst>
                <a:ext uri="{909E8E84-426E-40DD-AFC4-6F175D3DCCD1}">
                  <a14:hiddenFill xmlns:a14="http://schemas.microsoft.com/office/drawing/2010/main">
                    <a:noFill/>
                  </a14:hiddenFill>
                </a:ext>
              </a:extLst>
            </p:spPr>
            <p:txBody>
              <a:bodyPr/>
              <a:lstStyle/>
              <a:p>
                <a:endParaRPr lang="es-PE"/>
              </a:p>
            </p:txBody>
          </p:sp>
        </p:grpSp>
        <p:grpSp>
          <p:nvGrpSpPr>
            <p:cNvPr id="82" name="Group 11">
              <a:extLst>
                <a:ext uri="{FF2B5EF4-FFF2-40B4-BE49-F238E27FC236}">
                  <a16:creationId xmlns:a16="http://schemas.microsoft.com/office/drawing/2014/main" id="{E9C0D389-9E8B-41F3-B7B1-FF84C3447962}"/>
                </a:ext>
              </a:extLst>
            </p:cNvPr>
            <p:cNvGrpSpPr>
              <a:grpSpLocks/>
            </p:cNvGrpSpPr>
            <p:nvPr/>
          </p:nvGrpSpPr>
          <p:grpSpPr bwMode="auto">
            <a:xfrm>
              <a:off x="3725" y="1070"/>
              <a:ext cx="140" cy="145"/>
              <a:chOff x="3725" y="1502"/>
              <a:chExt cx="140" cy="139"/>
            </a:xfrm>
          </p:grpSpPr>
          <p:sp>
            <p:nvSpPr>
              <p:cNvPr id="91" name="Freeform 12">
                <a:extLst>
                  <a:ext uri="{FF2B5EF4-FFF2-40B4-BE49-F238E27FC236}">
                    <a16:creationId xmlns:a16="http://schemas.microsoft.com/office/drawing/2014/main" id="{CC583671-2DD2-4FAA-BA62-ED24AD0C9714}"/>
                  </a:ext>
                </a:extLst>
              </p:cNvPr>
              <p:cNvSpPr>
                <a:spLocks/>
              </p:cNvSpPr>
              <p:nvPr/>
            </p:nvSpPr>
            <p:spPr bwMode="auto">
              <a:xfrm>
                <a:off x="3802" y="1574"/>
                <a:ext cx="63" cy="67"/>
              </a:xfrm>
              <a:custGeom>
                <a:avLst/>
                <a:gdLst>
                  <a:gd name="T0" fmla="*/ 63 w 63"/>
                  <a:gd name="T1" fmla="*/ 67 h 67"/>
                  <a:gd name="T2" fmla="*/ 0 w 63"/>
                  <a:gd name="T3" fmla="*/ 26 h 67"/>
                  <a:gd name="T4" fmla="*/ 11 w 63"/>
                  <a:gd name="T5" fmla="*/ 15 h 67"/>
                  <a:gd name="T6" fmla="*/ 26 w 63"/>
                  <a:gd name="T7" fmla="*/ 0 h 67"/>
                  <a:gd name="T8" fmla="*/ 63 w 63"/>
                  <a:gd name="T9" fmla="*/ 67 h 67"/>
                  <a:gd name="T10" fmla="*/ 0 60000 65536"/>
                  <a:gd name="T11" fmla="*/ 0 60000 65536"/>
                  <a:gd name="T12" fmla="*/ 0 60000 65536"/>
                  <a:gd name="T13" fmla="*/ 0 60000 65536"/>
                  <a:gd name="T14" fmla="*/ 0 60000 65536"/>
                  <a:gd name="T15" fmla="*/ 0 w 63"/>
                  <a:gd name="T16" fmla="*/ 0 h 67"/>
                  <a:gd name="T17" fmla="*/ 63 w 63"/>
                  <a:gd name="T18" fmla="*/ 67 h 67"/>
                </a:gdLst>
                <a:ahLst/>
                <a:cxnLst>
                  <a:cxn ang="T10">
                    <a:pos x="T0" y="T1"/>
                  </a:cxn>
                  <a:cxn ang="T11">
                    <a:pos x="T2" y="T3"/>
                  </a:cxn>
                  <a:cxn ang="T12">
                    <a:pos x="T4" y="T5"/>
                  </a:cxn>
                  <a:cxn ang="T13">
                    <a:pos x="T6" y="T7"/>
                  </a:cxn>
                  <a:cxn ang="T14">
                    <a:pos x="T8" y="T9"/>
                  </a:cxn>
                </a:cxnLst>
                <a:rect l="T15" t="T16" r="T17" b="T18"/>
                <a:pathLst>
                  <a:path w="63" h="67">
                    <a:moveTo>
                      <a:pt x="63" y="67"/>
                    </a:moveTo>
                    <a:lnTo>
                      <a:pt x="0" y="26"/>
                    </a:lnTo>
                    <a:lnTo>
                      <a:pt x="11" y="15"/>
                    </a:lnTo>
                    <a:lnTo>
                      <a:pt x="26" y="0"/>
                    </a:lnTo>
                    <a:lnTo>
                      <a:pt x="63" y="67"/>
                    </a:lnTo>
                    <a:close/>
                  </a:path>
                </a:pathLst>
              </a:custGeom>
              <a:noFill/>
              <a:ln w="9525">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92" name="Line 13">
                <a:extLst>
                  <a:ext uri="{FF2B5EF4-FFF2-40B4-BE49-F238E27FC236}">
                    <a16:creationId xmlns:a16="http://schemas.microsoft.com/office/drawing/2014/main" id="{0DDD79A0-E787-4262-9C50-6D171942892E}"/>
                  </a:ext>
                </a:extLst>
              </p:cNvPr>
              <p:cNvSpPr>
                <a:spLocks noChangeShapeType="1"/>
              </p:cNvSpPr>
              <p:nvPr/>
            </p:nvSpPr>
            <p:spPr bwMode="auto">
              <a:xfrm>
                <a:off x="3725" y="1502"/>
                <a:ext cx="88" cy="86"/>
              </a:xfrm>
              <a:prstGeom prst="line">
                <a:avLst/>
              </a:prstGeom>
              <a:noFill/>
              <a:ln w="7938">
                <a:solidFill>
                  <a:srgbClr val="00FF00"/>
                </a:solidFill>
                <a:round/>
                <a:headEnd/>
                <a:tailEnd/>
              </a:ln>
              <a:extLst>
                <a:ext uri="{909E8E84-426E-40DD-AFC4-6F175D3DCCD1}">
                  <a14:hiddenFill xmlns:a14="http://schemas.microsoft.com/office/drawing/2010/main">
                    <a:noFill/>
                  </a14:hiddenFill>
                </a:ext>
              </a:extLst>
            </p:spPr>
            <p:txBody>
              <a:bodyPr/>
              <a:lstStyle/>
              <a:p>
                <a:endParaRPr lang="es-PE"/>
              </a:p>
            </p:txBody>
          </p:sp>
        </p:grpSp>
        <p:sp>
          <p:nvSpPr>
            <p:cNvPr id="83" name="Rectangle 14">
              <a:extLst>
                <a:ext uri="{FF2B5EF4-FFF2-40B4-BE49-F238E27FC236}">
                  <a16:creationId xmlns:a16="http://schemas.microsoft.com/office/drawing/2014/main" id="{EF24E4B7-E56E-4B7A-81ED-DE1BD0C76453}"/>
                </a:ext>
              </a:extLst>
            </p:cNvPr>
            <p:cNvSpPr>
              <a:spLocks noChangeArrowheads="1"/>
            </p:cNvSpPr>
            <p:nvPr/>
          </p:nvSpPr>
          <p:spPr bwMode="auto">
            <a:xfrm>
              <a:off x="3566" y="1441"/>
              <a:ext cx="234" cy="97"/>
            </a:xfrm>
            <a:prstGeom prst="rect">
              <a:avLst/>
            </a:prstGeom>
            <a:noFill/>
            <a:ln w="7938">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84" name="Rectangle 15">
              <a:extLst>
                <a:ext uri="{FF2B5EF4-FFF2-40B4-BE49-F238E27FC236}">
                  <a16:creationId xmlns:a16="http://schemas.microsoft.com/office/drawing/2014/main" id="{EC271827-CBD0-463C-831D-DB62C33FED2C}"/>
                </a:ext>
              </a:extLst>
            </p:cNvPr>
            <p:cNvSpPr>
              <a:spLocks noChangeArrowheads="1"/>
            </p:cNvSpPr>
            <p:nvPr/>
          </p:nvSpPr>
          <p:spPr bwMode="auto">
            <a:xfrm>
              <a:off x="3939" y="1441"/>
              <a:ext cx="235" cy="97"/>
            </a:xfrm>
            <a:prstGeom prst="rect">
              <a:avLst/>
            </a:prstGeom>
            <a:noFill/>
            <a:ln w="7938">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nvGrpSpPr>
            <p:cNvPr id="85" name="Group 16">
              <a:extLst>
                <a:ext uri="{FF2B5EF4-FFF2-40B4-BE49-F238E27FC236}">
                  <a16:creationId xmlns:a16="http://schemas.microsoft.com/office/drawing/2014/main" id="{E07C85C1-9216-4BB4-9CC8-2A5A87CE6700}"/>
                </a:ext>
              </a:extLst>
            </p:cNvPr>
            <p:cNvGrpSpPr>
              <a:grpSpLocks/>
            </p:cNvGrpSpPr>
            <p:nvPr/>
          </p:nvGrpSpPr>
          <p:grpSpPr bwMode="auto">
            <a:xfrm>
              <a:off x="3678" y="1301"/>
              <a:ext cx="93" cy="144"/>
              <a:chOff x="3678" y="1733"/>
              <a:chExt cx="93" cy="138"/>
            </a:xfrm>
          </p:grpSpPr>
          <p:sp>
            <p:nvSpPr>
              <p:cNvPr id="89" name="Freeform 17">
                <a:extLst>
                  <a:ext uri="{FF2B5EF4-FFF2-40B4-BE49-F238E27FC236}">
                    <a16:creationId xmlns:a16="http://schemas.microsoft.com/office/drawing/2014/main" id="{6BCE6B58-539F-4345-AC8F-4296F4767539}"/>
                  </a:ext>
                </a:extLst>
              </p:cNvPr>
              <p:cNvSpPr>
                <a:spLocks/>
              </p:cNvSpPr>
              <p:nvPr/>
            </p:nvSpPr>
            <p:spPr bwMode="auto">
              <a:xfrm>
                <a:off x="3678" y="1799"/>
                <a:ext cx="57" cy="72"/>
              </a:xfrm>
              <a:custGeom>
                <a:avLst/>
                <a:gdLst>
                  <a:gd name="T0" fmla="*/ 0 w 57"/>
                  <a:gd name="T1" fmla="*/ 72 h 72"/>
                  <a:gd name="T2" fmla="*/ 26 w 57"/>
                  <a:gd name="T3" fmla="*/ 0 h 72"/>
                  <a:gd name="T4" fmla="*/ 41 w 57"/>
                  <a:gd name="T5" fmla="*/ 10 h 72"/>
                  <a:gd name="T6" fmla="*/ 57 w 57"/>
                  <a:gd name="T7" fmla="*/ 21 h 72"/>
                  <a:gd name="T8" fmla="*/ 0 w 57"/>
                  <a:gd name="T9" fmla="*/ 72 h 72"/>
                  <a:gd name="T10" fmla="*/ 0 60000 65536"/>
                  <a:gd name="T11" fmla="*/ 0 60000 65536"/>
                  <a:gd name="T12" fmla="*/ 0 60000 65536"/>
                  <a:gd name="T13" fmla="*/ 0 60000 65536"/>
                  <a:gd name="T14" fmla="*/ 0 60000 65536"/>
                  <a:gd name="T15" fmla="*/ 0 w 57"/>
                  <a:gd name="T16" fmla="*/ 0 h 72"/>
                  <a:gd name="T17" fmla="*/ 57 w 57"/>
                  <a:gd name="T18" fmla="*/ 72 h 72"/>
                </a:gdLst>
                <a:ahLst/>
                <a:cxnLst>
                  <a:cxn ang="T10">
                    <a:pos x="T0" y="T1"/>
                  </a:cxn>
                  <a:cxn ang="T11">
                    <a:pos x="T2" y="T3"/>
                  </a:cxn>
                  <a:cxn ang="T12">
                    <a:pos x="T4" y="T5"/>
                  </a:cxn>
                  <a:cxn ang="T13">
                    <a:pos x="T6" y="T7"/>
                  </a:cxn>
                  <a:cxn ang="T14">
                    <a:pos x="T8" y="T9"/>
                  </a:cxn>
                </a:cxnLst>
                <a:rect l="T15" t="T16" r="T17" b="T18"/>
                <a:pathLst>
                  <a:path w="57" h="72">
                    <a:moveTo>
                      <a:pt x="0" y="72"/>
                    </a:moveTo>
                    <a:lnTo>
                      <a:pt x="26" y="0"/>
                    </a:lnTo>
                    <a:lnTo>
                      <a:pt x="41" y="10"/>
                    </a:lnTo>
                    <a:lnTo>
                      <a:pt x="57" y="21"/>
                    </a:lnTo>
                    <a:lnTo>
                      <a:pt x="0" y="72"/>
                    </a:lnTo>
                    <a:close/>
                  </a:path>
                </a:pathLst>
              </a:custGeom>
              <a:noFill/>
              <a:ln w="9525">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90" name="Line 18">
                <a:extLst>
                  <a:ext uri="{FF2B5EF4-FFF2-40B4-BE49-F238E27FC236}">
                    <a16:creationId xmlns:a16="http://schemas.microsoft.com/office/drawing/2014/main" id="{DFEE9D03-583A-4EC1-8F70-37FF73F2A609}"/>
                  </a:ext>
                </a:extLst>
              </p:cNvPr>
              <p:cNvSpPr>
                <a:spLocks noChangeShapeType="1"/>
              </p:cNvSpPr>
              <p:nvPr/>
            </p:nvSpPr>
            <p:spPr bwMode="auto">
              <a:xfrm flipH="1">
                <a:off x="3720" y="1733"/>
                <a:ext cx="51" cy="76"/>
              </a:xfrm>
              <a:prstGeom prst="line">
                <a:avLst/>
              </a:prstGeom>
              <a:noFill/>
              <a:ln w="7938">
                <a:solidFill>
                  <a:srgbClr val="00FF00"/>
                </a:solidFill>
                <a:round/>
                <a:headEnd/>
                <a:tailEnd/>
              </a:ln>
              <a:extLst>
                <a:ext uri="{909E8E84-426E-40DD-AFC4-6F175D3DCCD1}">
                  <a14:hiddenFill xmlns:a14="http://schemas.microsoft.com/office/drawing/2010/main">
                    <a:noFill/>
                  </a14:hiddenFill>
                </a:ext>
              </a:extLst>
            </p:spPr>
            <p:txBody>
              <a:bodyPr/>
              <a:lstStyle/>
              <a:p>
                <a:endParaRPr lang="es-PE"/>
              </a:p>
            </p:txBody>
          </p:sp>
        </p:grpSp>
        <p:grpSp>
          <p:nvGrpSpPr>
            <p:cNvPr id="86" name="Group 19">
              <a:extLst>
                <a:ext uri="{FF2B5EF4-FFF2-40B4-BE49-F238E27FC236}">
                  <a16:creationId xmlns:a16="http://schemas.microsoft.com/office/drawing/2014/main" id="{E671A1E9-9C4A-4F31-B772-7F49B5350EE3}"/>
                </a:ext>
              </a:extLst>
            </p:cNvPr>
            <p:cNvGrpSpPr>
              <a:grpSpLocks/>
            </p:cNvGrpSpPr>
            <p:nvPr/>
          </p:nvGrpSpPr>
          <p:grpSpPr bwMode="auto">
            <a:xfrm>
              <a:off x="3865" y="1301"/>
              <a:ext cx="186" cy="144"/>
              <a:chOff x="3865" y="1733"/>
              <a:chExt cx="186" cy="138"/>
            </a:xfrm>
          </p:grpSpPr>
          <p:sp>
            <p:nvSpPr>
              <p:cNvPr id="87" name="Freeform 20">
                <a:extLst>
                  <a:ext uri="{FF2B5EF4-FFF2-40B4-BE49-F238E27FC236}">
                    <a16:creationId xmlns:a16="http://schemas.microsoft.com/office/drawing/2014/main" id="{6D726E84-54CB-4E06-B201-75241419BB6F}"/>
                  </a:ext>
                </a:extLst>
              </p:cNvPr>
              <p:cNvSpPr>
                <a:spLocks/>
              </p:cNvSpPr>
              <p:nvPr/>
            </p:nvSpPr>
            <p:spPr bwMode="auto">
              <a:xfrm>
                <a:off x="3984" y="1809"/>
                <a:ext cx="67" cy="62"/>
              </a:xfrm>
              <a:custGeom>
                <a:avLst/>
                <a:gdLst>
                  <a:gd name="T0" fmla="*/ 67 w 67"/>
                  <a:gd name="T1" fmla="*/ 62 h 62"/>
                  <a:gd name="T2" fmla="*/ 0 w 67"/>
                  <a:gd name="T3" fmla="*/ 31 h 62"/>
                  <a:gd name="T4" fmla="*/ 10 w 67"/>
                  <a:gd name="T5" fmla="*/ 16 h 62"/>
                  <a:gd name="T6" fmla="*/ 21 w 67"/>
                  <a:gd name="T7" fmla="*/ 0 h 62"/>
                  <a:gd name="T8" fmla="*/ 67 w 67"/>
                  <a:gd name="T9" fmla="*/ 62 h 62"/>
                  <a:gd name="T10" fmla="*/ 0 60000 65536"/>
                  <a:gd name="T11" fmla="*/ 0 60000 65536"/>
                  <a:gd name="T12" fmla="*/ 0 60000 65536"/>
                  <a:gd name="T13" fmla="*/ 0 60000 65536"/>
                  <a:gd name="T14" fmla="*/ 0 60000 65536"/>
                  <a:gd name="T15" fmla="*/ 0 w 67"/>
                  <a:gd name="T16" fmla="*/ 0 h 62"/>
                  <a:gd name="T17" fmla="*/ 67 w 67"/>
                  <a:gd name="T18" fmla="*/ 62 h 62"/>
                </a:gdLst>
                <a:ahLst/>
                <a:cxnLst>
                  <a:cxn ang="T10">
                    <a:pos x="T0" y="T1"/>
                  </a:cxn>
                  <a:cxn ang="T11">
                    <a:pos x="T2" y="T3"/>
                  </a:cxn>
                  <a:cxn ang="T12">
                    <a:pos x="T4" y="T5"/>
                  </a:cxn>
                  <a:cxn ang="T13">
                    <a:pos x="T6" y="T7"/>
                  </a:cxn>
                  <a:cxn ang="T14">
                    <a:pos x="T8" y="T9"/>
                  </a:cxn>
                </a:cxnLst>
                <a:rect l="T15" t="T16" r="T17" b="T18"/>
                <a:pathLst>
                  <a:path w="67" h="62">
                    <a:moveTo>
                      <a:pt x="67" y="62"/>
                    </a:moveTo>
                    <a:lnTo>
                      <a:pt x="0" y="31"/>
                    </a:lnTo>
                    <a:lnTo>
                      <a:pt x="10" y="16"/>
                    </a:lnTo>
                    <a:lnTo>
                      <a:pt x="21" y="0"/>
                    </a:lnTo>
                    <a:lnTo>
                      <a:pt x="67" y="62"/>
                    </a:lnTo>
                    <a:close/>
                  </a:path>
                </a:pathLst>
              </a:custGeom>
              <a:noFill/>
              <a:ln w="9525">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88" name="Line 21">
                <a:extLst>
                  <a:ext uri="{FF2B5EF4-FFF2-40B4-BE49-F238E27FC236}">
                    <a16:creationId xmlns:a16="http://schemas.microsoft.com/office/drawing/2014/main" id="{BEE2B60E-54B2-4EE8-9791-4AEC941E79C2}"/>
                  </a:ext>
                </a:extLst>
              </p:cNvPr>
              <p:cNvSpPr>
                <a:spLocks noChangeShapeType="1"/>
              </p:cNvSpPr>
              <p:nvPr/>
            </p:nvSpPr>
            <p:spPr bwMode="auto">
              <a:xfrm>
                <a:off x="3865" y="1733"/>
                <a:ext cx="129" cy="91"/>
              </a:xfrm>
              <a:prstGeom prst="line">
                <a:avLst/>
              </a:prstGeom>
              <a:noFill/>
              <a:ln w="7938">
                <a:solidFill>
                  <a:srgbClr val="00FF00"/>
                </a:solidFill>
                <a:round/>
                <a:headEnd/>
                <a:tailEnd/>
              </a:ln>
              <a:extLst>
                <a:ext uri="{909E8E84-426E-40DD-AFC4-6F175D3DCCD1}">
                  <a14:hiddenFill xmlns:a14="http://schemas.microsoft.com/office/drawing/2010/main">
                    <a:noFill/>
                  </a14:hiddenFill>
                </a:ext>
              </a:extLst>
            </p:spPr>
            <p:txBody>
              <a:bodyPr/>
              <a:lstStyle/>
              <a:p>
                <a:endParaRPr lang="es-PE"/>
              </a:p>
            </p:txBody>
          </p:sp>
        </p:grpSp>
      </p:grpSp>
      <p:grpSp>
        <p:nvGrpSpPr>
          <p:cNvPr id="95" name="Group 22">
            <a:extLst>
              <a:ext uri="{FF2B5EF4-FFF2-40B4-BE49-F238E27FC236}">
                <a16:creationId xmlns:a16="http://schemas.microsoft.com/office/drawing/2014/main" id="{02CC338D-4501-40D6-ACC4-85CAE35C57CE}"/>
              </a:ext>
            </a:extLst>
          </p:cNvPr>
          <p:cNvGrpSpPr>
            <a:grpSpLocks/>
          </p:cNvGrpSpPr>
          <p:nvPr/>
        </p:nvGrpSpPr>
        <p:grpSpPr bwMode="auto">
          <a:xfrm>
            <a:off x="5865813" y="1916113"/>
            <a:ext cx="1336675" cy="960437"/>
            <a:chOff x="3276" y="1693"/>
            <a:chExt cx="842" cy="605"/>
          </a:xfrm>
        </p:grpSpPr>
        <p:sp>
          <p:nvSpPr>
            <p:cNvPr id="96" name="Rectangle 23">
              <a:extLst>
                <a:ext uri="{FF2B5EF4-FFF2-40B4-BE49-F238E27FC236}">
                  <a16:creationId xmlns:a16="http://schemas.microsoft.com/office/drawing/2014/main" id="{19AA79E0-9CBE-4252-A6B2-1044837C687C}"/>
                </a:ext>
              </a:extLst>
            </p:cNvPr>
            <p:cNvSpPr>
              <a:spLocks noChangeArrowheads="1"/>
            </p:cNvSpPr>
            <p:nvPr/>
          </p:nvSpPr>
          <p:spPr bwMode="auto">
            <a:xfrm>
              <a:off x="3484" y="1693"/>
              <a:ext cx="235" cy="106"/>
            </a:xfrm>
            <a:prstGeom prst="rect">
              <a:avLst/>
            </a:prstGeom>
            <a:noFill/>
            <a:ln w="7938">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97" name="Rectangle 24">
              <a:extLst>
                <a:ext uri="{FF2B5EF4-FFF2-40B4-BE49-F238E27FC236}">
                  <a16:creationId xmlns:a16="http://schemas.microsoft.com/office/drawing/2014/main" id="{151BB44E-712B-4943-9ED4-49A08D2FB053}"/>
                </a:ext>
              </a:extLst>
            </p:cNvPr>
            <p:cNvSpPr>
              <a:spLocks noChangeArrowheads="1"/>
            </p:cNvSpPr>
            <p:nvPr/>
          </p:nvSpPr>
          <p:spPr bwMode="auto">
            <a:xfrm>
              <a:off x="3276" y="1943"/>
              <a:ext cx="235" cy="105"/>
            </a:xfrm>
            <a:prstGeom prst="rect">
              <a:avLst/>
            </a:prstGeom>
            <a:noFill/>
            <a:ln w="7938">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98" name="Rectangle 25">
              <a:extLst>
                <a:ext uri="{FF2B5EF4-FFF2-40B4-BE49-F238E27FC236}">
                  <a16:creationId xmlns:a16="http://schemas.microsoft.com/office/drawing/2014/main" id="{A64F7AF1-8782-4724-89A8-01309AB9BAA2}"/>
                </a:ext>
              </a:extLst>
            </p:cNvPr>
            <p:cNvSpPr>
              <a:spLocks noChangeArrowheads="1"/>
            </p:cNvSpPr>
            <p:nvPr/>
          </p:nvSpPr>
          <p:spPr bwMode="auto">
            <a:xfrm>
              <a:off x="3650" y="1943"/>
              <a:ext cx="235" cy="105"/>
            </a:xfrm>
            <a:prstGeom prst="rect">
              <a:avLst/>
            </a:prstGeom>
            <a:noFill/>
            <a:ln w="7938">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nvGrpSpPr>
            <p:cNvPr id="99" name="Group 26">
              <a:extLst>
                <a:ext uri="{FF2B5EF4-FFF2-40B4-BE49-F238E27FC236}">
                  <a16:creationId xmlns:a16="http://schemas.microsoft.com/office/drawing/2014/main" id="{D9FF02F9-7F3D-4BED-ABA7-B08D19D9CA1E}"/>
                </a:ext>
              </a:extLst>
            </p:cNvPr>
            <p:cNvGrpSpPr>
              <a:grpSpLocks/>
            </p:cNvGrpSpPr>
            <p:nvPr/>
          </p:nvGrpSpPr>
          <p:grpSpPr bwMode="auto">
            <a:xfrm>
              <a:off x="3342" y="1791"/>
              <a:ext cx="186" cy="156"/>
              <a:chOff x="3342" y="2223"/>
              <a:chExt cx="186" cy="150"/>
            </a:xfrm>
          </p:grpSpPr>
          <p:sp>
            <p:nvSpPr>
              <p:cNvPr id="117" name="Freeform 27">
                <a:extLst>
                  <a:ext uri="{FF2B5EF4-FFF2-40B4-BE49-F238E27FC236}">
                    <a16:creationId xmlns:a16="http://schemas.microsoft.com/office/drawing/2014/main" id="{D9BE8FF0-227B-4526-8391-077EECBC63FC}"/>
                  </a:ext>
                </a:extLst>
              </p:cNvPr>
              <p:cNvSpPr>
                <a:spLocks/>
              </p:cNvSpPr>
              <p:nvPr/>
            </p:nvSpPr>
            <p:spPr bwMode="auto">
              <a:xfrm>
                <a:off x="3342" y="2306"/>
                <a:ext cx="67" cy="67"/>
              </a:xfrm>
              <a:custGeom>
                <a:avLst/>
                <a:gdLst>
                  <a:gd name="T0" fmla="*/ 0 w 67"/>
                  <a:gd name="T1" fmla="*/ 67 h 67"/>
                  <a:gd name="T2" fmla="*/ 47 w 67"/>
                  <a:gd name="T3" fmla="*/ 0 h 67"/>
                  <a:gd name="T4" fmla="*/ 57 w 67"/>
                  <a:gd name="T5" fmla="*/ 17 h 67"/>
                  <a:gd name="T6" fmla="*/ 67 w 67"/>
                  <a:gd name="T7" fmla="*/ 34 h 67"/>
                  <a:gd name="T8" fmla="*/ 0 w 67"/>
                  <a:gd name="T9" fmla="*/ 67 h 67"/>
                  <a:gd name="T10" fmla="*/ 0 60000 65536"/>
                  <a:gd name="T11" fmla="*/ 0 60000 65536"/>
                  <a:gd name="T12" fmla="*/ 0 60000 65536"/>
                  <a:gd name="T13" fmla="*/ 0 60000 65536"/>
                  <a:gd name="T14" fmla="*/ 0 60000 65536"/>
                  <a:gd name="T15" fmla="*/ 0 w 67"/>
                  <a:gd name="T16" fmla="*/ 0 h 67"/>
                  <a:gd name="T17" fmla="*/ 67 w 67"/>
                  <a:gd name="T18" fmla="*/ 67 h 67"/>
                </a:gdLst>
                <a:ahLst/>
                <a:cxnLst>
                  <a:cxn ang="T10">
                    <a:pos x="T0" y="T1"/>
                  </a:cxn>
                  <a:cxn ang="T11">
                    <a:pos x="T2" y="T3"/>
                  </a:cxn>
                  <a:cxn ang="T12">
                    <a:pos x="T4" y="T5"/>
                  </a:cxn>
                  <a:cxn ang="T13">
                    <a:pos x="T6" y="T7"/>
                  </a:cxn>
                  <a:cxn ang="T14">
                    <a:pos x="T8" y="T9"/>
                  </a:cxn>
                </a:cxnLst>
                <a:rect l="T15" t="T16" r="T17" b="T18"/>
                <a:pathLst>
                  <a:path w="67" h="67">
                    <a:moveTo>
                      <a:pt x="0" y="67"/>
                    </a:moveTo>
                    <a:lnTo>
                      <a:pt x="47" y="0"/>
                    </a:lnTo>
                    <a:lnTo>
                      <a:pt x="57" y="17"/>
                    </a:lnTo>
                    <a:lnTo>
                      <a:pt x="67" y="34"/>
                    </a:lnTo>
                    <a:lnTo>
                      <a:pt x="0" y="67"/>
                    </a:lnTo>
                    <a:close/>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118" name="Line 28">
                <a:extLst>
                  <a:ext uri="{FF2B5EF4-FFF2-40B4-BE49-F238E27FC236}">
                    <a16:creationId xmlns:a16="http://schemas.microsoft.com/office/drawing/2014/main" id="{144D0B8A-C115-4209-B4B6-98B11E749CD9}"/>
                  </a:ext>
                </a:extLst>
              </p:cNvPr>
              <p:cNvSpPr>
                <a:spLocks noChangeShapeType="1"/>
              </p:cNvSpPr>
              <p:nvPr/>
            </p:nvSpPr>
            <p:spPr bwMode="auto">
              <a:xfrm flipH="1">
                <a:off x="3399" y="2223"/>
                <a:ext cx="129" cy="99"/>
              </a:xfrm>
              <a:prstGeom prst="line">
                <a:avLst/>
              </a:prstGeom>
              <a:noFill/>
              <a:ln w="7938">
                <a:solidFill>
                  <a:srgbClr val="CC3300"/>
                </a:solidFill>
                <a:round/>
                <a:headEnd/>
                <a:tailEnd/>
              </a:ln>
              <a:extLst>
                <a:ext uri="{909E8E84-426E-40DD-AFC4-6F175D3DCCD1}">
                  <a14:hiddenFill xmlns:a14="http://schemas.microsoft.com/office/drawing/2010/main">
                    <a:noFill/>
                  </a14:hiddenFill>
                </a:ext>
              </a:extLst>
            </p:spPr>
            <p:txBody>
              <a:bodyPr/>
              <a:lstStyle/>
              <a:p>
                <a:endParaRPr lang="es-PE"/>
              </a:p>
            </p:txBody>
          </p:sp>
        </p:grpSp>
        <p:grpSp>
          <p:nvGrpSpPr>
            <p:cNvPr id="100" name="Group 29">
              <a:extLst>
                <a:ext uri="{FF2B5EF4-FFF2-40B4-BE49-F238E27FC236}">
                  <a16:creationId xmlns:a16="http://schemas.microsoft.com/office/drawing/2014/main" id="{B5F16F8B-3FC6-495E-A2E5-E825A3F36E4C}"/>
                </a:ext>
              </a:extLst>
            </p:cNvPr>
            <p:cNvGrpSpPr>
              <a:grpSpLocks/>
            </p:cNvGrpSpPr>
            <p:nvPr/>
          </p:nvGrpSpPr>
          <p:grpSpPr bwMode="auto">
            <a:xfrm>
              <a:off x="3669" y="1792"/>
              <a:ext cx="140" cy="155"/>
              <a:chOff x="3669" y="2224"/>
              <a:chExt cx="140" cy="149"/>
            </a:xfrm>
          </p:grpSpPr>
          <p:sp>
            <p:nvSpPr>
              <p:cNvPr id="115" name="Freeform 30">
                <a:extLst>
                  <a:ext uri="{FF2B5EF4-FFF2-40B4-BE49-F238E27FC236}">
                    <a16:creationId xmlns:a16="http://schemas.microsoft.com/office/drawing/2014/main" id="{EE1EE6A7-10E8-49B2-8743-A4C71029EF3D}"/>
                  </a:ext>
                </a:extLst>
              </p:cNvPr>
              <p:cNvSpPr>
                <a:spLocks/>
              </p:cNvSpPr>
              <p:nvPr/>
            </p:nvSpPr>
            <p:spPr bwMode="auto">
              <a:xfrm>
                <a:off x="3746" y="2301"/>
                <a:ext cx="63" cy="72"/>
              </a:xfrm>
              <a:custGeom>
                <a:avLst/>
                <a:gdLst>
                  <a:gd name="T0" fmla="*/ 63 w 63"/>
                  <a:gd name="T1" fmla="*/ 72 h 72"/>
                  <a:gd name="T2" fmla="*/ 0 w 63"/>
                  <a:gd name="T3" fmla="*/ 27 h 72"/>
                  <a:gd name="T4" fmla="*/ 11 w 63"/>
                  <a:gd name="T5" fmla="*/ 16 h 72"/>
                  <a:gd name="T6" fmla="*/ 26 w 63"/>
                  <a:gd name="T7" fmla="*/ 0 h 72"/>
                  <a:gd name="T8" fmla="*/ 63 w 63"/>
                  <a:gd name="T9" fmla="*/ 72 h 72"/>
                  <a:gd name="T10" fmla="*/ 0 60000 65536"/>
                  <a:gd name="T11" fmla="*/ 0 60000 65536"/>
                  <a:gd name="T12" fmla="*/ 0 60000 65536"/>
                  <a:gd name="T13" fmla="*/ 0 60000 65536"/>
                  <a:gd name="T14" fmla="*/ 0 60000 65536"/>
                  <a:gd name="T15" fmla="*/ 0 w 63"/>
                  <a:gd name="T16" fmla="*/ 0 h 72"/>
                  <a:gd name="T17" fmla="*/ 63 w 63"/>
                  <a:gd name="T18" fmla="*/ 72 h 72"/>
                </a:gdLst>
                <a:ahLst/>
                <a:cxnLst>
                  <a:cxn ang="T10">
                    <a:pos x="T0" y="T1"/>
                  </a:cxn>
                  <a:cxn ang="T11">
                    <a:pos x="T2" y="T3"/>
                  </a:cxn>
                  <a:cxn ang="T12">
                    <a:pos x="T4" y="T5"/>
                  </a:cxn>
                  <a:cxn ang="T13">
                    <a:pos x="T6" y="T7"/>
                  </a:cxn>
                  <a:cxn ang="T14">
                    <a:pos x="T8" y="T9"/>
                  </a:cxn>
                </a:cxnLst>
                <a:rect l="T15" t="T16" r="T17" b="T18"/>
                <a:pathLst>
                  <a:path w="63" h="72">
                    <a:moveTo>
                      <a:pt x="63" y="72"/>
                    </a:moveTo>
                    <a:lnTo>
                      <a:pt x="0" y="27"/>
                    </a:lnTo>
                    <a:lnTo>
                      <a:pt x="11" y="16"/>
                    </a:lnTo>
                    <a:lnTo>
                      <a:pt x="26" y="0"/>
                    </a:lnTo>
                    <a:lnTo>
                      <a:pt x="63" y="72"/>
                    </a:lnTo>
                    <a:close/>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116" name="Line 31">
                <a:extLst>
                  <a:ext uri="{FF2B5EF4-FFF2-40B4-BE49-F238E27FC236}">
                    <a16:creationId xmlns:a16="http://schemas.microsoft.com/office/drawing/2014/main" id="{711433CE-8928-4CA5-9A9E-F047F38B6636}"/>
                  </a:ext>
                </a:extLst>
              </p:cNvPr>
              <p:cNvSpPr>
                <a:spLocks noChangeShapeType="1"/>
              </p:cNvSpPr>
              <p:nvPr/>
            </p:nvSpPr>
            <p:spPr bwMode="auto">
              <a:xfrm>
                <a:off x="3669" y="2224"/>
                <a:ext cx="88" cy="93"/>
              </a:xfrm>
              <a:prstGeom prst="line">
                <a:avLst/>
              </a:prstGeom>
              <a:noFill/>
              <a:ln w="7938">
                <a:solidFill>
                  <a:srgbClr val="CC3300"/>
                </a:solidFill>
                <a:round/>
                <a:headEnd/>
                <a:tailEnd/>
              </a:ln>
              <a:extLst>
                <a:ext uri="{909E8E84-426E-40DD-AFC4-6F175D3DCCD1}">
                  <a14:hiddenFill xmlns:a14="http://schemas.microsoft.com/office/drawing/2010/main">
                    <a:noFill/>
                  </a14:hiddenFill>
                </a:ext>
              </a:extLst>
            </p:spPr>
            <p:txBody>
              <a:bodyPr/>
              <a:lstStyle/>
              <a:p>
                <a:endParaRPr lang="es-PE"/>
              </a:p>
            </p:txBody>
          </p:sp>
        </p:grpSp>
        <p:sp>
          <p:nvSpPr>
            <p:cNvPr id="101" name="Rectangle 32">
              <a:extLst>
                <a:ext uri="{FF2B5EF4-FFF2-40B4-BE49-F238E27FC236}">
                  <a16:creationId xmlns:a16="http://schemas.microsoft.com/office/drawing/2014/main" id="{AE1B372F-A859-40E3-990F-F83AF3A24F04}"/>
                </a:ext>
              </a:extLst>
            </p:cNvPr>
            <p:cNvSpPr>
              <a:spLocks noChangeArrowheads="1"/>
            </p:cNvSpPr>
            <p:nvPr/>
          </p:nvSpPr>
          <p:spPr bwMode="auto">
            <a:xfrm>
              <a:off x="3510" y="2193"/>
              <a:ext cx="234" cy="105"/>
            </a:xfrm>
            <a:prstGeom prst="rect">
              <a:avLst/>
            </a:prstGeom>
            <a:noFill/>
            <a:ln w="7938">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02" name="Rectangle 33">
              <a:extLst>
                <a:ext uri="{FF2B5EF4-FFF2-40B4-BE49-F238E27FC236}">
                  <a16:creationId xmlns:a16="http://schemas.microsoft.com/office/drawing/2014/main" id="{F6D877D3-BDB6-4B02-8F8F-B1F1376DEF1D}"/>
                </a:ext>
              </a:extLst>
            </p:cNvPr>
            <p:cNvSpPr>
              <a:spLocks noChangeArrowheads="1"/>
            </p:cNvSpPr>
            <p:nvPr/>
          </p:nvSpPr>
          <p:spPr bwMode="auto">
            <a:xfrm>
              <a:off x="3883" y="2193"/>
              <a:ext cx="235" cy="105"/>
            </a:xfrm>
            <a:prstGeom prst="rect">
              <a:avLst/>
            </a:prstGeom>
            <a:noFill/>
            <a:ln w="7938">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nvGrpSpPr>
            <p:cNvPr id="103" name="Group 34">
              <a:extLst>
                <a:ext uri="{FF2B5EF4-FFF2-40B4-BE49-F238E27FC236}">
                  <a16:creationId xmlns:a16="http://schemas.microsoft.com/office/drawing/2014/main" id="{60175A5F-798A-4DED-8B88-C5F6686205B1}"/>
                </a:ext>
              </a:extLst>
            </p:cNvPr>
            <p:cNvGrpSpPr>
              <a:grpSpLocks/>
            </p:cNvGrpSpPr>
            <p:nvPr/>
          </p:nvGrpSpPr>
          <p:grpSpPr bwMode="auto">
            <a:xfrm>
              <a:off x="3622" y="2041"/>
              <a:ext cx="93" cy="156"/>
              <a:chOff x="3622" y="2473"/>
              <a:chExt cx="93" cy="150"/>
            </a:xfrm>
          </p:grpSpPr>
          <p:sp>
            <p:nvSpPr>
              <p:cNvPr id="113" name="Freeform 35">
                <a:extLst>
                  <a:ext uri="{FF2B5EF4-FFF2-40B4-BE49-F238E27FC236}">
                    <a16:creationId xmlns:a16="http://schemas.microsoft.com/office/drawing/2014/main" id="{A09897CD-C0A2-4F04-914B-E154E18209A3}"/>
                  </a:ext>
                </a:extLst>
              </p:cNvPr>
              <p:cNvSpPr>
                <a:spLocks/>
              </p:cNvSpPr>
              <p:nvPr/>
            </p:nvSpPr>
            <p:spPr bwMode="auto">
              <a:xfrm>
                <a:off x="3622" y="2545"/>
                <a:ext cx="57" cy="78"/>
              </a:xfrm>
              <a:custGeom>
                <a:avLst/>
                <a:gdLst>
                  <a:gd name="T0" fmla="*/ 0 w 57"/>
                  <a:gd name="T1" fmla="*/ 78 h 78"/>
                  <a:gd name="T2" fmla="*/ 26 w 57"/>
                  <a:gd name="T3" fmla="*/ 0 h 78"/>
                  <a:gd name="T4" fmla="*/ 41 w 57"/>
                  <a:gd name="T5" fmla="*/ 11 h 78"/>
                  <a:gd name="T6" fmla="*/ 57 w 57"/>
                  <a:gd name="T7" fmla="*/ 22 h 78"/>
                  <a:gd name="T8" fmla="*/ 0 w 57"/>
                  <a:gd name="T9" fmla="*/ 78 h 78"/>
                  <a:gd name="T10" fmla="*/ 0 60000 65536"/>
                  <a:gd name="T11" fmla="*/ 0 60000 65536"/>
                  <a:gd name="T12" fmla="*/ 0 60000 65536"/>
                  <a:gd name="T13" fmla="*/ 0 60000 65536"/>
                  <a:gd name="T14" fmla="*/ 0 60000 65536"/>
                  <a:gd name="T15" fmla="*/ 0 w 57"/>
                  <a:gd name="T16" fmla="*/ 0 h 78"/>
                  <a:gd name="T17" fmla="*/ 57 w 57"/>
                  <a:gd name="T18" fmla="*/ 78 h 78"/>
                </a:gdLst>
                <a:ahLst/>
                <a:cxnLst>
                  <a:cxn ang="T10">
                    <a:pos x="T0" y="T1"/>
                  </a:cxn>
                  <a:cxn ang="T11">
                    <a:pos x="T2" y="T3"/>
                  </a:cxn>
                  <a:cxn ang="T12">
                    <a:pos x="T4" y="T5"/>
                  </a:cxn>
                  <a:cxn ang="T13">
                    <a:pos x="T6" y="T7"/>
                  </a:cxn>
                  <a:cxn ang="T14">
                    <a:pos x="T8" y="T9"/>
                  </a:cxn>
                </a:cxnLst>
                <a:rect l="T15" t="T16" r="T17" b="T18"/>
                <a:pathLst>
                  <a:path w="57" h="78">
                    <a:moveTo>
                      <a:pt x="0" y="78"/>
                    </a:moveTo>
                    <a:lnTo>
                      <a:pt x="26" y="0"/>
                    </a:lnTo>
                    <a:lnTo>
                      <a:pt x="41" y="11"/>
                    </a:lnTo>
                    <a:lnTo>
                      <a:pt x="57" y="22"/>
                    </a:lnTo>
                    <a:lnTo>
                      <a:pt x="0" y="78"/>
                    </a:lnTo>
                    <a:close/>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114" name="Line 36">
                <a:extLst>
                  <a:ext uri="{FF2B5EF4-FFF2-40B4-BE49-F238E27FC236}">
                    <a16:creationId xmlns:a16="http://schemas.microsoft.com/office/drawing/2014/main" id="{C12B5FCC-C424-4395-B2E5-89AF753E8534}"/>
                  </a:ext>
                </a:extLst>
              </p:cNvPr>
              <p:cNvSpPr>
                <a:spLocks noChangeShapeType="1"/>
              </p:cNvSpPr>
              <p:nvPr/>
            </p:nvSpPr>
            <p:spPr bwMode="auto">
              <a:xfrm flipH="1">
                <a:off x="3663" y="2473"/>
                <a:ext cx="52" cy="83"/>
              </a:xfrm>
              <a:prstGeom prst="line">
                <a:avLst/>
              </a:prstGeom>
              <a:noFill/>
              <a:ln w="7938">
                <a:solidFill>
                  <a:srgbClr val="CC3300"/>
                </a:solidFill>
                <a:round/>
                <a:headEnd/>
                <a:tailEnd/>
              </a:ln>
              <a:extLst>
                <a:ext uri="{909E8E84-426E-40DD-AFC4-6F175D3DCCD1}">
                  <a14:hiddenFill xmlns:a14="http://schemas.microsoft.com/office/drawing/2010/main">
                    <a:noFill/>
                  </a14:hiddenFill>
                </a:ext>
              </a:extLst>
            </p:spPr>
            <p:txBody>
              <a:bodyPr/>
              <a:lstStyle/>
              <a:p>
                <a:endParaRPr lang="es-PE"/>
              </a:p>
            </p:txBody>
          </p:sp>
        </p:grpSp>
        <p:grpSp>
          <p:nvGrpSpPr>
            <p:cNvPr id="104" name="Group 37">
              <a:extLst>
                <a:ext uri="{FF2B5EF4-FFF2-40B4-BE49-F238E27FC236}">
                  <a16:creationId xmlns:a16="http://schemas.microsoft.com/office/drawing/2014/main" id="{F9C2F665-9214-4BCC-9410-39C52C4334CD}"/>
                </a:ext>
              </a:extLst>
            </p:cNvPr>
            <p:cNvGrpSpPr>
              <a:grpSpLocks/>
            </p:cNvGrpSpPr>
            <p:nvPr/>
          </p:nvGrpSpPr>
          <p:grpSpPr bwMode="auto">
            <a:xfrm>
              <a:off x="3809" y="2041"/>
              <a:ext cx="186" cy="156"/>
              <a:chOff x="3809" y="2473"/>
              <a:chExt cx="186" cy="150"/>
            </a:xfrm>
          </p:grpSpPr>
          <p:sp>
            <p:nvSpPr>
              <p:cNvPr id="111" name="Freeform 38">
                <a:extLst>
                  <a:ext uri="{FF2B5EF4-FFF2-40B4-BE49-F238E27FC236}">
                    <a16:creationId xmlns:a16="http://schemas.microsoft.com/office/drawing/2014/main" id="{7E5388AA-EF13-4D1C-838E-6A8DAD9DDF49}"/>
                  </a:ext>
                </a:extLst>
              </p:cNvPr>
              <p:cNvSpPr>
                <a:spLocks/>
              </p:cNvSpPr>
              <p:nvPr/>
            </p:nvSpPr>
            <p:spPr bwMode="auto">
              <a:xfrm>
                <a:off x="3928" y="2556"/>
                <a:ext cx="67" cy="67"/>
              </a:xfrm>
              <a:custGeom>
                <a:avLst/>
                <a:gdLst>
                  <a:gd name="T0" fmla="*/ 67 w 67"/>
                  <a:gd name="T1" fmla="*/ 67 h 67"/>
                  <a:gd name="T2" fmla="*/ 0 w 67"/>
                  <a:gd name="T3" fmla="*/ 33 h 67"/>
                  <a:gd name="T4" fmla="*/ 10 w 67"/>
                  <a:gd name="T5" fmla="*/ 17 h 67"/>
                  <a:gd name="T6" fmla="*/ 21 w 67"/>
                  <a:gd name="T7" fmla="*/ 0 h 67"/>
                  <a:gd name="T8" fmla="*/ 67 w 67"/>
                  <a:gd name="T9" fmla="*/ 67 h 67"/>
                  <a:gd name="T10" fmla="*/ 0 60000 65536"/>
                  <a:gd name="T11" fmla="*/ 0 60000 65536"/>
                  <a:gd name="T12" fmla="*/ 0 60000 65536"/>
                  <a:gd name="T13" fmla="*/ 0 60000 65536"/>
                  <a:gd name="T14" fmla="*/ 0 60000 65536"/>
                  <a:gd name="T15" fmla="*/ 0 w 67"/>
                  <a:gd name="T16" fmla="*/ 0 h 67"/>
                  <a:gd name="T17" fmla="*/ 67 w 67"/>
                  <a:gd name="T18" fmla="*/ 67 h 67"/>
                </a:gdLst>
                <a:ahLst/>
                <a:cxnLst>
                  <a:cxn ang="T10">
                    <a:pos x="T0" y="T1"/>
                  </a:cxn>
                  <a:cxn ang="T11">
                    <a:pos x="T2" y="T3"/>
                  </a:cxn>
                  <a:cxn ang="T12">
                    <a:pos x="T4" y="T5"/>
                  </a:cxn>
                  <a:cxn ang="T13">
                    <a:pos x="T6" y="T7"/>
                  </a:cxn>
                  <a:cxn ang="T14">
                    <a:pos x="T8" y="T9"/>
                  </a:cxn>
                </a:cxnLst>
                <a:rect l="T15" t="T16" r="T17" b="T18"/>
                <a:pathLst>
                  <a:path w="67" h="67">
                    <a:moveTo>
                      <a:pt x="67" y="67"/>
                    </a:moveTo>
                    <a:lnTo>
                      <a:pt x="0" y="33"/>
                    </a:lnTo>
                    <a:lnTo>
                      <a:pt x="10" y="17"/>
                    </a:lnTo>
                    <a:lnTo>
                      <a:pt x="21" y="0"/>
                    </a:lnTo>
                    <a:lnTo>
                      <a:pt x="67" y="67"/>
                    </a:lnTo>
                    <a:close/>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112" name="Line 39">
                <a:extLst>
                  <a:ext uri="{FF2B5EF4-FFF2-40B4-BE49-F238E27FC236}">
                    <a16:creationId xmlns:a16="http://schemas.microsoft.com/office/drawing/2014/main" id="{B9AABC57-3023-4FF1-AE39-D73A85452CCB}"/>
                  </a:ext>
                </a:extLst>
              </p:cNvPr>
              <p:cNvSpPr>
                <a:spLocks noChangeShapeType="1"/>
              </p:cNvSpPr>
              <p:nvPr/>
            </p:nvSpPr>
            <p:spPr bwMode="auto">
              <a:xfrm>
                <a:off x="3809" y="2473"/>
                <a:ext cx="129" cy="99"/>
              </a:xfrm>
              <a:prstGeom prst="line">
                <a:avLst/>
              </a:prstGeom>
              <a:noFill/>
              <a:ln w="7938">
                <a:solidFill>
                  <a:srgbClr val="CC3300"/>
                </a:solidFill>
                <a:round/>
                <a:headEnd/>
                <a:tailEnd/>
              </a:ln>
              <a:extLst>
                <a:ext uri="{909E8E84-426E-40DD-AFC4-6F175D3DCCD1}">
                  <a14:hiddenFill xmlns:a14="http://schemas.microsoft.com/office/drawing/2010/main">
                    <a:noFill/>
                  </a14:hiddenFill>
                </a:ext>
              </a:extLst>
            </p:spPr>
            <p:txBody>
              <a:bodyPr/>
              <a:lstStyle/>
              <a:p>
                <a:endParaRPr lang="es-PE"/>
              </a:p>
            </p:txBody>
          </p:sp>
        </p:grpSp>
        <p:grpSp>
          <p:nvGrpSpPr>
            <p:cNvPr id="105" name="Group 40">
              <a:extLst>
                <a:ext uri="{FF2B5EF4-FFF2-40B4-BE49-F238E27FC236}">
                  <a16:creationId xmlns:a16="http://schemas.microsoft.com/office/drawing/2014/main" id="{98E7CAE9-009E-4C8F-8577-3A10A7B65E49}"/>
                </a:ext>
              </a:extLst>
            </p:cNvPr>
            <p:cNvGrpSpPr>
              <a:grpSpLocks/>
            </p:cNvGrpSpPr>
            <p:nvPr/>
          </p:nvGrpSpPr>
          <p:grpSpPr bwMode="auto">
            <a:xfrm>
              <a:off x="3436" y="2041"/>
              <a:ext cx="139" cy="156"/>
              <a:chOff x="3436" y="2473"/>
              <a:chExt cx="139" cy="150"/>
            </a:xfrm>
          </p:grpSpPr>
          <p:sp>
            <p:nvSpPr>
              <p:cNvPr id="109" name="Freeform 41">
                <a:extLst>
                  <a:ext uri="{FF2B5EF4-FFF2-40B4-BE49-F238E27FC236}">
                    <a16:creationId xmlns:a16="http://schemas.microsoft.com/office/drawing/2014/main" id="{F2B84724-4F92-4F3B-9569-248F253F80BC}"/>
                  </a:ext>
                </a:extLst>
              </p:cNvPr>
              <p:cNvSpPr>
                <a:spLocks/>
              </p:cNvSpPr>
              <p:nvPr/>
            </p:nvSpPr>
            <p:spPr bwMode="auto">
              <a:xfrm>
                <a:off x="3513" y="2550"/>
                <a:ext cx="62" cy="73"/>
              </a:xfrm>
              <a:custGeom>
                <a:avLst/>
                <a:gdLst>
                  <a:gd name="T0" fmla="*/ 62 w 62"/>
                  <a:gd name="T1" fmla="*/ 73 h 73"/>
                  <a:gd name="T2" fmla="*/ 0 w 62"/>
                  <a:gd name="T3" fmla="*/ 28 h 73"/>
                  <a:gd name="T4" fmla="*/ 10 w 62"/>
                  <a:gd name="T5" fmla="*/ 17 h 73"/>
                  <a:gd name="T6" fmla="*/ 26 w 62"/>
                  <a:gd name="T7" fmla="*/ 0 h 73"/>
                  <a:gd name="T8" fmla="*/ 62 w 62"/>
                  <a:gd name="T9" fmla="*/ 73 h 73"/>
                  <a:gd name="T10" fmla="*/ 0 60000 65536"/>
                  <a:gd name="T11" fmla="*/ 0 60000 65536"/>
                  <a:gd name="T12" fmla="*/ 0 60000 65536"/>
                  <a:gd name="T13" fmla="*/ 0 60000 65536"/>
                  <a:gd name="T14" fmla="*/ 0 60000 65536"/>
                  <a:gd name="T15" fmla="*/ 0 w 62"/>
                  <a:gd name="T16" fmla="*/ 0 h 73"/>
                  <a:gd name="T17" fmla="*/ 62 w 62"/>
                  <a:gd name="T18" fmla="*/ 73 h 73"/>
                </a:gdLst>
                <a:ahLst/>
                <a:cxnLst>
                  <a:cxn ang="T10">
                    <a:pos x="T0" y="T1"/>
                  </a:cxn>
                  <a:cxn ang="T11">
                    <a:pos x="T2" y="T3"/>
                  </a:cxn>
                  <a:cxn ang="T12">
                    <a:pos x="T4" y="T5"/>
                  </a:cxn>
                  <a:cxn ang="T13">
                    <a:pos x="T6" y="T7"/>
                  </a:cxn>
                  <a:cxn ang="T14">
                    <a:pos x="T8" y="T9"/>
                  </a:cxn>
                </a:cxnLst>
                <a:rect l="T15" t="T16" r="T17" b="T18"/>
                <a:pathLst>
                  <a:path w="62" h="73">
                    <a:moveTo>
                      <a:pt x="62" y="73"/>
                    </a:moveTo>
                    <a:lnTo>
                      <a:pt x="0" y="28"/>
                    </a:lnTo>
                    <a:lnTo>
                      <a:pt x="10" y="17"/>
                    </a:lnTo>
                    <a:lnTo>
                      <a:pt x="26" y="0"/>
                    </a:lnTo>
                    <a:lnTo>
                      <a:pt x="62" y="73"/>
                    </a:lnTo>
                    <a:close/>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110" name="Line 42">
                <a:extLst>
                  <a:ext uri="{FF2B5EF4-FFF2-40B4-BE49-F238E27FC236}">
                    <a16:creationId xmlns:a16="http://schemas.microsoft.com/office/drawing/2014/main" id="{3999D2BC-B600-4CF9-B6D9-87ED050F2DC3}"/>
                  </a:ext>
                </a:extLst>
              </p:cNvPr>
              <p:cNvSpPr>
                <a:spLocks noChangeShapeType="1"/>
              </p:cNvSpPr>
              <p:nvPr/>
            </p:nvSpPr>
            <p:spPr bwMode="auto">
              <a:xfrm>
                <a:off x="3436" y="2473"/>
                <a:ext cx="87" cy="92"/>
              </a:xfrm>
              <a:prstGeom prst="line">
                <a:avLst/>
              </a:prstGeom>
              <a:noFill/>
              <a:ln w="7938">
                <a:solidFill>
                  <a:srgbClr val="CC3300"/>
                </a:solidFill>
                <a:round/>
                <a:headEnd/>
                <a:tailEnd/>
              </a:ln>
              <a:extLst>
                <a:ext uri="{909E8E84-426E-40DD-AFC4-6F175D3DCCD1}">
                  <a14:hiddenFill xmlns:a14="http://schemas.microsoft.com/office/drawing/2010/main">
                    <a:noFill/>
                  </a14:hiddenFill>
                </a:ext>
              </a:extLst>
            </p:spPr>
            <p:txBody>
              <a:bodyPr/>
              <a:lstStyle/>
              <a:p>
                <a:endParaRPr lang="es-PE"/>
              </a:p>
            </p:txBody>
          </p:sp>
        </p:grpSp>
        <p:grpSp>
          <p:nvGrpSpPr>
            <p:cNvPr id="106" name="Group 43">
              <a:extLst>
                <a:ext uri="{FF2B5EF4-FFF2-40B4-BE49-F238E27FC236}">
                  <a16:creationId xmlns:a16="http://schemas.microsoft.com/office/drawing/2014/main" id="{BC444EF3-6CC1-440B-96CC-805932FC97CF}"/>
                </a:ext>
              </a:extLst>
            </p:cNvPr>
            <p:cNvGrpSpPr>
              <a:grpSpLocks/>
            </p:cNvGrpSpPr>
            <p:nvPr/>
          </p:nvGrpSpPr>
          <p:grpSpPr bwMode="auto">
            <a:xfrm>
              <a:off x="3887" y="2007"/>
              <a:ext cx="202" cy="192"/>
              <a:chOff x="3887" y="2439"/>
              <a:chExt cx="202" cy="184"/>
            </a:xfrm>
          </p:grpSpPr>
          <p:sp>
            <p:nvSpPr>
              <p:cNvPr id="107" name="Freeform 44">
                <a:extLst>
                  <a:ext uri="{FF2B5EF4-FFF2-40B4-BE49-F238E27FC236}">
                    <a16:creationId xmlns:a16="http://schemas.microsoft.com/office/drawing/2014/main" id="{89C3B2B7-5200-4403-BD76-F1F9DF528138}"/>
                  </a:ext>
                </a:extLst>
              </p:cNvPr>
              <p:cNvSpPr>
                <a:spLocks/>
              </p:cNvSpPr>
              <p:nvPr/>
            </p:nvSpPr>
            <p:spPr bwMode="auto">
              <a:xfrm>
                <a:off x="3887" y="2439"/>
                <a:ext cx="67" cy="61"/>
              </a:xfrm>
              <a:custGeom>
                <a:avLst/>
                <a:gdLst>
                  <a:gd name="T0" fmla="*/ 0 w 67"/>
                  <a:gd name="T1" fmla="*/ 0 h 61"/>
                  <a:gd name="T2" fmla="*/ 67 w 67"/>
                  <a:gd name="T3" fmla="*/ 34 h 61"/>
                  <a:gd name="T4" fmla="*/ 57 w 67"/>
                  <a:gd name="T5" fmla="*/ 50 h 61"/>
                  <a:gd name="T6" fmla="*/ 41 w 67"/>
                  <a:gd name="T7" fmla="*/ 61 h 61"/>
                  <a:gd name="T8" fmla="*/ 0 w 67"/>
                  <a:gd name="T9" fmla="*/ 0 h 61"/>
                  <a:gd name="T10" fmla="*/ 0 60000 65536"/>
                  <a:gd name="T11" fmla="*/ 0 60000 65536"/>
                  <a:gd name="T12" fmla="*/ 0 60000 65536"/>
                  <a:gd name="T13" fmla="*/ 0 60000 65536"/>
                  <a:gd name="T14" fmla="*/ 0 60000 65536"/>
                  <a:gd name="T15" fmla="*/ 0 w 67"/>
                  <a:gd name="T16" fmla="*/ 0 h 61"/>
                  <a:gd name="T17" fmla="*/ 67 w 67"/>
                  <a:gd name="T18" fmla="*/ 61 h 61"/>
                </a:gdLst>
                <a:ahLst/>
                <a:cxnLst>
                  <a:cxn ang="T10">
                    <a:pos x="T0" y="T1"/>
                  </a:cxn>
                  <a:cxn ang="T11">
                    <a:pos x="T2" y="T3"/>
                  </a:cxn>
                  <a:cxn ang="T12">
                    <a:pos x="T4" y="T5"/>
                  </a:cxn>
                  <a:cxn ang="T13">
                    <a:pos x="T6" y="T7"/>
                  </a:cxn>
                  <a:cxn ang="T14">
                    <a:pos x="T8" y="T9"/>
                  </a:cxn>
                </a:cxnLst>
                <a:rect l="T15" t="T16" r="T17" b="T18"/>
                <a:pathLst>
                  <a:path w="67" h="61">
                    <a:moveTo>
                      <a:pt x="0" y="0"/>
                    </a:moveTo>
                    <a:lnTo>
                      <a:pt x="67" y="34"/>
                    </a:lnTo>
                    <a:lnTo>
                      <a:pt x="57" y="50"/>
                    </a:lnTo>
                    <a:lnTo>
                      <a:pt x="41" y="61"/>
                    </a:lnTo>
                    <a:lnTo>
                      <a:pt x="0" y="0"/>
                    </a:lnTo>
                    <a:close/>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108" name="Line 45">
                <a:extLst>
                  <a:ext uri="{FF2B5EF4-FFF2-40B4-BE49-F238E27FC236}">
                    <a16:creationId xmlns:a16="http://schemas.microsoft.com/office/drawing/2014/main" id="{C78F33D6-4768-438C-818A-1911405C7844}"/>
                  </a:ext>
                </a:extLst>
              </p:cNvPr>
              <p:cNvSpPr>
                <a:spLocks noChangeShapeType="1"/>
              </p:cNvSpPr>
              <p:nvPr/>
            </p:nvSpPr>
            <p:spPr bwMode="auto">
              <a:xfrm flipH="1" flipV="1">
                <a:off x="3944" y="2490"/>
                <a:ext cx="145" cy="133"/>
              </a:xfrm>
              <a:prstGeom prst="line">
                <a:avLst/>
              </a:prstGeom>
              <a:noFill/>
              <a:ln w="7938">
                <a:solidFill>
                  <a:srgbClr val="CC3300"/>
                </a:solidFill>
                <a:round/>
                <a:headEnd/>
                <a:tailEnd/>
              </a:ln>
              <a:extLst>
                <a:ext uri="{909E8E84-426E-40DD-AFC4-6F175D3DCCD1}">
                  <a14:hiddenFill xmlns:a14="http://schemas.microsoft.com/office/drawing/2010/main">
                    <a:noFill/>
                  </a14:hiddenFill>
                </a:ext>
              </a:extLst>
            </p:spPr>
            <p:txBody>
              <a:bodyPr/>
              <a:lstStyle/>
              <a:p>
                <a:endParaRPr lang="es-PE"/>
              </a:p>
            </p:txBody>
          </p:sp>
        </p:grpSp>
      </p:grpSp>
      <p:grpSp>
        <p:nvGrpSpPr>
          <p:cNvPr id="119" name="Group 46">
            <a:extLst>
              <a:ext uri="{FF2B5EF4-FFF2-40B4-BE49-F238E27FC236}">
                <a16:creationId xmlns:a16="http://schemas.microsoft.com/office/drawing/2014/main" id="{EE535194-DDC9-4955-B163-8616720CC82E}"/>
              </a:ext>
            </a:extLst>
          </p:cNvPr>
          <p:cNvGrpSpPr>
            <a:grpSpLocks/>
          </p:cNvGrpSpPr>
          <p:nvPr/>
        </p:nvGrpSpPr>
        <p:grpSpPr bwMode="auto">
          <a:xfrm>
            <a:off x="7205214" y="3030128"/>
            <a:ext cx="1092200" cy="854075"/>
            <a:chOff x="3684" y="2640"/>
            <a:chExt cx="688" cy="516"/>
          </a:xfrm>
        </p:grpSpPr>
        <p:sp>
          <p:nvSpPr>
            <p:cNvPr id="120" name="Rectangle 47">
              <a:extLst>
                <a:ext uri="{FF2B5EF4-FFF2-40B4-BE49-F238E27FC236}">
                  <a16:creationId xmlns:a16="http://schemas.microsoft.com/office/drawing/2014/main" id="{33ECC178-CFB0-4FA1-845D-920E2F6AF49D}"/>
                </a:ext>
              </a:extLst>
            </p:cNvPr>
            <p:cNvSpPr>
              <a:spLocks noChangeArrowheads="1"/>
            </p:cNvSpPr>
            <p:nvPr/>
          </p:nvSpPr>
          <p:spPr bwMode="auto">
            <a:xfrm>
              <a:off x="3684" y="2644"/>
              <a:ext cx="435" cy="299"/>
            </a:xfrm>
            <a:prstGeom prst="rect">
              <a:avLst/>
            </a:prstGeom>
            <a:solidFill>
              <a:srgbClr val="FFFFFF"/>
            </a:solidFill>
            <a:ln w="12700">
              <a:solidFill>
                <a:schemeClr val="accent1"/>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21" name="Rectangle 48">
              <a:extLst>
                <a:ext uri="{FF2B5EF4-FFF2-40B4-BE49-F238E27FC236}">
                  <a16:creationId xmlns:a16="http://schemas.microsoft.com/office/drawing/2014/main" id="{CAE0E549-B247-47EE-B66B-6C11D6F2E506}"/>
                </a:ext>
              </a:extLst>
            </p:cNvPr>
            <p:cNvSpPr>
              <a:spLocks noChangeArrowheads="1"/>
            </p:cNvSpPr>
            <p:nvPr/>
          </p:nvSpPr>
          <p:spPr bwMode="auto">
            <a:xfrm>
              <a:off x="3684" y="2699"/>
              <a:ext cx="435" cy="71"/>
            </a:xfrm>
            <a:prstGeom prst="rect">
              <a:avLst/>
            </a:prstGeom>
            <a:solidFill>
              <a:srgbClr val="FFFFFF"/>
            </a:solidFill>
            <a:ln w="12700">
              <a:solidFill>
                <a:schemeClr val="accent1"/>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22" name="Rectangle 49">
              <a:extLst>
                <a:ext uri="{FF2B5EF4-FFF2-40B4-BE49-F238E27FC236}">
                  <a16:creationId xmlns:a16="http://schemas.microsoft.com/office/drawing/2014/main" id="{29CC814F-D8B6-447B-B454-232938BB17DF}"/>
                </a:ext>
              </a:extLst>
            </p:cNvPr>
            <p:cNvSpPr>
              <a:spLocks noChangeArrowheads="1"/>
            </p:cNvSpPr>
            <p:nvPr/>
          </p:nvSpPr>
          <p:spPr bwMode="auto">
            <a:xfrm>
              <a:off x="3684" y="2825"/>
              <a:ext cx="435" cy="63"/>
            </a:xfrm>
            <a:prstGeom prst="rect">
              <a:avLst/>
            </a:prstGeom>
            <a:solidFill>
              <a:srgbClr val="FFFFFF"/>
            </a:solidFill>
            <a:ln w="12700">
              <a:solidFill>
                <a:schemeClr val="accent1"/>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23" name="Line 50">
              <a:extLst>
                <a:ext uri="{FF2B5EF4-FFF2-40B4-BE49-F238E27FC236}">
                  <a16:creationId xmlns:a16="http://schemas.microsoft.com/office/drawing/2014/main" id="{1C26A567-420F-4297-9F46-A0686EC0A2B2}"/>
                </a:ext>
              </a:extLst>
            </p:cNvPr>
            <p:cNvSpPr>
              <a:spLocks noChangeShapeType="1"/>
            </p:cNvSpPr>
            <p:nvPr/>
          </p:nvSpPr>
          <p:spPr bwMode="auto">
            <a:xfrm>
              <a:off x="3799" y="2640"/>
              <a:ext cx="1" cy="299"/>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24" name="Line 51">
              <a:extLst>
                <a:ext uri="{FF2B5EF4-FFF2-40B4-BE49-F238E27FC236}">
                  <a16:creationId xmlns:a16="http://schemas.microsoft.com/office/drawing/2014/main" id="{DE0C8603-4906-4AAA-9B47-4A84FC323FA5}"/>
                </a:ext>
              </a:extLst>
            </p:cNvPr>
            <p:cNvSpPr>
              <a:spLocks noChangeShapeType="1"/>
            </p:cNvSpPr>
            <p:nvPr/>
          </p:nvSpPr>
          <p:spPr bwMode="auto">
            <a:xfrm>
              <a:off x="3949" y="2640"/>
              <a:ext cx="1" cy="299"/>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25" name="Rectangle 52">
              <a:extLst>
                <a:ext uri="{FF2B5EF4-FFF2-40B4-BE49-F238E27FC236}">
                  <a16:creationId xmlns:a16="http://schemas.microsoft.com/office/drawing/2014/main" id="{B1DFCB0E-966E-4BB1-8DFE-C2F2A02AA718}"/>
                </a:ext>
              </a:extLst>
            </p:cNvPr>
            <p:cNvSpPr>
              <a:spLocks noChangeArrowheads="1"/>
            </p:cNvSpPr>
            <p:nvPr/>
          </p:nvSpPr>
          <p:spPr bwMode="auto">
            <a:xfrm>
              <a:off x="3937" y="2857"/>
              <a:ext cx="435" cy="299"/>
            </a:xfrm>
            <a:prstGeom prst="rect">
              <a:avLst/>
            </a:prstGeom>
            <a:solidFill>
              <a:srgbClr val="FFFFFF"/>
            </a:solidFill>
            <a:ln w="12700">
              <a:solidFill>
                <a:schemeClr val="accent1"/>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26" name="Rectangle 53">
              <a:extLst>
                <a:ext uri="{FF2B5EF4-FFF2-40B4-BE49-F238E27FC236}">
                  <a16:creationId xmlns:a16="http://schemas.microsoft.com/office/drawing/2014/main" id="{13A35E56-9D3A-4C55-9287-30B5C9F867C7}"/>
                </a:ext>
              </a:extLst>
            </p:cNvPr>
            <p:cNvSpPr>
              <a:spLocks noChangeArrowheads="1"/>
            </p:cNvSpPr>
            <p:nvPr/>
          </p:nvSpPr>
          <p:spPr bwMode="auto">
            <a:xfrm>
              <a:off x="3937" y="2912"/>
              <a:ext cx="435" cy="71"/>
            </a:xfrm>
            <a:prstGeom prst="rect">
              <a:avLst/>
            </a:prstGeom>
            <a:solidFill>
              <a:srgbClr val="FFFFFF"/>
            </a:solidFill>
            <a:ln w="12700">
              <a:solidFill>
                <a:schemeClr val="accent1"/>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27" name="Rectangle 54">
              <a:extLst>
                <a:ext uri="{FF2B5EF4-FFF2-40B4-BE49-F238E27FC236}">
                  <a16:creationId xmlns:a16="http://schemas.microsoft.com/office/drawing/2014/main" id="{F644BDE1-9365-432F-BEDD-D3483A3D32B2}"/>
                </a:ext>
              </a:extLst>
            </p:cNvPr>
            <p:cNvSpPr>
              <a:spLocks noChangeArrowheads="1"/>
            </p:cNvSpPr>
            <p:nvPr/>
          </p:nvSpPr>
          <p:spPr bwMode="auto">
            <a:xfrm>
              <a:off x="3937" y="3038"/>
              <a:ext cx="435" cy="63"/>
            </a:xfrm>
            <a:prstGeom prst="rect">
              <a:avLst/>
            </a:prstGeom>
            <a:solidFill>
              <a:srgbClr val="FFFFFF"/>
            </a:solidFill>
            <a:ln w="12700">
              <a:solidFill>
                <a:schemeClr val="accent1"/>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28" name="Line 55">
              <a:extLst>
                <a:ext uri="{FF2B5EF4-FFF2-40B4-BE49-F238E27FC236}">
                  <a16:creationId xmlns:a16="http://schemas.microsoft.com/office/drawing/2014/main" id="{32F0EB0C-1042-4794-A33C-57498A5F18D9}"/>
                </a:ext>
              </a:extLst>
            </p:cNvPr>
            <p:cNvSpPr>
              <a:spLocks noChangeShapeType="1"/>
            </p:cNvSpPr>
            <p:nvPr/>
          </p:nvSpPr>
          <p:spPr bwMode="auto">
            <a:xfrm>
              <a:off x="4052" y="2853"/>
              <a:ext cx="1" cy="299"/>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29" name="Line 56">
              <a:extLst>
                <a:ext uri="{FF2B5EF4-FFF2-40B4-BE49-F238E27FC236}">
                  <a16:creationId xmlns:a16="http://schemas.microsoft.com/office/drawing/2014/main" id="{C282D8B3-73FA-474B-8375-F12F44AE6755}"/>
                </a:ext>
              </a:extLst>
            </p:cNvPr>
            <p:cNvSpPr>
              <a:spLocks noChangeShapeType="1"/>
            </p:cNvSpPr>
            <p:nvPr/>
          </p:nvSpPr>
          <p:spPr bwMode="auto">
            <a:xfrm>
              <a:off x="4155" y="2860"/>
              <a:ext cx="1" cy="292"/>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30" name="Line 57">
              <a:extLst>
                <a:ext uri="{FF2B5EF4-FFF2-40B4-BE49-F238E27FC236}">
                  <a16:creationId xmlns:a16="http://schemas.microsoft.com/office/drawing/2014/main" id="{EBC3A61F-F182-44CB-BDE2-52E69C10D3F7}"/>
                </a:ext>
              </a:extLst>
            </p:cNvPr>
            <p:cNvSpPr>
              <a:spLocks noChangeShapeType="1"/>
            </p:cNvSpPr>
            <p:nvPr/>
          </p:nvSpPr>
          <p:spPr bwMode="auto">
            <a:xfrm>
              <a:off x="4265" y="2853"/>
              <a:ext cx="1" cy="299"/>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es-PE"/>
            </a:p>
          </p:txBody>
        </p:sp>
      </p:grpSp>
      <p:grpSp>
        <p:nvGrpSpPr>
          <p:cNvPr id="131" name="Group 58">
            <a:extLst>
              <a:ext uri="{FF2B5EF4-FFF2-40B4-BE49-F238E27FC236}">
                <a16:creationId xmlns:a16="http://schemas.microsoft.com/office/drawing/2014/main" id="{1EAE2749-9CD5-46D1-9A58-60294CD84249}"/>
              </a:ext>
            </a:extLst>
          </p:cNvPr>
          <p:cNvGrpSpPr>
            <a:grpSpLocks/>
          </p:cNvGrpSpPr>
          <p:nvPr/>
        </p:nvGrpSpPr>
        <p:grpSpPr bwMode="auto">
          <a:xfrm>
            <a:off x="8096250" y="3905250"/>
            <a:ext cx="977900" cy="887413"/>
            <a:chOff x="4588" y="3308"/>
            <a:chExt cx="616" cy="536"/>
          </a:xfrm>
        </p:grpSpPr>
        <p:grpSp>
          <p:nvGrpSpPr>
            <p:cNvPr id="132" name="Group 59">
              <a:extLst>
                <a:ext uri="{FF2B5EF4-FFF2-40B4-BE49-F238E27FC236}">
                  <a16:creationId xmlns:a16="http://schemas.microsoft.com/office/drawing/2014/main" id="{300ECC67-DB0D-4138-B83E-EF0B34114A64}"/>
                </a:ext>
              </a:extLst>
            </p:cNvPr>
            <p:cNvGrpSpPr>
              <a:grpSpLocks/>
            </p:cNvGrpSpPr>
            <p:nvPr/>
          </p:nvGrpSpPr>
          <p:grpSpPr bwMode="auto">
            <a:xfrm>
              <a:off x="4702" y="3469"/>
              <a:ext cx="103" cy="134"/>
              <a:chOff x="4702" y="3469"/>
              <a:chExt cx="103" cy="134"/>
            </a:xfrm>
          </p:grpSpPr>
          <p:sp>
            <p:nvSpPr>
              <p:cNvPr id="140" name="Freeform 60">
                <a:extLst>
                  <a:ext uri="{FF2B5EF4-FFF2-40B4-BE49-F238E27FC236}">
                    <a16:creationId xmlns:a16="http://schemas.microsoft.com/office/drawing/2014/main" id="{ED8C6A23-8C78-41A1-897F-B9655436BD55}"/>
                  </a:ext>
                </a:extLst>
              </p:cNvPr>
              <p:cNvSpPr>
                <a:spLocks/>
              </p:cNvSpPr>
              <p:nvPr/>
            </p:nvSpPr>
            <p:spPr bwMode="auto">
              <a:xfrm>
                <a:off x="4702" y="3501"/>
                <a:ext cx="87" cy="102"/>
              </a:xfrm>
              <a:custGeom>
                <a:avLst/>
                <a:gdLst>
                  <a:gd name="T0" fmla="*/ 0 w 87"/>
                  <a:gd name="T1" fmla="*/ 102 h 102"/>
                  <a:gd name="T2" fmla="*/ 48 w 87"/>
                  <a:gd name="T3" fmla="*/ 0 h 102"/>
                  <a:gd name="T4" fmla="*/ 71 w 87"/>
                  <a:gd name="T5" fmla="*/ 16 h 102"/>
                  <a:gd name="T6" fmla="*/ 87 w 87"/>
                  <a:gd name="T7" fmla="*/ 32 h 102"/>
                  <a:gd name="T8" fmla="*/ 0 w 87"/>
                  <a:gd name="T9" fmla="*/ 102 h 102"/>
                  <a:gd name="T10" fmla="*/ 0 60000 65536"/>
                  <a:gd name="T11" fmla="*/ 0 60000 65536"/>
                  <a:gd name="T12" fmla="*/ 0 60000 65536"/>
                  <a:gd name="T13" fmla="*/ 0 60000 65536"/>
                  <a:gd name="T14" fmla="*/ 0 60000 65536"/>
                  <a:gd name="T15" fmla="*/ 0 w 87"/>
                  <a:gd name="T16" fmla="*/ 0 h 102"/>
                  <a:gd name="T17" fmla="*/ 87 w 87"/>
                  <a:gd name="T18" fmla="*/ 102 h 102"/>
                </a:gdLst>
                <a:ahLst/>
                <a:cxnLst>
                  <a:cxn ang="T10">
                    <a:pos x="T0" y="T1"/>
                  </a:cxn>
                  <a:cxn ang="T11">
                    <a:pos x="T2" y="T3"/>
                  </a:cxn>
                  <a:cxn ang="T12">
                    <a:pos x="T4" y="T5"/>
                  </a:cxn>
                  <a:cxn ang="T13">
                    <a:pos x="T6" y="T7"/>
                  </a:cxn>
                  <a:cxn ang="T14">
                    <a:pos x="T8" y="T9"/>
                  </a:cxn>
                </a:cxnLst>
                <a:rect l="T15" t="T16" r="T17" b="T18"/>
                <a:pathLst>
                  <a:path w="87" h="102">
                    <a:moveTo>
                      <a:pt x="0" y="102"/>
                    </a:moveTo>
                    <a:lnTo>
                      <a:pt x="48" y="0"/>
                    </a:lnTo>
                    <a:lnTo>
                      <a:pt x="71" y="16"/>
                    </a:lnTo>
                    <a:lnTo>
                      <a:pt x="87" y="32"/>
                    </a:lnTo>
                    <a:lnTo>
                      <a:pt x="0" y="102"/>
                    </a:lnTo>
                    <a:close/>
                  </a:path>
                </a:pathLst>
              </a:custGeom>
              <a:solidFill>
                <a:srgbClr val="000000"/>
              </a:solidFill>
              <a:ln w="9525">
                <a:solidFill>
                  <a:srgbClr val="FFCC00"/>
                </a:solidFill>
                <a:round/>
                <a:headEnd/>
                <a:tailEnd/>
              </a:ln>
            </p:spPr>
            <p:txBody>
              <a:bodyPr/>
              <a:lstStyle/>
              <a:p>
                <a:endParaRPr lang="es-PE"/>
              </a:p>
            </p:txBody>
          </p:sp>
          <p:sp>
            <p:nvSpPr>
              <p:cNvPr id="141" name="Line 61">
                <a:extLst>
                  <a:ext uri="{FF2B5EF4-FFF2-40B4-BE49-F238E27FC236}">
                    <a16:creationId xmlns:a16="http://schemas.microsoft.com/office/drawing/2014/main" id="{98F7185F-B47C-4776-A229-F932C7A86C3F}"/>
                  </a:ext>
                </a:extLst>
              </p:cNvPr>
              <p:cNvSpPr>
                <a:spLocks noChangeShapeType="1"/>
              </p:cNvSpPr>
              <p:nvPr/>
            </p:nvSpPr>
            <p:spPr bwMode="auto">
              <a:xfrm flipH="1">
                <a:off x="4773" y="3469"/>
                <a:ext cx="32" cy="47"/>
              </a:xfrm>
              <a:prstGeom prst="line">
                <a:avLst/>
              </a:prstGeom>
              <a:noFill/>
              <a:ln w="12700">
                <a:solidFill>
                  <a:srgbClr val="FFCC00"/>
                </a:solidFill>
                <a:round/>
                <a:headEnd/>
                <a:tailEnd/>
              </a:ln>
              <a:extLst>
                <a:ext uri="{909E8E84-426E-40DD-AFC4-6F175D3DCCD1}">
                  <a14:hiddenFill xmlns:a14="http://schemas.microsoft.com/office/drawing/2010/main">
                    <a:noFill/>
                  </a14:hiddenFill>
                </a:ext>
              </a:extLst>
            </p:spPr>
            <p:txBody>
              <a:bodyPr/>
              <a:lstStyle/>
              <a:p>
                <a:endParaRPr lang="es-PE"/>
              </a:p>
            </p:txBody>
          </p:sp>
        </p:grpSp>
        <p:grpSp>
          <p:nvGrpSpPr>
            <p:cNvPr id="133" name="Group 62">
              <a:extLst>
                <a:ext uri="{FF2B5EF4-FFF2-40B4-BE49-F238E27FC236}">
                  <a16:creationId xmlns:a16="http://schemas.microsoft.com/office/drawing/2014/main" id="{49D9FAB8-5A73-4DC3-9A78-B0B0B3D010E2}"/>
                </a:ext>
              </a:extLst>
            </p:cNvPr>
            <p:cNvGrpSpPr>
              <a:grpSpLocks/>
            </p:cNvGrpSpPr>
            <p:nvPr/>
          </p:nvGrpSpPr>
          <p:grpSpPr bwMode="auto">
            <a:xfrm>
              <a:off x="4900" y="3454"/>
              <a:ext cx="87" cy="181"/>
              <a:chOff x="4900" y="3454"/>
              <a:chExt cx="87" cy="181"/>
            </a:xfrm>
          </p:grpSpPr>
          <p:sp>
            <p:nvSpPr>
              <p:cNvPr id="138" name="Freeform 63">
                <a:extLst>
                  <a:ext uri="{FF2B5EF4-FFF2-40B4-BE49-F238E27FC236}">
                    <a16:creationId xmlns:a16="http://schemas.microsoft.com/office/drawing/2014/main" id="{8CA3EF1A-52CD-4092-893A-CB6C3D3BED09}"/>
                  </a:ext>
                </a:extLst>
              </p:cNvPr>
              <p:cNvSpPr>
                <a:spLocks/>
              </p:cNvSpPr>
              <p:nvPr/>
            </p:nvSpPr>
            <p:spPr bwMode="auto">
              <a:xfrm>
                <a:off x="4916" y="3525"/>
                <a:ext cx="71" cy="110"/>
              </a:xfrm>
              <a:custGeom>
                <a:avLst/>
                <a:gdLst>
                  <a:gd name="T0" fmla="*/ 71 w 71"/>
                  <a:gd name="T1" fmla="*/ 110 h 110"/>
                  <a:gd name="T2" fmla="*/ 0 w 71"/>
                  <a:gd name="T3" fmla="*/ 23 h 110"/>
                  <a:gd name="T4" fmla="*/ 23 w 71"/>
                  <a:gd name="T5" fmla="*/ 8 h 110"/>
                  <a:gd name="T6" fmla="*/ 47 w 71"/>
                  <a:gd name="T7" fmla="*/ 0 h 110"/>
                  <a:gd name="T8" fmla="*/ 71 w 71"/>
                  <a:gd name="T9" fmla="*/ 110 h 110"/>
                  <a:gd name="T10" fmla="*/ 0 60000 65536"/>
                  <a:gd name="T11" fmla="*/ 0 60000 65536"/>
                  <a:gd name="T12" fmla="*/ 0 60000 65536"/>
                  <a:gd name="T13" fmla="*/ 0 60000 65536"/>
                  <a:gd name="T14" fmla="*/ 0 60000 65536"/>
                  <a:gd name="T15" fmla="*/ 0 w 71"/>
                  <a:gd name="T16" fmla="*/ 0 h 110"/>
                  <a:gd name="T17" fmla="*/ 71 w 71"/>
                  <a:gd name="T18" fmla="*/ 110 h 110"/>
                </a:gdLst>
                <a:ahLst/>
                <a:cxnLst>
                  <a:cxn ang="T10">
                    <a:pos x="T0" y="T1"/>
                  </a:cxn>
                  <a:cxn ang="T11">
                    <a:pos x="T2" y="T3"/>
                  </a:cxn>
                  <a:cxn ang="T12">
                    <a:pos x="T4" y="T5"/>
                  </a:cxn>
                  <a:cxn ang="T13">
                    <a:pos x="T6" y="T7"/>
                  </a:cxn>
                  <a:cxn ang="T14">
                    <a:pos x="T8" y="T9"/>
                  </a:cxn>
                </a:cxnLst>
                <a:rect l="T15" t="T16" r="T17" b="T18"/>
                <a:pathLst>
                  <a:path w="71" h="110">
                    <a:moveTo>
                      <a:pt x="71" y="110"/>
                    </a:moveTo>
                    <a:lnTo>
                      <a:pt x="0" y="23"/>
                    </a:lnTo>
                    <a:lnTo>
                      <a:pt x="23" y="8"/>
                    </a:lnTo>
                    <a:lnTo>
                      <a:pt x="47" y="0"/>
                    </a:lnTo>
                    <a:lnTo>
                      <a:pt x="71" y="110"/>
                    </a:lnTo>
                    <a:close/>
                  </a:path>
                </a:pathLst>
              </a:custGeom>
              <a:solidFill>
                <a:srgbClr val="000000"/>
              </a:solidFill>
              <a:ln w="9525">
                <a:solidFill>
                  <a:srgbClr val="FFCC00"/>
                </a:solidFill>
                <a:round/>
                <a:headEnd/>
                <a:tailEnd/>
              </a:ln>
            </p:spPr>
            <p:txBody>
              <a:bodyPr/>
              <a:lstStyle/>
              <a:p>
                <a:endParaRPr lang="es-PE"/>
              </a:p>
            </p:txBody>
          </p:sp>
          <p:sp>
            <p:nvSpPr>
              <p:cNvPr id="139" name="Line 64">
                <a:extLst>
                  <a:ext uri="{FF2B5EF4-FFF2-40B4-BE49-F238E27FC236}">
                    <a16:creationId xmlns:a16="http://schemas.microsoft.com/office/drawing/2014/main" id="{EE39CC63-6593-4F63-9535-0D07DF59866E}"/>
                  </a:ext>
                </a:extLst>
              </p:cNvPr>
              <p:cNvSpPr>
                <a:spLocks noChangeShapeType="1"/>
              </p:cNvSpPr>
              <p:nvPr/>
            </p:nvSpPr>
            <p:spPr bwMode="auto">
              <a:xfrm>
                <a:off x="4900" y="3454"/>
                <a:ext cx="39" cy="77"/>
              </a:xfrm>
              <a:prstGeom prst="line">
                <a:avLst/>
              </a:prstGeom>
              <a:noFill/>
              <a:ln w="12700">
                <a:solidFill>
                  <a:srgbClr val="FFCC00"/>
                </a:solidFill>
                <a:round/>
                <a:headEnd/>
                <a:tailEnd/>
              </a:ln>
              <a:extLst>
                <a:ext uri="{909E8E84-426E-40DD-AFC4-6F175D3DCCD1}">
                  <a14:hiddenFill xmlns:a14="http://schemas.microsoft.com/office/drawing/2010/main">
                    <a:noFill/>
                  </a14:hiddenFill>
                </a:ext>
              </a:extLst>
            </p:spPr>
            <p:txBody>
              <a:bodyPr/>
              <a:lstStyle/>
              <a:p>
                <a:endParaRPr lang="es-PE"/>
              </a:p>
            </p:txBody>
          </p:sp>
        </p:grpSp>
        <p:sp>
          <p:nvSpPr>
            <p:cNvPr id="134" name="Oval 65">
              <a:extLst>
                <a:ext uri="{FF2B5EF4-FFF2-40B4-BE49-F238E27FC236}">
                  <a16:creationId xmlns:a16="http://schemas.microsoft.com/office/drawing/2014/main" id="{ACD5CAA4-BC4B-489B-A51A-E6E023D2C933}"/>
                </a:ext>
              </a:extLst>
            </p:cNvPr>
            <p:cNvSpPr>
              <a:spLocks noChangeArrowheads="1"/>
            </p:cNvSpPr>
            <p:nvPr/>
          </p:nvSpPr>
          <p:spPr bwMode="auto">
            <a:xfrm>
              <a:off x="4967" y="3655"/>
              <a:ext cx="158" cy="157"/>
            </a:xfrm>
            <a:prstGeom prst="ellipse">
              <a:avLst/>
            </a:prstGeom>
            <a:solidFill>
              <a:srgbClr val="FFFFFF"/>
            </a:solidFill>
            <a:ln w="12700">
              <a:solidFill>
                <a:srgbClr val="FFCC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35" name="Oval 66">
              <a:extLst>
                <a:ext uri="{FF2B5EF4-FFF2-40B4-BE49-F238E27FC236}">
                  <a16:creationId xmlns:a16="http://schemas.microsoft.com/office/drawing/2014/main" id="{DA2EA428-465B-4363-AD7D-47893235C160}"/>
                </a:ext>
              </a:extLst>
            </p:cNvPr>
            <p:cNvSpPr>
              <a:spLocks noChangeArrowheads="1"/>
            </p:cNvSpPr>
            <p:nvPr/>
          </p:nvSpPr>
          <p:spPr bwMode="auto">
            <a:xfrm>
              <a:off x="4896" y="3623"/>
              <a:ext cx="308" cy="221"/>
            </a:xfrm>
            <a:prstGeom prst="ellipse">
              <a:avLst/>
            </a:prstGeom>
            <a:noFill/>
            <a:ln w="127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36" name="Oval 67">
              <a:extLst>
                <a:ext uri="{FF2B5EF4-FFF2-40B4-BE49-F238E27FC236}">
                  <a16:creationId xmlns:a16="http://schemas.microsoft.com/office/drawing/2014/main" id="{6E1DE489-51B3-49B0-9521-CC7F3EED3545}"/>
                </a:ext>
              </a:extLst>
            </p:cNvPr>
            <p:cNvSpPr>
              <a:spLocks noChangeArrowheads="1"/>
            </p:cNvSpPr>
            <p:nvPr/>
          </p:nvSpPr>
          <p:spPr bwMode="auto">
            <a:xfrm>
              <a:off x="4588" y="3623"/>
              <a:ext cx="197" cy="182"/>
            </a:xfrm>
            <a:prstGeom prst="ellipse">
              <a:avLst/>
            </a:prstGeom>
            <a:solidFill>
              <a:srgbClr val="FFFFFF"/>
            </a:solidFill>
            <a:ln w="12700">
              <a:solidFill>
                <a:srgbClr val="FFCC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37" name="Oval 68">
              <a:extLst>
                <a:ext uri="{FF2B5EF4-FFF2-40B4-BE49-F238E27FC236}">
                  <a16:creationId xmlns:a16="http://schemas.microsoft.com/office/drawing/2014/main" id="{4D7EB16D-FE7A-45FA-808B-B78529B4C8C2}"/>
                </a:ext>
              </a:extLst>
            </p:cNvPr>
            <p:cNvSpPr>
              <a:spLocks noChangeArrowheads="1"/>
            </p:cNvSpPr>
            <p:nvPr/>
          </p:nvSpPr>
          <p:spPr bwMode="auto">
            <a:xfrm>
              <a:off x="4754" y="3308"/>
              <a:ext cx="197" cy="181"/>
            </a:xfrm>
            <a:prstGeom prst="ellipse">
              <a:avLst/>
            </a:prstGeom>
            <a:solidFill>
              <a:srgbClr val="FFFFFF"/>
            </a:solidFill>
            <a:ln w="12700">
              <a:solidFill>
                <a:srgbClr val="FFCC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spTree>
    <p:extLst>
      <p:ext uri="{BB962C8B-B14F-4D97-AF65-F5344CB8AC3E}">
        <p14:creationId xmlns:p14="http://schemas.microsoft.com/office/powerpoint/2010/main" val="3632815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4"/>
          <a:stretch>
            <a:fillRect/>
          </a:stretch>
        </p:blipFill>
        <p:spPr>
          <a:xfrm flipV="1">
            <a:off x="8805448" y="111858"/>
            <a:ext cx="225909" cy="225909"/>
          </a:xfrm>
          <a:prstGeom prst="rect">
            <a:avLst/>
          </a:prstGeom>
        </p:spPr>
      </p:pic>
      <p:sp>
        <p:nvSpPr>
          <p:cNvPr id="9" name="Google Shape;229;p30">
            <a:extLst>
              <a:ext uri="{FF2B5EF4-FFF2-40B4-BE49-F238E27FC236}">
                <a16:creationId xmlns:a16="http://schemas.microsoft.com/office/drawing/2014/main" id="{35381151-F7F2-41BE-ACB6-378D2F7EE880}"/>
              </a:ext>
            </a:extLst>
          </p:cNvPr>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200" dirty="0">
                <a:solidFill>
                  <a:srgbClr val="FF501C"/>
                </a:solidFill>
              </a:rPr>
              <a:t>HISTORIA: BASES DE DATOS</a:t>
            </a:r>
            <a:endParaRPr sz="2200" dirty="0">
              <a:solidFill>
                <a:srgbClr val="FF501C"/>
              </a:solidFill>
            </a:endParaRPr>
          </a:p>
        </p:txBody>
      </p:sp>
      <p:pic>
        <p:nvPicPr>
          <p:cNvPr id="10" name="FR4QIeZaPeM">
            <a:extLst>
              <a:ext uri="{FF2B5EF4-FFF2-40B4-BE49-F238E27FC236}">
                <a16:creationId xmlns:a16="http://schemas.microsoft.com/office/drawing/2014/main" id="{21F35C15-9344-4123-B887-4ABEBC63CCC6}"/>
              </a:ext>
            </a:extLst>
          </p:cNvPr>
          <p:cNvPicPr>
            <a:picLocks noRot="1" noChangeAspect="1"/>
          </p:cNvPicPr>
          <p:nvPr>
            <a:videoFile r:link="rId1"/>
          </p:nvPr>
        </p:nvPicPr>
        <p:blipFill>
          <a:blip r:embed="rId5" cstate="print">
            <a:extLst>
              <a:ext uri="{28A0092B-C50C-407E-A947-70E740481C1C}">
                <a14:useLocalDpi xmlns:a14="http://schemas.microsoft.com/office/drawing/2010/main" val="0"/>
              </a:ext>
            </a:extLst>
          </a:blip>
          <a:srcRect/>
          <a:stretch>
            <a:fillRect/>
          </a:stretch>
        </p:blipFill>
        <p:spPr bwMode="auto">
          <a:xfrm>
            <a:off x="1283153" y="1407183"/>
            <a:ext cx="6287407" cy="353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7279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10" name="4 Título">
            <a:extLst>
              <a:ext uri="{FF2B5EF4-FFF2-40B4-BE49-F238E27FC236}">
                <a16:creationId xmlns:a16="http://schemas.microsoft.com/office/drawing/2014/main" id="{3243C86E-E4F6-4559-B90F-CEA1E8B6BD63}"/>
              </a:ext>
            </a:extLst>
          </p:cNvPr>
          <p:cNvSpPr>
            <a:spLocks noGrp="1"/>
          </p:cNvSpPr>
          <p:nvPr>
            <p:ph type="title"/>
          </p:nvPr>
        </p:nvSpPr>
        <p:spPr>
          <a:xfrm>
            <a:off x="514348" y="586363"/>
            <a:ext cx="6895195" cy="725488"/>
          </a:xfrm>
        </p:spPr>
        <p:txBody>
          <a:bodyPr/>
          <a:lstStyle/>
          <a:p>
            <a:pPr eaLnBrk="1" hangingPunct="1"/>
            <a:r>
              <a:rPr lang="es-PE" altLang="es-PE" sz="2200" dirty="0">
                <a:solidFill>
                  <a:srgbClr val="FF501C"/>
                </a:solidFill>
                <a:ea typeface="ＭＳ Ｐゴシック" pitchFamily="34" charset="-128"/>
              </a:rPr>
              <a:t>DATOS VS INFORMACIÓN</a:t>
            </a:r>
          </a:p>
        </p:txBody>
      </p:sp>
      <p:sp>
        <p:nvSpPr>
          <p:cNvPr id="5" name="Marcador de contenido 2">
            <a:extLst>
              <a:ext uri="{FF2B5EF4-FFF2-40B4-BE49-F238E27FC236}">
                <a16:creationId xmlns:a16="http://schemas.microsoft.com/office/drawing/2014/main" id="{44541675-86A7-471B-B8C5-75C27DCC4B65}"/>
              </a:ext>
            </a:extLst>
          </p:cNvPr>
          <p:cNvSpPr txBox="1">
            <a:spLocks/>
          </p:cNvSpPr>
          <p:nvPr/>
        </p:nvSpPr>
        <p:spPr>
          <a:xfrm>
            <a:off x="685800" y="1698167"/>
            <a:ext cx="3886200" cy="2365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3A00"/>
              </a:buClr>
              <a:buSzPts val="1400"/>
              <a:buFont typeface="Nunito"/>
              <a:buChar char="●"/>
              <a:defRPr sz="1050" b="0" i="0" u="none" strike="noStrike" cap="none">
                <a:solidFill>
                  <a:schemeClr val="tx1"/>
                </a:solidFill>
                <a:latin typeface="Verdana" panose="020B0604030504040204" pitchFamily="34" charset="0"/>
                <a:ea typeface="Verdana" panose="020B0604030504040204" pitchFamily="34" charset="0"/>
                <a:cs typeface="Verdana" panose="020B0604030504040204" pitchFamily="34" charset="0"/>
                <a:sym typeface="Nunito"/>
              </a:defRPr>
            </a:lvl1pPr>
            <a:lvl2pPr marL="914400" marR="0" lvl="1"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2pPr>
            <a:lvl3pPr marL="1371600" marR="0" lvl="2"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3pPr>
            <a:lvl4pPr marL="1828800" marR="0" lvl="3"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4pPr>
            <a:lvl5pPr marL="2286000" marR="0" lvl="4"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5pPr>
            <a:lvl6pPr marL="2743200" marR="0" lvl="5"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6pPr>
            <a:lvl7pPr marL="3200400" marR="0" lvl="6"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7pPr>
            <a:lvl8pPr marL="3657600" marR="0" lvl="7"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8pPr>
            <a:lvl9pPr marL="4114800" marR="0" lvl="8"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9pPr>
          </a:lstStyle>
          <a:p>
            <a:pPr marL="139700" indent="0">
              <a:buNone/>
            </a:pPr>
            <a:r>
              <a:rPr lang="es-ES" sz="1400" b="1" dirty="0"/>
              <a:t>DATO</a:t>
            </a:r>
          </a:p>
          <a:p>
            <a:pPr marL="538163" indent="-309563">
              <a:buFont typeface="Arial" panose="020B0604020202020204" pitchFamily="34" charset="0"/>
              <a:buChar char="•"/>
            </a:pPr>
            <a:r>
              <a:rPr lang="es-ES" sz="1400" dirty="0">
                <a:solidFill>
                  <a:schemeClr val="tx1"/>
                </a:solidFill>
                <a:cs typeface="Arial"/>
              </a:rPr>
              <a:t>Representación Simbólica </a:t>
            </a:r>
          </a:p>
          <a:p>
            <a:pPr marL="538163" indent="-309563">
              <a:buFont typeface="Arial" panose="020B0604020202020204" pitchFamily="34" charset="0"/>
              <a:buChar char="•"/>
            </a:pPr>
            <a:r>
              <a:rPr lang="es-ES" sz="1400" dirty="0">
                <a:solidFill>
                  <a:schemeClr val="tx1"/>
                </a:solidFill>
                <a:cs typeface="Arial"/>
              </a:rPr>
              <a:t>No tienen sentido semántico </a:t>
            </a:r>
          </a:p>
          <a:p>
            <a:pPr marL="538163" indent="-309563">
              <a:buFont typeface="Arial" panose="020B0604020202020204" pitchFamily="34" charset="0"/>
              <a:buChar char="•"/>
            </a:pPr>
            <a:r>
              <a:rPr lang="es-ES" sz="1400" dirty="0">
                <a:solidFill>
                  <a:schemeClr val="tx1"/>
                </a:solidFill>
                <a:cs typeface="Arial"/>
              </a:rPr>
              <a:t>No transmiten Mensaje</a:t>
            </a:r>
          </a:p>
          <a:p>
            <a:pPr marL="538163" indent="-309563">
              <a:buFont typeface="Arial" panose="020B0604020202020204" pitchFamily="34" charset="0"/>
              <a:buChar char="•"/>
            </a:pPr>
            <a:r>
              <a:rPr lang="es-ES" sz="1400" dirty="0">
                <a:solidFill>
                  <a:schemeClr val="tx1"/>
                </a:solidFill>
                <a:cs typeface="Arial"/>
              </a:rPr>
              <a:t>Describen situaciones, </a:t>
            </a:r>
            <a:r>
              <a:rPr lang="es-ES" sz="1400" dirty="0">
                <a:solidFill>
                  <a:schemeClr val="tx1"/>
                </a:solidFill>
                <a:cs typeface="Arial"/>
                <a:sym typeface="Arial"/>
              </a:rPr>
              <a:t>hechos</a:t>
            </a:r>
            <a:r>
              <a:rPr lang="es-ES" sz="1400" dirty="0"/>
              <a:t> </a:t>
            </a:r>
          </a:p>
        </p:txBody>
      </p:sp>
      <p:sp>
        <p:nvSpPr>
          <p:cNvPr id="6" name="Marcador de contenido 2">
            <a:extLst>
              <a:ext uri="{FF2B5EF4-FFF2-40B4-BE49-F238E27FC236}">
                <a16:creationId xmlns:a16="http://schemas.microsoft.com/office/drawing/2014/main" id="{59B4E095-FE4E-4210-BA43-9A9C91065447}"/>
              </a:ext>
            </a:extLst>
          </p:cNvPr>
          <p:cNvSpPr txBox="1">
            <a:spLocks/>
          </p:cNvSpPr>
          <p:nvPr/>
        </p:nvSpPr>
        <p:spPr bwMode="auto">
          <a:xfrm>
            <a:off x="4716016" y="1698169"/>
            <a:ext cx="3886200" cy="236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R="0" lvl="0" algn="l" defTabSz="914400" rtl="0" eaLnBrk="0" fontAlgn="base" latinLnBrk="0" hangingPunct="0">
              <a:lnSpc>
                <a:spcPct val="100000"/>
              </a:lnSpc>
              <a:spcBef>
                <a:spcPct val="20000"/>
              </a:spcBef>
              <a:spcAft>
                <a:spcPct val="0"/>
              </a:spcAft>
              <a:buClrTx/>
              <a:buSzTx/>
              <a:tabLst/>
              <a:defRPr/>
            </a:pPr>
            <a:r>
              <a:rPr lang="es-ES" b="1" dirty="0">
                <a:solidFill>
                  <a:schemeClr val="tx1"/>
                </a:solidFill>
                <a:latin typeface="Verdana" panose="020B0604030504040204" pitchFamily="34" charset="0"/>
                <a:ea typeface="Verdana" panose="020B0604030504040204" pitchFamily="34" charset="0"/>
                <a:sym typeface="Nunito"/>
              </a:rPr>
              <a:t>INFORMACIÓN</a:t>
            </a:r>
            <a:r>
              <a:rPr kumimoji="0" lang="es-ES" b="1"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 </a:t>
            </a:r>
          </a:p>
          <a:p>
            <a:pPr marL="538163" lvl="0" indent="-309563" defTabSz="914400" eaLnBrk="0" fontAlgn="base" latinLnBrk="0" hangingPunct="0">
              <a:buClr>
                <a:srgbClr val="FF3A00"/>
              </a:buClr>
              <a:buSzPts val="1400"/>
              <a:buFont typeface="Arial" panose="020B0604020202020204" pitchFamily="34" charset="0"/>
              <a:buChar char="•"/>
              <a:tabLst/>
              <a:defRPr/>
            </a:pPr>
            <a:r>
              <a:rPr lang="es-ES" dirty="0">
                <a:solidFill>
                  <a:schemeClr val="tx1"/>
                </a:solidFill>
                <a:latin typeface="Verdana" panose="020B0604030504040204" pitchFamily="34" charset="0"/>
                <a:ea typeface="Verdana" panose="020B0604030504040204" pitchFamily="34" charset="0"/>
                <a:sym typeface="Nunito"/>
              </a:rPr>
              <a:t>Conjunto de Datos procesados</a:t>
            </a:r>
          </a:p>
          <a:p>
            <a:pPr marL="538163" lvl="0" indent="-309563" defTabSz="914400" eaLnBrk="0" fontAlgn="base" latinLnBrk="0" hangingPunct="0">
              <a:buClr>
                <a:srgbClr val="FF3A00"/>
              </a:buClr>
              <a:buSzPts val="1400"/>
              <a:buFont typeface="Arial" panose="020B0604020202020204" pitchFamily="34" charset="0"/>
              <a:buChar char="•"/>
              <a:tabLst/>
              <a:defRPr/>
            </a:pPr>
            <a:r>
              <a:rPr lang="es-ES" dirty="0">
                <a:solidFill>
                  <a:schemeClr val="tx1"/>
                </a:solidFill>
                <a:latin typeface="Verdana" panose="020B0604030504040204" pitchFamily="34" charset="0"/>
                <a:ea typeface="Verdana" panose="020B0604030504040204" pitchFamily="34" charset="0"/>
                <a:sym typeface="Nunito"/>
              </a:rPr>
              <a:t>Conjunto de Datos organizados</a:t>
            </a:r>
          </a:p>
          <a:p>
            <a:pPr marL="538163" lvl="0" indent="-309563" defTabSz="914400" eaLnBrk="0" fontAlgn="base" latinLnBrk="0" hangingPunct="0">
              <a:buClr>
                <a:srgbClr val="FF3A00"/>
              </a:buClr>
              <a:buSzPts val="1400"/>
              <a:buFont typeface="Arial" panose="020B0604020202020204" pitchFamily="34" charset="0"/>
              <a:buChar char="•"/>
              <a:tabLst/>
              <a:defRPr/>
            </a:pPr>
            <a:r>
              <a:rPr lang="es-ES" dirty="0">
                <a:solidFill>
                  <a:schemeClr val="tx1"/>
                </a:solidFill>
                <a:latin typeface="Verdana" panose="020B0604030504040204" pitchFamily="34" charset="0"/>
                <a:ea typeface="Verdana" panose="020B0604030504040204" pitchFamily="34" charset="0"/>
                <a:sym typeface="Nunito"/>
              </a:rPr>
              <a:t>Tienen un significado</a:t>
            </a:r>
          </a:p>
          <a:p>
            <a:pPr marL="538163" lvl="0" indent="-309563" defTabSz="914400" eaLnBrk="0" fontAlgn="base" latinLnBrk="0" hangingPunct="0">
              <a:buClr>
                <a:srgbClr val="FF3A00"/>
              </a:buClr>
              <a:buSzPts val="1400"/>
              <a:buFont typeface="Arial" panose="020B0604020202020204" pitchFamily="34" charset="0"/>
              <a:buChar char="•"/>
              <a:tabLst/>
              <a:defRPr/>
            </a:pPr>
            <a:r>
              <a:rPr lang="es-ES" dirty="0">
                <a:solidFill>
                  <a:schemeClr val="tx1"/>
                </a:solidFill>
                <a:latin typeface="Verdana" panose="020B0604030504040204" pitchFamily="34" charset="0"/>
                <a:ea typeface="Verdana" panose="020B0604030504040204" pitchFamily="34" charset="0"/>
                <a:sym typeface="Nunito"/>
              </a:rPr>
              <a:t>Transmiten un mensaje</a:t>
            </a:r>
          </a:p>
          <a:p>
            <a:pPr marL="538163" lvl="0" indent="-309563" defTabSz="914400" eaLnBrk="0" fontAlgn="base" latinLnBrk="0" hangingPunct="0">
              <a:buClr>
                <a:srgbClr val="FF3A00"/>
              </a:buClr>
              <a:buSzPts val="1400"/>
              <a:buFont typeface="Arial" panose="020B0604020202020204" pitchFamily="34" charset="0"/>
              <a:buChar char="•"/>
              <a:tabLst/>
              <a:defRPr/>
            </a:pPr>
            <a:r>
              <a:rPr lang="es-ES" dirty="0">
                <a:solidFill>
                  <a:schemeClr val="tx1"/>
                </a:solidFill>
                <a:latin typeface="Verdana" panose="020B0604030504040204" pitchFamily="34" charset="0"/>
                <a:ea typeface="Verdana" panose="020B0604030504040204" pitchFamily="34" charset="0"/>
                <a:sym typeface="Nunito"/>
              </a:rPr>
              <a:t>Permite la toma de decisiones</a:t>
            </a:r>
          </a:p>
          <a:p>
            <a:pPr marL="538163" lvl="0" indent="-309563" defTabSz="914400" eaLnBrk="0" fontAlgn="base" latinLnBrk="0" hangingPunct="0">
              <a:buClr>
                <a:srgbClr val="FF3A00"/>
              </a:buClr>
              <a:buSzPts val="1400"/>
              <a:buFont typeface="Arial" panose="020B0604020202020204" pitchFamily="34" charset="0"/>
              <a:buChar char="•"/>
              <a:tabLst/>
              <a:defRPr/>
            </a:pPr>
            <a:r>
              <a:rPr lang="es-ES" dirty="0">
                <a:solidFill>
                  <a:schemeClr val="tx1"/>
                </a:solidFill>
                <a:latin typeface="Verdana" panose="020B0604030504040204" pitchFamily="34" charset="0"/>
                <a:ea typeface="Verdana" panose="020B0604030504040204" pitchFamily="34" charset="0"/>
                <a:sym typeface="Nunito"/>
              </a:rPr>
              <a:t>Favorece a la resolución de problemas</a:t>
            </a:r>
          </a:p>
          <a:p>
            <a:pPr marL="538163" lvl="0" indent="-309563" defTabSz="914400" eaLnBrk="0" fontAlgn="base" latinLnBrk="0" hangingPunct="0">
              <a:buClr>
                <a:srgbClr val="FF3A00"/>
              </a:buClr>
              <a:buSzPts val="1400"/>
              <a:buFont typeface="Arial" panose="020B0604020202020204" pitchFamily="34" charset="0"/>
              <a:buChar char="•"/>
              <a:tabLst/>
              <a:defRPr/>
            </a:pPr>
            <a:r>
              <a:rPr lang="es-ES" dirty="0">
                <a:solidFill>
                  <a:schemeClr val="tx1"/>
                </a:solidFill>
                <a:latin typeface="Verdana" panose="020B0604030504040204" pitchFamily="34" charset="0"/>
                <a:ea typeface="Verdana" panose="020B0604030504040204" pitchFamily="34" charset="0"/>
                <a:sym typeface="Nunito"/>
              </a:rPr>
              <a:t>Incrementa el conocimiento</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s-ES"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137120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10" name="4 Título">
            <a:extLst>
              <a:ext uri="{FF2B5EF4-FFF2-40B4-BE49-F238E27FC236}">
                <a16:creationId xmlns:a16="http://schemas.microsoft.com/office/drawing/2014/main" id="{3243C86E-E4F6-4559-B90F-CEA1E8B6BD63}"/>
              </a:ext>
            </a:extLst>
          </p:cNvPr>
          <p:cNvSpPr>
            <a:spLocks noGrp="1"/>
          </p:cNvSpPr>
          <p:nvPr>
            <p:ph type="title"/>
          </p:nvPr>
        </p:nvSpPr>
        <p:spPr>
          <a:xfrm>
            <a:off x="514348" y="586363"/>
            <a:ext cx="6895195" cy="725488"/>
          </a:xfrm>
        </p:spPr>
        <p:txBody>
          <a:bodyPr/>
          <a:lstStyle/>
          <a:p>
            <a:pPr eaLnBrk="1" hangingPunct="1"/>
            <a:r>
              <a:rPr lang="es-PE" altLang="es-PE" sz="2200" dirty="0">
                <a:solidFill>
                  <a:srgbClr val="FF501C"/>
                </a:solidFill>
                <a:ea typeface="ＭＳ Ｐゴシック" pitchFamily="34" charset="-128"/>
              </a:rPr>
              <a:t>DATOS, INFORMACIÓN Y CONOCIMIENTO</a:t>
            </a:r>
          </a:p>
        </p:txBody>
      </p:sp>
      <p:pic>
        <p:nvPicPr>
          <p:cNvPr id="3" name="Picture 2">
            <a:extLst>
              <a:ext uri="{FF2B5EF4-FFF2-40B4-BE49-F238E27FC236}">
                <a16:creationId xmlns:a16="http://schemas.microsoft.com/office/drawing/2014/main" id="{22CDC01D-1655-46D2-9E5E-281B6083959A}"/>
              </a:ext>
            </a:extLst>
          </p:cNvPr>
          <p:cNvPicPr>
            <a:picLocks noChangeAspect="1"/>
          </p:cNvPicPr>
          <p:nvPr/>
        </p:nvPicPr>
        <p:blipFill>
          <a:blip r:embed="rId4"/>
          <a:stretch>
            <a:fillRect/>
          </a:stretch>
        </p:blipFill>
        <p:spPr>
          <a:xfrm>
            <a:off x="1516160" y="1190172"/>
            <a:ext cx="5893383" cy="3830922"/>
          </a:xfrm>
          <a:prstGeom prst="rect">
            <a:avLst/>
          </a:prstGeom>
        </p:spPr>
      </p:pic>
    </p:spTree>
    <p:extLst>
      <p:ext uri="{BB962C8B-B14F-4D97-AF65-F5344CB8AC3E}">
        <p14:creationId xmlns:p14="http://schemas.microsoft.com/office/powerpoint/2010/main" val="199833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10" name="4 Título">
            <a:extLst>
              <a:ext uri="{FF2B5EF4-FFF2-40B4-BE49-F238E27FC236}">
                <a16:creationId xmlns:a16="http://schemas.microsoft.com/office/drawing/2014/main" id="{3243C86E-E4F6-4559-B90F-CEA1E8B6BD63}"/>
              </a:ext>
            </a:extLst>
          </p:cNvPr>
          <p:cNvSpPr>
            <a:spLocks noGrp="1"/>
          </p:cNvSpPr>
          <p:nvPr>
            <p:ph type="title"/>
          </p:nvPr>
        </p:nvSpPr>
        <p:spPr>
          <a:xfrm>
            <a:off x="514348" y="586363"/>
            <a:ext cx="6895195" cy="725488"/>
          </a:xfrm>
        </p:spPr>
        <p:txBody>
          <a:bodyPr/>
          <a:lstStyle/>
          <a:p>
            <a:pPr eaLnBrk="1" hangingPunct="1"/>
            <a:r>
              <a:rPr lang="es-PE" altLang="es-PE" sz="2200" dirty="0">
                <a:solidFill>
                  <a:srgbClr val="FF501C"/>
                </a:solidFill>
                <a:ea typeface="ＭＳ Ｐゴシック" pitchFamily="34" charset="-128"/>
              </a:rPr>
              <a:t>EJEMPLO</a:t>
            </a:r>
          </a:p>
        </p:txBody>
      </p:sp>
      <p:pic>
        <p:nvPicPr>
          <p:cNvPr id="5" name="Picture 2">
            <a:extLst>
              <a:ext uri="{FF2B5EF4-FFF2-40B4-BE49-F238E27FC236}">
                <a16:creationId xmlns:a16="http://schemas.microsoft.com/office/drawing/2014/main" id="{962948D4-DD50-43B1-AAFE-362089AE58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4813" y="1620388"/>
            <a:ext cx="127635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658746F5-80D7-4871-B5BA-47C6876A8FF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1388" y="1561650"/>
            <a:ext cx="13335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5 CuadroTexto">
            <a:extLst>
              <a:ext uri="{FF2B5EF4-FFF2-40B4-BE49-F238E27FC236}">
                <a16:creationId xmlns:a16="http://schemas.microsoft.com/office/drawing/2014/main" id="{C1D47CDF-493F-459C-B113-3B2AF7C3BA73}"/>
              </a:ext>
            </a:extLst>
          </p:cNvPr>
          <p:cNvSpPr txBox="1"/>
          <p:nvPr/>
        </p:nvSpPr>
        <p:spPr>
          <a:xfrm>
            <a:off x="934813" y="3133275"/>
            <a:ext cx="1439863" cy="1569660"/>
          </a:xfrm>
          <a:prstGeom prst="rect">
            <a:avLst/>
          </a:prstGeom>
          <a:noFill/>
        </p:spPr>
        <p:txBody>
          <a:bodyPr>
            <a:spAutoFit/>
          </a:bodyPr>
          <a:lstStyle/>
          <a:p>
            <a:pPr algn="just">
              <a:defRPr/>
            </a:pPr>
            <a:r>
              <a:rPr lang="es-PE" sz="1200" dirty="0">
                <a:latin typeface="Verdana" panose="020B0604030504040204" pitchFamily="34" charset="0"/>
                <a:ea typeface="Verdana" panose="020B0604030504040204" pitchFamily="34" charset="0"/>
              </a:rPr>
              <a:t>DATO:</a:t>
            </a:r>
          </a:p>
          <a:p>
            <a:pPr algn="just">
              <a:defRPr/>
            </a:pPr>
            <a:endParaRPr lang="es-PE" sz="1200" dirty="0">
              <a:latin typeface="Verdana" panose="020B0604030504040204" pitchFamily="34" charset="0"/>
              <a:ea typeface="Verdana" panose="020B0604030504040204" pitchFamily="34" charset="0"/>
            </a:endParaRPr>
          </a:p>
          <a:p>
            <a:pPr marL="285750" indent="-285750" algn="just">
              <a:buFont typeface="Arial" pitchFamily="34" charset="0"/>
              <a:buChar char="•"/>
              <a:defRPr/>
            </a:pPr>
            <a:r>
              <a:rPr lang="es-PE" sz="1200" dirty="0">
                <a:latin typeface="Verdana" panose="020B0604030504040204" pitchFamily="34" charset="0"/>
                <a:ea typeface="Verdana" panose="020B0604030504040204" pitchFamily="34" charset="0"/>
              </a:rPr>
              <a:t>25% mas</a:t>
            </a:r>
          </a:p>
          <a:p>
            <a:pPr marL="285750" indent="-285750" algn="just">
              <a:buFont typeface="Arial" pitchFamily="34" charset="0"/>
              <a:buChar char="•"/>
              <a:defRPr/>
            </a:pPr>
            <a:r>
              <a:rPr lang="es-PE" sz="1200" dirty="0">
                <a:latin typeface="Verdana" panose="020B0604030504040204" pitchFamily="34" charset="0"/>
                <a:ea typeface="Verdana" panose="020B0604030504040204" pitchFamily="34" charset="0"/>
              </a:rPr>
              <a:t>Ventas</a:t>
            </a:r>
          </a:p>
          <a:p>
            <a:pPr marL="285750" indent="-285750" algn="just">
              <a:buFont typeface="Arial" pitchFamily="34" charset="0"/>
              <a:buChar char="•"/>
              <a:defRPr/>
            </a:pPr>
            <a:r>
              <a:rPr lang="es-PE" sz="1200" dirty="0">
                <a:latin typeface="Verdana" panose="020B0604030504040204" pitchFamily="34" charset="0"/>
                <a:ea typeface="Verdana" panose="020B0604030504040204" pitchFamily="34" charset="0"/>
              </a:rPr>
              <a:t>Julio</a:t>
            </a:r>
          </a:p>
          <a:p>
            <a:pPr marL="285750" indent="-285750" algn="just">
              <a:buFont typeface="Arial" pitchFamily="34" charset="0"/>
              <a:buChar char="•"/>
              <a:defRPr/>
            </a:pPr>
            <a:r>
              <a:rPr lang="es-PE" sz="1200" dirty="0">
                <a:latin typeface="Verdana" panose="020B0604030504040204" pitchFamily="34" charset="0"/>
                <a:ea typeface="Verdana" panose="020B0604030504040204" pitchFamily="34" charset="0"/>
              </a:rPr>
              <a:t>2016</a:t>
            </a:r>
          </a:p>
          <a:p>
            <a:pPr marL="285750" indent="-285750" algn="just">
              <a:buFont typeface="Arial" pitchFamily="34" charset="0"/>
              <a:buChar char="•"/>
              <a:defRPr/>
            </a:pPr>
            <a:r>
              <a:rPr lang="es-PE" sz="1200" dirty="0">
                <a:latin typeface="Verdana" panose="020B0604030504040204" pitchFamily="34" charset="0"/>
                <a:ea typeface="Verdana" panose="020B0604030504040204" pitchFamily="34" charset="0"/>
              </a:rPr>
              <a:t>2017</a:t>
            </a:r>
          </a:p>
          <a:p>
            <a:pPr marL="285750" indent="-285750" algn="just">
              <a:buFont typeface="Arial" pitchFamily="34" charset="0"/>
              <a:buChar char="•"/>
              <a:defRPr/>
            </a:pPr>
            <a:endParaRPr lang="es-PE" sz="1200" dirty="0">
              <a:latin typeface="Verdana" panose="020B0604030504040204" pitchFamily="34" charset="0"/>
              <a:ea typeface="Verdana" panose="020B0604030504040204" pitchFamily="34" charset="0"/>
            </a:endParaRPr>
          </a:p>
        </p:txBody>
      </p:sp>
      <p:sp>
        <p:nvSpPr>
          <p:cNvPr id="8" name="3 Flecha derecha">
            <a:extLst>
              <a:ext uri="{FF2B5EF4-FFF2-40B4-BE49-F238E27FC236}">
                <a16:creationId xmlns:a16="http://schemas.microsoft.com/office/drawing/2014/main" id="{AF1FBF17-0D61-4BD1-B7F6-F929D18CB2E1}"/>
              </a:ext>
            </a:extLst>
          </p:cNvPr>
          <p:cNvSpPr/>
          <p:nvPr/>
        </p:nvSpPr>
        <p:spPr>
          <a:xfrm>
            <a:off x="2590576" y="1996625"/>
            <a:ext cx="3671887" cy="461963"/>
          </a:xfrm>
          <a:prstGeom prst="rightArrow">
            <a:avLst/>
          </a:prstGeom>
          <a:solidFill>
            <a:srgbClr val="FF0000"/>
          </a:solidFill>
          <a:ln>
            <a:solidFill>
              <a:srgbClr val="FF0000"/>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s-PE" sz="1200">
              <a:latin typeface="Verdana" panose="020B0604030504040204" pitchFamily="34" charset="0"/>
              <a:ea typeface="Verdana" panose="020B0604030504040204" pitchFamily="34" charset="0"/>
            </a:endParaRPr>
          </a:p>
        </p:txBody>
      </p:sp>
      <p:sp>
        <p:nvSpPr>
          <p:cNvPr id="9" name="7 CuadroTexto">
            <a:extLst>
              <a:ext uri="{FF2B5EF4-FFF2-40B4-BE49-F238E27FC236}">
                <a16:creationId xmlns:a16="http://schemas.microsoft.com/office/drawing/2014/main" id="{7F5E36C9-9F35-4914-92CF-7C6B26B88108}"/>
              </a:ext>
            </a:extLst>
          </p:cNvPr>
          <p:cNvSpPr txBox="1">
            <a:spLocks noChangeArrowheads="1"/>
          </p:cNvSpPr>
          <p:nvPr/>
        </p:nvSpPr>
        <p:spPr bwMode="auto">
          <a:xfrm>
            <a:off x="3311301" y="3133275"/>
            <a:ext cx="23749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s-PE" sz="1200" dirty="0">
                <a:latin typeface="Verdana" panose="020B0604030504040204" pitchFamily="34" charset="0"/>
                <a:ea typeface="Verdana" panose="020B0604030504040204" pitchFamily="34" charset="0"/>
              </a:rPr>
              <a:t>INFORMACIÓN: </a:t>
            </a:r>
          </a:p>
          <a:p>
            <a:pPr algn="just">
              <a:spcBef>
                <a:spcPct val="0"/>
              </a:spcBef>
              <a:buFontTx/>
              <a:buNone/>
            </a:pPr>
            <a:endParaRPr lang="es-PE" sz="1200" dirty="0">
              <a:latin typeface="Verdana" panose="020B0604030504040204" pitchFamily="34" charset="0"/>
              <a:ea typeface="Verdana" panose="020B0604030504040204" pitchFamily="34" charset="0"/>
            </a:endParaRPr>
          </a:p>
          <a:p>
            <a:pPr algn="just">
              <a:spcBef>
                <a:spcPct val="0"/>
              </a:spcBef>
              <a:buFontTx/>
              <a:buNone/>
            </a:pPr>
            <a:r>
              <a:rPr lang="es-PE" sz="1200" dirty="0">
                <a:latin typeface="Verdana" panose="020B0604030504040204" pitchFamily="34" charset="0"/>
                <a:ea typeface="Verdana" panose="020B0604030504040204" pitchFamily="34" charset="0"/>
              </a:rPr>
              <a:t>Las ventas del mes de julio del año 2017 son un 25% mas que las ventas registradas en julio  del 2016.</a:t>
            </a:r>
          </a:p>
        </p:txBody>
      </p:sp>
      <p:sp>
        <p:nvSpPr>
          <p:cNvPr id="11" name="8 CuadroTexto">
            <a:extLst>
              <a:ext uri="{FF2B5EF4-FFF2-40B4-BE49-F238E27FC236}">
                <a16:creationId xmlns:a16="http://schemas.microsoft.com/office/drawing/2014/main" id="{81AC742E-50B3-4683-9107-BEFCCF7BC78F}"/>
              </a:ext>
            </a:extLst>
          </p:cNvPr>
          <p:cNvSpPr txBox="1">
            <a:spLocks noChangeArrowheads="1"/>
          </p:cNvSpPr>
          <p:nvPr/>
        </p:nvSpPr>
        <p:spPr bwMode="auto">
          <a:xfrm>
            <a:off x="6060851" y="3001513"/>
            <a:ext cx="24352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s-PE" sz="1200">
                <a:latin typeface="Verdana" panose="020B0604030504040204" pitchFamily="34" charset="0"/>
                <a:ea typeface="Verdana" panose="020B0604030504040204" pitchFamily="34" charset="0"/>
              </a:rPr>
              <a:t>CONOCIMIENTO:</a:t>
            </a:r>
          </a:p>
          <a:p>
            <a:pPr algn="just">
              <a:spcBef>
                <a:spcPct val="0"/>
              </a:spcBef>
              <a:buFontTx/>
              <a:buNone/>
            </a:pPr>
            <a:endParaRPr lang="es-PE" sz="1200">
              <a:latin typeface="Verdana" panose="020B0604030504040204" pitchFamily="34" charset="0"/>
              <a:ea typeface="Verdana" panose="020B0604030504040204" pitchFamily="34" charset="0"/>
            </a:endParaRPr>
          </a:p>
          <a:p>
            <a:pPr algn="just">
              <a:spcBef>
                <a:spcPct val="0"/>
              </a:spcBef>
              <a:buFontTx/>
              <a:buNone/>
            </a:pPr>
            <a:r>
              <a:rPr lang="es-PE" sz="1200">
                <a:latin typeface="Verdana" panose="020B0604030504040204" pitchFamily="34" charset="0"/>
                <a:ea typeface="Verdana" panose="020B0604030504040204" pitchFamily="34" charset="0"/>
              </a:rPr>
              <a:t>Por mi experiencia pasada se que  para esta fecha debo contratar mas personal, abastecerme de mas productos, realizar una  campaña publicitaria, etc.</a:t>
            </a:r>
          </a:p>
        </p:txBody>
      </p:sp>
      <p:sp>
        <p:nvSpPr>
          <p:cNvPr id="12" name="10 CuadroTexto">
            <a:extLst>
              <a:ext uri="{FF2B5EF4-FFF2-40B4-BE49-F238E27FC236}">
                <a16:creationId xmlns:a16="http://schemas.microsoft.com/office/drawing/2014/main" id="{EF3A0E1D-2C01-4EE4-A126-8380BE1DC8DA}"/>
              </a:ext>
            </a:extLst>
          </p:cNvPr>
          <p:cNvSpPr txBox="1">
            <a:spLocks noChangeArrowheads="1"/>
          </p:cNvSpPr>
          <p:nvPr/>
        </p:nvSpPr>
        <p:spPr bwMode="auto">
          <a:xfrm>
            <a:off x="3363688" y="1620388"/>
            <a:ext cx="23764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s-PE" sz="1200">
                <a:latin typeface="Verdana" panose="020B0604030504040204" pitchFamily="34" charset="0"/>
                <a:ea typeface="Verdana" panose="020B0604030504040204" pitchFamily="34" charset="0"/>
              </a:rPr>
              <a:t>Procesar Datos</a:t>
            </a:r>
          </a:p>
        </p:txBody>
      </p:sp>
    </p:spTree>
    <p:extLst>
      <p:ext uri="{BB962C8B-B14F-4D97-AF65-F5344CB8AC3E}">
        <p14:creationId xmlns:p14="http://schemas.microsoft.com/office/powerpoint/2010/main" val="6350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C0CBF6-2642-4FFC-B023-2ECFB16D4475}"/>
              </a:ext>
            </a:extLst>
          </p:cNvPr>
          <p:cNvSpPr>
            <a:spLocks noGrp="1"/>
          </p:cNvSpPr>
          <p:nvPr>
            <p:ph type="ctrTitle"/>
          </p:nvPr>
        </p:nvSpPr>
        <p:spPr>
          <a:xfrm>
            <a:off x="1023257" y="1728443"/>
            <a:ext cx="7489371" cy="1064700"/>
          </a:xfrm>
        </p:spPr>
        <p:txBody>
          <a:bodyPr/>
          <a:lstStyle/>
          <a:p>
            <a:r>
              <a:rPr lang="es-PE" dirty="0">
                <a:solidFill>
                  <a:srgbClr val="FF501C"/>
                </a:solidFill>
              </a:rPr>
              <a:t>ORGANIZACIÓN DE LOS DATOS DE UNA EMPRESA</a:t>
            </a:r>
          </a:p>
        </p:txBody>
      </p:sp>
      <p:sp>
        <p:nvSpPr>
          <p:cNvPr id="3" name="Título 2">
            <a:extLst>
              <a:ext uri="{FF2B5EF4-FFF2-40B4-BE49-F238E27FC236}">
                <a16:creationId xmlns:a16="http://schemas.microsoft.com/office/drawing/2014/main" id="{360DB69D-63A4-4B99-ACB0-5FDF11E9D6A1}"/>
              </a:ext>
            </a:extLst>
          </p:cNvPr>
          <p:cNvSpPr>
            <a:spLocks noGrp="1"/>
          </p:cNvSpPr>
          <p:nvPr>
            <p:ph type="ctrTitle" idx="2"/>
          </p:nvPr>
        </p:nvSpPr>
        <p:spPr/>
        <p:txBody>
          <a:bodyPr/>
          <a:lstStyle/>
          <a:p>
            <a:r>
              <a:rPr lang="es-PE" dirty="0"/>
              <a:t>INGENIERÍA DE DATOS</a:t>
            </a:r>
          </a:p>
        </p:txBody>
      </p:sp>
    </p:spTree>
    <p:extLst>
      <p:ext uri="{BB962C8B-B14F-4D97-AF65-F5344CB8AC3E}">
        <p14:creationId xmlns:p14="http://schemas.microsoft.com/office/powerpoint/2010/main" val="106031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s" sz="2200" dirty="0">
                <a:solidFill>
                  <a:srgbClr val="FF501C"/>
                </a:solidFill>
              </a:rPr>
              <a:t>ORGANIZACIÓN DE LOS DATOS EN LA EMPRESA</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6" name="Rectangle 2">
            <a:extLst>
              <a:ext uri="{FF2B5EF4-FFF2-40B4-BE49-F238E27FC236}">
                <a16:creationId xmlns:a16="http://schemas.microsoft.com/office/drawing/2014/main" id="{5F8BED54-1943-4172-9D0D-91C4A14C32A0}"/>
              </a:ext>
            </a:extLst>
          </p:cNvPr>
          <p:cNvSpPr txBox="1">
            <a:spLocks noChangeArrowheads="1"/>
          </p:cNvSpPr>
          <p:nvPr/>
        </p:nvSpPr>
        <p:spPr bwMode="auto">
          <a:xfrm>
            <a:off x="685800" y="1802299"/>
            <a:ext cx="7115629" cy="2378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30" tIns="68046" rIns="81630" bIns="42447"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ClrTx/>
              <a:buFontTx/>
              <a:buNone/>
              <a:tabLst>
                <a:tab pos="654050" algn="l"/>
                <a:tab pos="1311275" algn="l"/>
                <a:tab pos="1966913" algn="l"/>
                <a:tab pos="2624138" algn="l"/>
                <a:tab pos="3281363" algn="l"/>
                <a:tab pos="3937000" algn="l"/>
                <a:tab pos="4594225" algn="l"/>
                <a:tab pos="5251450" algn="l"/>
                <a:tab pos="5907088" algn="l"/>
                <a:tab pos="6564313" algn="l"/>
                <a:tab pos="7221538" algn="l"/>
                <a:tab pos="7877175" algn="l"/>
              </a:tabLst>
            </a:pPr>
            <a:r>
              <a:rPr lang="es-PE" sz="1500" dirty="0">
                <a:latin typeface="Verdana" panose="020B0604030504040204" pitchFamily="34" charset="0"/>
                <a:ea typeface="Verdana" panose="020B0604030504040204" pitchFamily="34" charset="0"/>
                <a:cs typeface="Tahoma" panose="020B0604030504040204" pitchFamily="34" charset="0"/>
              </a:rPr>
              <a:t>La </a:t>
            </a:r>
            <a:r>
              <a:rPr lang="es-PE" sz="1500" b="1" dirty="0">
                <a:latin typeface="Verdana" panose="020B0604030504040204" pitchFamily="34" charset="0"/>
                <a:ea typeface="Verdana" panose="020B0604030504040204" pitchFamily="34" charset="0"/>
                <a:cs typeface="Tahoma" panose="020B0604030504040204" pitchFamily="34" charset="0"/>
              </a:rPr>
              <a:t>organización de los datos</a:t>
            </a:r>
            <a:r>
              <a:rPr lang="es-PE" sz="1500" dirty="0">
                <a:latin typeface="Verdana" panose="020B0604030504040204" pitchFamily="34" charset="0"/>
                <a:ea typeface="Verdana" panose="020B0604030504040204" pitchFamily="34" charset="0"/>
                <a:cs typeface="Tahoma" panose="020B0604030504040204" pitchFamily="34" charset="0"/>
              </a:rPr>
              <a:t> tienen dos enfoques esencialmente diferentes:</a:t>
            </a:r>
          </a:p>
          <a:p>
            <a:pPr marL="1501775" lvl="1" indent="-457200">
              <a:buClrTx/>
              <a:buFontTx/>
              <a:tabLst>
                <a:tab pos="654050" algn="l"/>
                <a:tab pos="1311275" algn="l"/>
                <a:tab pos="1966913" algn="l"/>
                <a:tab pos="2624138" algn="l"/>
                <a:tab pos="3281363" algn="l"/>
                <a:tab pos="3937000" algn="l"/>
                <a:tab pos="4594225" algn="l"/>
                <a:tab pos="5251450" algn="l"/>
                <a:tab pos="5907088" algn="l"/>
                <a:tab pos="6564313" algn="l"/>
                <a:tab pos="7221538" algn="l"/>
                <a:tab pos="7877175" algn="l"/>
              </a:tabLst>
            </a:pPr>
            <a:r>
              <a:rPr lang="es-PE" sz="1500" dirty="0">
                <a:latin typeface="Verdana" panose="020B0604030504040204" pitchFamily="34" charset="0"/>
                <a:ea typeface="Verdana" panose="020B0604030504040204" pitchFamily="34" charset="0"/>
                <a:cs typeface="Tahoma" panose="020B0604030504040204" pitchFamily="34" charset="0"/>
              </a:rPr>
              <a:t>Sistema de archivos (SA)</a:t>
            </a:r>
          </a:p>
          <a:p>
            <a:pPr marL="1501775" lvl="1" indent="-457200">
              <a:buClrTx/>
              <a:buFontTx/>
              <a:tabLst>
                <a:tab pos="654050" algn="l"/>
                <a:tab pos="1311275" algn="l"/>
                <a:tab pos="1966913" algn="l"/>
                <a:tab pos="2624138" algn="l"/>
                <a:tab pos="3281363" algn="l"/>
                <a:tab pos="3937000" algn="l"/>
                <a:tab pos="4594225" algn="l"/>
                <a:tab pos="5251450" algn="l"/>
                <a:tab pos="5907088" algn="l"/>
                <a:tab pos="6564313" algn="l"/>
                <a:tab pos="7221538" algn="l"/>
                <a:tab pos="7877175" algn="l"/>
              </a:tabLst>
            </a:pPr>
            <a:r>
              <a:rPr lang="es-PE" sz="1500" dirty="0">
                <a:latin typeface="Verdana" panose="020B0604030504040204" pitchFamily="34" charset="0"/>
                <a:ea typeface="Verdana" panose="020B0604030504040204" pitchFamily="34" charset="0"/>
                <a:cs typeface="Tahoma" panose="020B0604030504040204" pitchFamily="34" charset="0"/>
              </a:rPr>
              <a:t>Bases de Datos (BD)</a:t>
            </a:r>
          </a:p>
          <a:p>
            <a:pPr marL="0" indent="0">
              <a:buClrTx/>
              <a:buFontTx/>
              <a:buNone/>
              <a:tabLst>
                <a:tab pos="654050" algn="l"/>
                <a:tab pos="1311275" algn="l"/>
                <a:tab pos="1966913" algn="l"/>
                <a:tab pos="2624138" algn="l"/>
                <a:tab pos="3281363" algn="l"/>
                <a:tab pos="3937000" algn="l"/>
                <a:tab pos="4594225" algn="l"/>
                <a:tab pos="5251450" algn="l"/>
                <a:tab pos="5907088" algn="l"/>
                <a:tab pos="6564313" algn="l"/>
                <a:tab pos="7221538" algn="l"/>
                <a:tab pos="7877175" algn="l"/>
              </a:tabLst>
            </a:pPr>
            <a:endParaRPr lang="es-PE" sz="1500" dirty="0">
              <a:latin typeface="Verdana" panose="020B0604030504040204" pitchFamily="34" charset="0"/>
              <a:ea typeface="Verdana" panose="020B0604030504040204" pitchFamily="34" charset="0"/>
              <a:cs typeface="Tahoma" panose="020B0604030504040204" pitchFamily="34" charset="0"/>
            </a:endParaRPr>
          </a:p>
          <a:p>
            <a:pPr marL="0" indent="0">
              <a:buClrTx/>
              <a:buFontTx/>
              <a:buNone/>
              <a:tabLst>
                <a:tab pos="654050" algn="l"/>
                <a:tab pos="1311275" algn="l"/>
                <a:tab pos="1966913" algn="l"/>
                <a:tab pos="2624138" algn="l"/>
                <a:tab pos="3281363" algn="l"/>
                <a:tab pos="3937000" algn="l"/>
                <a:tab pos="4594225" algn="l"/>
                <a:tab pos="5251450" algn="l"/>
                <a:tab pos="5907088" algn="l"/>
                <a:tab pos="6564313" algn="l"/>
                <a:tab pos="7221538" algn="l"/>
                <a:tab pos="7877175" algn="l"/>
              </a:tabLst>
            </a:pPr>
            <a:r>
              <a:rPr lang="es-PE" sz="1500" dirty="0">
                <a:latin typeface="Verdana" panose="020B0604030504040204" pitchFamily="34" charset="0"/>
                <a:ea typeface="Verdana" panose="020B0604030504040204" pitchFamily="34" charset="0"/>
                <a:cs typeface="Tahoma" panose="020B0604030504040204" pitchFamily="34" charset="0"/>
              </a:rPr>
              <a:t>El conocimiento de los </a:t>
            </a:r>
            <a:r>
              <a:rPr lang="es-PE" sz="1500" b="1" dirty="0">
                <a:latin typeface="Verdana" panose="020B0604030504040204" pitchFamily="34" charset="0"/>
                <a:ea typeface="Verdana" panose="020B0604030504040204" pitchFamily="34" charset="0"/>
                <a:cs typeface="Tahoma" panose="020B0604030504040204" pitchFamily="34" charset="0"/>
              </a:rPr>
              <a:t>problemas y fallas</a:t>
            </a:r>
            <a:r>
              <a:rPr lang="es-PE" sz="1500" dirty="0">
                <a:latin typeface="Verdana" panose="020B0604030504040204" pitchFamily="34" charset="0"/>
                <a:ea typeface="Verdana" panose="020B0604030504040204" pitchFamily="34" charset="0"/>
                <a:cs typeface="Tahoma" panose="020B0604030504040204" pitchFamily="34" charset="0"/>
              </a:rPr>
              <a:t> en el SA permiten evitarlos en la BD.</a:t>
            </a:r>
          </a:p>
          <a:p>
            <a:pPr marL="0" indent="0">
              <a:buClrTx/>
              <a:buFontTx/>
              <a:buNone/>
              <a:tabLst>
                <a:tab pos="654050" algn="l"/>
                <a:tab pos="1311275" algn="l"/>
                <a:tab pos="1966913" algn="l"/>
                <a:tab pos="2624138" algn="l"/>
                <a:tab pos="3281363" algn="l"/>
                <a:tab pos="3937000" algn="l"/>
                <a:tab pos="4594225" algn="l"/>
                <a:tab pos="5251450" algn="l"/>
                <a:tab pos="5907088" algn="l"/>
                <a:tab pos="6564313" algn="l"/>
                <a:tab pos="7221538" algn="l"/>
                <a:tab pos="7877175" algn="l"/>
              </a:tabLst>
            </a:pPr>
            <a:r>
              <a:rPr lang="es-PE" sz="1500" dirty="0">
                <a:latin typeface="Verdana" panose="020B0604030504040204" pitchFamily="34" charset="0"/>
                <a:ea typeface="Verdana" panose="020B0604030504040204" pitchFamily="34" charset="0"/>
                <a:cs typeface="Tahoma" panose="020B0604030504040204" pitchFamily="34" charset="0"/>
              </a:rPr>
              <a:t>El conocer las </a:t>
            </a:r>
            <a:r>
              <a:rPr lang="es-PE" sz="1500" b="1" dirty="0">
                <a:latin typeface="Verdana" panose="020B0604030504040204" pitchFamily="34" charset="0"/>
                <a:ea typeface="Verdana" panose="020B0604030504040204" pitchFamily="34" charset="0"/>
                <a:cs typeface="Tahoma" panose="020B0604030504040204" pitchFamily="34" charset="0"/>
              </a:rPr>
              <a:t>características simples</a:t>
            </a:r>
            <a:r>
              <a:rPr lang="es-PE" sz="1500" dirty="0">
                <a:latin typeface="Verdana" panose="020B0604030504040204" pitchFamily="34" charset="0"/>
                <a:ea typeface="Verdana" panose="020B0604030504040204" pitchFamily="34" charset="0"/>
                <a:cs typeface="Tahoma" panose="020B0604030504040204" pitchFamily="34" charset="0"/>
              </a:rPr>
              <a:t> del SA, facilita el conocimiento de las BD complejas.</a:t>
            </a:r>
          </a:p>
        </p:txBody>
      </p:sp>
      <p:pic>
        <p:nvPicPr>
          <p:cNvPr id="8" name="Picture 3">
            <a:extLst>
              <a:ext uri="{FF2B5EF4-FFF2-40B4-BE49-F238E27FC236}">
                <a16:creationId xmlns:a16="http://schemas.microsoft.com/office/drawing/2014/main" id="{5A476A1F-9D39-4611-8DA0-F15BD5258B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9350" y="1802299"/>
            <a:ext cx="958850" cy="958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9755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s" sz="2200" dirty="0">
                <a:solidFill>
                  <a:srgbClr val="FF501C"/>
                </a:solidFill>
              </a:rPr>
              <a:t>SISTEMAS DE ARCHIVOS</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pic>
        <p:nvPicPr>
          <p:cNvPr id="7" name="Picture 1">
            <a:extLst>
              <a:ext uri="{FF2B5EF4-FFF2-40B4-BE49-F238E27FC236}">
                <a16:creationId xmlns:a16="http://schemas.microsoft.com/office/drawing/2014/main" id="{634CDE1B-19A4-42CD-A763-D327734A5C3C}"/>
              </a:ext>
            </a:extLst>
          </p:cNvPr>
          <p:cNvPicPr>
            <a:picLocks noChangeAspect="1" noChangeArrowheads="1"/>
          </p:cNvPicPr>
          <p:nvPr/>
        </p:nvPicPr>
        <p:blipFill>
          <a:blip r:embed="rId4" cstate="print"/>
          <a:srcRect/>
          <a:stretch>
            <a:fillRect/>
          </a:stretch>
        </p:blipFill>
        <p:spPr bwMode="auto">
          <a:xfrm>
            <a:off x="1625791" y="1508177"/>
            <a:ext cx="5892417" cy="2903424"/>
          </a:xfrm>
          <a:prstGeom prst="rect">
            <a:avLst/>
          </a:prstGeom>
          <a:noFill/>
          <a:ln w="9525">
            <a:noFill/>
            <a:miter lim="800000"/>
            <a:headEnd/>
            <a:tailEnd/>
          </a:ln>
        </p:spPr>
      </p:pic>
      <p:sp>
        <p:nvSpPr>
          <p:cNvPr id="9" name="Rectangle 8">
            <a:extLst>
              <a:ext uri="{FF2B5EF4-FFF2-40B4-BE49-F238E27FC236}">
                <a16:creationId xmlns:a16="http://schemas.microsoft.com/office/drawing/2014/main" id="{C6D4DB06-E335-48A1-B4AF-040F9E5CA180}"/>
              </a:ext>
            </a:extLst>
          </p:cNvPr>
          <p:cNvSpPr/>
          <p:nvPr/>
        </p:nvSpPr>
        <p:spPr>
          <a:xfrm>
            <a:off x="758326" y="4457201"/>
            <a:ext cx="7812360" cy="523220"/>
          </a:xfrm>
          <a:prstGeom prst="rect">
            <a:avLst/>
          </a:prstGeom>
        </p:spPr>
        <p:txBody>
          <a:bodyPr wrap="square">
            <a:spAutoFit/>
          </a:bodyPr>
          <a:lstStyle/>
          <a:p>
            <a:pPr marL="471439" lvl="1">
              <a:spcBef>
                <a:spcPct val="20000"/>
              </a:spcBef>
              <a:defRPr/>
            </a:pPr>
            <a:r>
              <a:rPr lang="es-ES_tradnl" dirty="0">
                <a:latin typeface="Verdana" panose="020B0604030504040204" pitchFamily="34" charset="0"/>
                <a:ea typeface="Verdana" panose="020B0604030504040204" pitchFamily="34" charset="0"/>
              </a:rPr>
              <a:t>Surgieron a raíz de la necesidad de almacenamiento de la información para su correspondiente reutilización (</a:t>
            </a:r>
            <a:r>
              <a:rPr lang="es-ES_tradnl" dirty="0">
                <a:solidFill>
                  <a:srgbClr val="2E43DE"/>
                </a:solidFill>
                <a:latin typeface="Verdana" panose="020B0604030504040204" pitchFamily="34" charset="0"/>
                <a:ea typeface="Verdana" panose="020B0604030504040204" pitchFamily="34" charset="0"/>
              </a:rPr>
              <a:t>persistencia</a:t>
            </a:r>
            <a:r>
              <a:rPr lang="es-ES_tradnl"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437240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623400" y="783683"/>
            <a:ext cx="8407957"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s" sz="2200" dirty="0">
                <a:solidFill>
                  <a:srgbClr val="FF501C"/>
                </a:solidFill>
              </a:rPr>
              <a:t>SISTEMAS DE ARCHIVOS - DESVENTAJAS</a:t>
            </a:r>
            <a:endParaRPr sz="2200" dirty="0">
              <a:solidFill>
                <a:srgbClr val="FF501C"/>
              </a:solidFill>
            </a:endParaRPr>
          </a:p>
        </p:txBody>
      </p:sp>
      <p:pic>
        <p:nvPicPr>
          <p:cNvPr id="4" name="Imagen 3">
            <a:extLst>
              <a:ext uri="{FF2B5EF4-FFF2-40B4-BE49-F238E27FC236}">
                <a16:creationId xmlns:a16="http://schemas.microsoft.com/office/drawing/2014/main" id="{DB2E6AA1-31EF-8341-A2C5-6CECC9403681}"/>
              </a:ext>
            </a:extLst>
          </p:cNvPr>
          <p:cNvPicPr>
            <a:picLocks noChangeAspect="1"/>
          </p:cNvPicPr>
          <p:nvPr/>
        </p:nvPicPr>
        <p:blipFill>
          <a:blip r:embed="rId3"/>
          <a:stretch>
            <a:fillRect/>
          </a:stretch>
        </p:blipFill>
        <p:spPr>
          <a:xfrm flipV="1">
            <a:off x="8805448" y="111858"/>
            <a:ext cx="225909" cy="225909"/>
          </a:xfrm>
          <a:prstGeom prst="rect">
            <a:avLst/>
          </a:prstGeom>
        </p:spPr>
      </p:pic>
      <p:sp>
        <p:nvSpPr>
          <p:cNvPr id="6" name="Rectangle 3">
            <a:extLst>
              <a:ext uri="{FF2B5EF4-FFF2-40B4-BE49-F238E27FC236}">
                <a16:creationId xmlns:a16="http://schemas.microsoft.com/office/drawing/2014/main" id="{BE17473C-EA17-4C5D-BFEC-8D94A6C974ED}"/>
              </a:ext>
            </a:extLst>
          </p:cNvPr>
          <p:cNvSpPr txBox="1">
            <a:spLocks noChangeArrowheads="1"/>
          </p:cNvSpPr>
          <p:nvPr/>
        </p:nvSpPr>
        <p:spPr>
          <a:xfrm>
            <a:off x="514349" y="1383062"/>
            <a:ext cx="8157937" cy="3530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3A00"/>
              </a:buClr>
              <a:buSzPts val="1400"/>
              <a:buFont typeface="Nunito"/>
              <a:buChar char="●"/>
              <a:defRPr sz="1050" b="0" i="0" u="none" strike="noStrike" cap="none">
                <a:solidFill>
                  <a:schemeClr val="tx1"/>
                </a:solidFill>
                <a:latin typeface="Verdana" panose="020B0604030504040204" pitchFamily="34" charset="0"/>
                <a:ea typeface="Verdana" panose="020B0604030504040204" pitchFamily="34" charset="0"/>
                <a:cs typeface="Verdana" panose="020B0604030504040204" pitchFamily="34" charset="0"/>
                <a:sym typeface="Nunito"/>
              </a:defRPr>
            </a:lvl1pPr>
            <a:lvl2pPr marL="914400" marR="0" lvl="1"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2pPr>
            <a:lvl3pPr marL="1371600" marR="0" lvl="2"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3pPr>
            <a:lvl4pPr marL="1828800" marR="0" lvl="3"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4pPr>
            <a:lvl5pPr marL="2286000" marR="0" lvl="4"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5pPr>
            <a:lvl6pPr marL="2743200" marR="0" lvl="5"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6pPr>
            <a:lvl7pPr marL="3200400" marR="0" lvl="6"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7pPr>
            <a:lvl8pPr marL="3657600" marR="0" lvl="7"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8pPr>
            <a:lvl9pPr marL="4114800" marR="0" lvl="8" indent="-304800" algn="l" rtl="0">
              <a:lnSpc>
                <a:spcPct val="100000"/>
              </a:lnSpc>
              <a:spcBef>
                <a:spcPts val="0"/>
              </a:spcBef>
              <a:spcAft>
                <a:spcPts val="0"/>
              </a:spcAft>
              <a:buClr>
                <a:srgbClr val="999999"/>
              </a:buClr>
              <a:buSzPts val="1200"/>
              <a:buFont typeface="Nunito"/>
              <a:buChar char="■"/>
              <a:defRPr sz="1200" b="0" i="0" u="none" strike="noStrike" cap="none">
                <a:solidFill>
                  <a:srgbClr val="999999"/>
                </a:solidFill>
                <a:latin typeface="Nunito"/>
                <a:ea typeface="Nunito"/>
                <a:cs typeface="Nunito"/>
                <a:sym typeface="Nunito"/>
              </a:defRPr>
            </a:lvl9pPr>
          </a:lstStyle>
          <a:p>
            <a:pPr algn="just"/>
            <a:r>
              <a:rPr lang="es-ES" sz="1800" dirty="0"/>
              <a:t>Redundancia e inconsistencia de datos</a:t>
            </a:r>
          </a:p>
          <a:p>
            <a:pPr lvl="1" algn="just"/>
            <a:r>
              <a:rPr lang="es-ES" sz="1950" dirty="0"/>
              <a:t>Las copias de los mismos datos en diferentes archivos pueden no coincidir. Como consecuencia  el almacenamiento y el costo  de acceso son más altos.</a:t>
            </a:r>
          </a:p>
          <a:p>
            <a:pPr algn="just"/>
            <a:r>
              <a:rPr lang="es-ES" sz="1800" dirty="0"/>
              <a:t>Dificultad en el acceso a los datos</a:t>
            </a:r>
          </a:p>
          <a:p>
            <a:pPr lvl="1" algn="just"/>
            <a:r>
              <a:rPr lang="es-ES" sz="1950" dirty="0"/>
              <a:t>Cuando se requiere de ciertos datos diferentes de archivos diferentes, la obtención, consulta y modificación de los datos no puede hacerse directamente de forma práctica y eficiente. Tendrían que desarrollarse sistemas de recuperación de datos para realizar esa operación específica,.</a:t>
            </a:r>
          </a:p>
        </p:txBody>
      </p:sp>
    </p:spTree>
    <p:extLst>
      <p:ext uri="{BB962C8B-B14F-4D97-AF65-F5344CB8AC3E}">
        <p14:creationId xmlns:p14="http://schemas.microsoft.com/office/powerpoint/2010/main" val="2854557124"/>
      </p:ext>
    </p:extLst>
  </p:cSld>
  <p:clrMapOvr>
    <a:masterClrMapping/>
  </p:clrMapOvr>
</p:sld>
</file>

<file path=ppt/theme/theme1.xml><?xml version="1.0" encoding="utf-8"?>
<a:theme xmlns:a="http://schemas.openxmlformats.org/drawingml/2006/main" name="Business sl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1518</Words>
  <Application>Microsoft Macintosh PowerPoint</Application>
  <PresentationFormat>On-screen Show (16:9)</PresentationFormat>
  <Paragraphs>211</Paragraphs>
  <Slides>28</Slides>
  <Notes>26</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Verdana</vt:lpstr>
      <vt:lpstr>Tahoma</vt:lpstr>
      <vt:lpstr>Nunito</vt:lpstr>
      <vt:lpstr>Abril Fatface</vt:lpstr>
      <vt:lpstr>Century Gothic</vt:lpstr>
      <vt:lpstr>Noto Sans Symbols</vt:lpstr>
      <vt:lpstr>Rambla</vt:lpstr>
      <vt:lpstr>Times New Roman</vt:lpstr>
      <vt:lpstr>Business slide</vt:lpstr>
      <vt:lpstr>INTRODUCCIÓN A LOS SISTEMAS DE BASES DE DATOS</vt:lpstr>
      <vt:lpstr>AGENDA</vt:lpstr>
      <vt:lpstr>DATOS VS INFORMACIÓN</vt:lpstr>
      <vt:lpstr>DATOS, INFORMACIÓN Y CONOCIMIENTO</vt:lpstr>
      <vt:lpstr>EJEMPLO</vt:lpstr>
      <vt:lpstr>ORGANIZACIÓN DE LOS DATOS DE UNA EMPRESA</vt:lpstr>
      <vt:lpstr>ORGANIZACIÓN DE LOS DATOS EN LA EMPRESA</vt:lpstr>
      <vt:lpstr>SISTEMAS DE ARCHIVOS</vt:lpstr>
      <vt:lpstr>SISTEMAS DE ARCHIVOS - DESVENTAJAS</vt:lpstr>
      <vt:lpstr>SISTEMAS DE ARCHIVOS - DESVENTAJAS</vt:lpstr>
      <vt:lpstr>SISTEMAS DE ARCHIVOS - DESVENTAJAS</vt:lpstr>
      <vt:lpstr>PowerPoint Presentation</vt:lpstr>
      <vt:lpstr>PowerPoint Presentation</vt:lpstr>
      <vt:lpstr>PowerPoint Presentation</vt:lpstr>
      <vt:lpstr>DEFINICIÓN: DBMS</vt:lpstr>
      <vt:lpstr>ENTORNO DE UN SISTEMA DE BASE DE DATOS</vt:lpstr>
      <vt:lpstr>CLASIFICACIÓN DE LOS DBMS</vt:lpstr>
      <vt:lpstr>CLASIFICACIÓN DE LOS DBMS</vt:lpstr>
      <vt:lpstr>CARACTERÍSTICAS DE LA METODOLOGÍA DE BD</vt:lpstr>
      <vt:lpstr>CARACTERÍSTICAS DE LA METODOLOGÍA DE BD</vt:lpstr>
      <vt:lpstr>VENTAJAS DEL USO DE UN DBMS</vt:lpstr>
      <vt:lpstr>VENTAJAS DEL USO DE UN DBMS</vt:lpstr>
      <vt:lpstr>VENTAJAS DEL USO DE UN DBMS</vt:lpstr>
      <vt:lpstr>VENTAJAS DEL USO DE UN DBMS</vt:lpstr>
      <vt:lpstr>VENTAJAS DEL USO DE UN DBMS</vt:lpstr>
      <vt:lpstr>VENTAJAS DEL USO DE UN DBMS</vt:lpstr>
      <vt:lpstr>HISTORIA: BASES DE DATOS</vt:lpstr>
      <vt:lpstr>HISTORIA: BASES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your presentation begins</dc:title>
  <dc:creator>Aburto Herrera Beatrice</dc:creator>
  <cp:lastModifiedBy>JOSE ALBERTO CABALLERO ORTIZ</cp:lastModifiedBy>
  <cp:revision>90</cp:revision>
  <dcterms:modified xsi:type="dcterms:W3CDTF">2022-08-05T22:19:28Z</dcterms:modified>
</cp:coreProperties>
</file>