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19"/>
  </p:notesMasterIdLst>
  <p:sldIdLst>
    <p:sldId id="256" r:id="rId2"/>
    <p:sldId id="257" r:id="rId3"/>
    <p:sldId id="273" r:id="rId4"/>
    <p:sldId id="319" r:id="rId5"/>
    <p:sldId id="320" r:id="rId6"/>
    <p:sldId id="321" r:id="rId7"/>
    <p:sldId id="322" r:id="rId8"/>
    <p:sldId id="324" r:id="rId9"/>
    <p:sldId id="323" r:id="rId10"/>
    <p:sldId id="325" r:id="rId11"/>
    <p:sldId id="326" r:id="rId12"/>
    <p:sldId id="328" r:id="rId13"/>
    <p:sldId id="329" r:id="rId14"/>
    <p:sldId id="330" r:id="rId15"/>
    <p:sldId id="332" r:id="rId16"/>
    <p:sldId id="333" r:id="rId17"/>
    <p:sldId id="272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57" autoAdjust="0"/>
    <p:restoredTop sz="92830" autoAdjust="0"/>
  </p:normalViewPr>
  <p:slideViewPr>
    <p:cSldViewPr snapToGrid="0">
      <p:cViewPr varScale="1">
        <p:scale>
          <a:sx n="79" d="100"/>
          <a:sy n="79" d="100"/>
        </p:scale>
        <p:origin x="638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Caballero" userId="ff3229c3a9af2a69" providerId="LiveId" clId="{327355F4-BF9F-48F4-BB19-7D80F86A2146}"/>
    <pc:docChg chg="undo custSel modSld">
      <pc:chgData name="Jose Caballero" userId="ff3229c3a9af2a69" providerId="LiveId" clId="{327355F4-BF9F-48F4-BB19-7D80F86A2146}" dt="2021-06-01T17:53:48.019" v="3" actId="1076"/>
      <pc:docMkLst>
        <pc:docMk/>
      </pc:docMkLst>
      <pc:sldChg chg="modSp mod">
        <pc:chgData name="Jose Caballero" userId="ff3229c3a9af2a69" providerId="LiveId" clId="{327355F4-BF9F-48F4-BB19-7D80F86A2146}" dt="2021-06-01T17:53:48.019" v="3" actId="1076"/>
        <pc:sldMkLst>
          <pc:docMk/>
          <pc:sldMk cId="2269039231" sldId="321"/>
        </pc:sldMkLst>
        <pc:picChg chg="mod">
          <ac:chgData name="Jose Caballero" userId="ff3229c3a9af2a69" providerId="LiveId" clId="{327355F4-BF9F-48F4-BB19-7D80F86A2146}" dt="2021-06-01T17:53:48.019" v="3" actId="1076"/>
          <ac:picMkLst>
            <pc:docMk/>
            <pc:sldMk cId="2269039231" sldId="321"/>
            <ac:picMk id="8" creationId="{0B34DD61-A625-4F9B-B558-4107E78CBD54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5AD56B-F37C-4833-9A8D-FD9B59DB1D2B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8E9B38FD-54EB-44E5-B0CA-90BE320A6BC5}">
      <dgm:prSet phldrT="[Text]"/>
      <dgm:spPr/>
      <dgm:t>
        <a:bodyPr/>
        <a:lstStyle/>
        <a:p>
          <a:r>
            <a:rPr lang="en-US" dirty="0" err="1"/>
            <a:t>Descagar</a:t>
          </a:r>
          <a:r>
            <a:rPr lang="en-US" dirty="0"/>
            <a:t> Oracle XE</a:t>
          </a:r>
          <a:endParaRPr lang="es-PE" dirty="0"/>
        </a:p>
      </dgm:t>
    </dgm:pt>
    <dgm:pt modelId="{0169680E-5AF6-4278-A632-A31A22FA0740}" type="parTrans" cxnId="{066D118A-151F-492E-B461-FA91480700F3}">
      <dgm:prSet/>
      <dgm:spPr/>
      <dgm:t>
        <a:bodyPr/>
        <a:lstStyle/>
        <a:p>
          <a:endParaRPr lang="es-PE"/>
        </a:p>
      </dgm:t>
    </dgm:pt>
    <dgm:pt modelId="{3690AE79-EEC8-4957-ADCB-03CBD8FBE1DF}" type="sibTrans" cxnId="{066D118A-151F-492E-B461-FA91480700F3}">
      <dgm:prSet/>
      <dgm:spPr/>
      <dgm:t>
        <a:bodyPr/>
        <a:lstStyle/>
        <a:p>
          <a:endParaRPr lang="es-PE"/>
        </a:p>
      </dgm:t>
    </dgm:pt>
    <dgm:pt modelId="{3A9B64D7-FB5C-4BB1-937B-5F7A54214B2A}">
      <dgm:prSet phldrT="[Text]"/>
      <dgm:spPr/>
      <dgm:t>
        <a:bodyPr/>
        <a:lstStyle/>
        <a:p>
          <a:r>
            <a:rPr lang="en-US" dirty="0" err="1"/>
            <a:t>Extraer</a:t>
          </a:r>
          <a:r>
            <a:rPr lang="en-US" dirty="0"/>
            <a:t> </a:t>
          </a:r>
          <a:r>
            <a:rPr lang="en-US" dirty="0" err="1"/>
            <a:t>archivo</a:t>
          </a:r>
          <a:r>
            <a:rPr lang="en-US" dirty="0"/>
            <a:t> zip</a:t>
          </a:r>
          <a:endParaRPr lang="es-PE" dirty="0"/>
        </a:p>
      </dgm:t>
    </dgm:pt>
    <dgm:pt modelId="{C921E3ED-DA1B-4681-B838-457330A53E6B}" type="parTrans" cxnId="{46B0CE83-D2EE-46D7-97D0-8B5A8F9B4E63}">
      <dgm:prSet/>
      <dgm:spPr/>
      <dgm:t>
        <a:bodyPr/>
        <a:lstStyle/>
        <a:p>
          <a:endParaRPr lang="es-PE"/>
        </a:p>
      </dgm:t>
    </dgm:pt>
    <dgm:pt modelId="{6741F9BD-52B6-4ECE-9DEF-F84FEC05F81F}" type="sibTrans" cxnId="{46B0CE83-D2EE-46D7-97D0-8B5A8F9B4E63}">
      <dgm:prSet/>
      <dgm:spPr/>
      <dgm:t>
        <a:bodyPr/>
        <a:lstStyle/>
        <a:p>
          <a:endParaRPr lang="es-PE"/>
        </a:p>
      </dgm:t>
    </dgm:pt>
    <dgm:pt modelId="{93F7CB8F-05B4-4C7C-B447-05EFD5EA208C}">
      <dgm:prSet phldrT="[Text]"/>
      <dgm:spPr/>
      <dgm:t>
        <a:bodyPr/>
        <a:lstStyle/>
        <a:p>
          <a:r>
            <a:rPr lang="en-US" dirty="0" err="1"/>
            <a:t>Ejecutar</a:t>
          </a:r>
          <a:r>
            <a:rPr lang="en-US" dirty="0"/>
            <a:t> </a:t>
          </a:r>
          <a:r>
            <a:rPr lang="en-US" dirty="0" err="1"/>
            <a:t>Instalador</a:t>
          </a:r>
          <a:endParaRPr lang="es-PE" dirty="0"/>
        </a:p>
      </dgm:t>
    </dgm:pt>
    <dgm:pt modelId="{D1CBCE58-BF86-4A7E-A337-C7811DC602F0}" type="parTrans" cxnId="{FE7E480C-6970-402F-B53F-C470DEBB70CF}">
      <dgm:prSet/>
      <dgm:spPr/>
      <dgm:t>
        <a:bodyPr/>
        <a:lstStyle/>
        <a:p>
          <a:endParaRPr lang="es-PE"/>
        </a:p>
      </dgm:t>
    </dgm:pt>
    <dgm:pt modelId="{BF9879C0-E1DF-4E36-9D1E-D5272825A38A}" type="sibTrans" cxnId="{FE7E480C-6970-402F-B53F-C470DEBB70CF}">
      <dgm:prSet/>
      <dgm:spPr/>
      <dgm:t>
        <a:bodyPr/>
        <a:lstStyle/>
        <a:p>
          <a:endParaRPr lang="es-PE"/>
        </a:p>
      </dgm:t>
    </dgm:pt>
    <dgm:pt modelId="{1FC2B6FB-727C-406E-95E1-78A13016FEC1}">
      <dgm:prSet phldrT="[Text]"/>
      <dgm:spPr/>
      <dgm:t>
        <a:bodyPr/>
        <a:lstStyle/>
        <a:p>
          <a:r>
            <a:rPr lang="en-US" dirty="0" err="1"/>
            <a:t>Definir</a:t>
          </a:r>
          <a:r>
            <a:rPr lang="en-US" dirty="0"/>
            <a:t> </a:t>
          </a:r>
          <a:r>
            <a:rPr lang="en-US" dirty="0" err="1"/>
            <a:t>contraseñas</a:t>
          </a:r>
          <a:endParaRPr lang="es-PE" dirty="0"/>
        </a:p>
      </dgm:t>
    </dgm:pt>
    <dgm:pt modelId="{CC54679C-9996-4C7B-9EF3-2A145E3A94CB}" type="parTrans" cxnId="{579A28F6-2907-42D6-A0B5-F224A98FA644}">
      <dgm:prSet/>
      <dgm:spPr/>
      <dgm:t>
        <a:bodyPr/>
        <a:lstStyle/>
        <a:p>
          <a:endParaRPr lang="es-PE"/>
        </a:p>
      </dgm:t>
    </dgm:pt>
    <dgm:pt modelId="{C97E30BC-CF2F-4AAF-8D52-19DC31643ABD}" type="sibTrans" cxnId="{579A28F6-2907-42D6-A0B5-F224A98FA644}">
      <dgm:prSet/>
      <dgm:spPr/>
      <dgm:t>
        <a:bodyPr/>
        <a:lstStyle/>
        <a:p>
          <a:endParaRPr lang="es-PE"/>
        </a:p>
      </dgm:t>
    </dgm:pt>
    <dgm:pt modelId="{5252FB13-BD42-4820-BD07-730CAA19C27A}">
      <dgm:prSet phldrT="[Text]"/>
      <dgm:spPr/>
      <dgm:t>
        <a:bodyPr/>
        <a:lstStyle/>
        <a:p>
          <a:r>
            <a:rPr lang="en-US" dirty="0" err="1"/>
            <a:t>Realizar</a:t>
          </a:r>
          <a:r>
            <a:rPr lang="en-US" dirty="0"/>
            <a:t> </a:t>
          </a:r>
          <a:r>
            <a:rPr lang="en-US" dirty="0" err="1"/>
            <a:t>pruebas</a:t>
          </a:r>
          <a:endParaRPr lang="es-PE" dirty="0"/>
        </a:p>
      </dgm:t>
    </dgm:pt>
    <dgm:pt modelId="{B4CDE421-3382-407C-9DAE-539BA06C09F9}" type="parTrans" cxnId="{55CFCBDC-FE69-423B-8EC3-731D3BAFD46C}">
      <dgm:prSet/>
      <dgm:spPr/>
      <dgm:t>
        <a:bodyPr/>
        <a:lstStyle/>
        <a:p>
          <a:endParaRPr lang="es-PE"/>
        </a:p>
      </dgm:t>
    </dgm:pt>
    <dgm:pt modelId="{62384B10-7BB1-463B-98C8-FE5922EF47B2}" type="sibTrans" cxnId="{55CFCBDC-FE69-423B-8EC3-731D3BAFD46C}">
      <dgm:prSet/>
      <dgm:spPr/>
      <dgm:t>
        <a:bodyPr/>
        <a:lstStyle/>
        <a:p>
          <a:endParaRPr lang="es-PE"/>
        </a:p>
      </dgm:t>
    </dgm:pt>
    <dgm:pt modelId="{CB1A74D5-D132-443C-84A8-953A522E7F04}" type="pres">
      <dgm:prSet presAssocID="{E65AD56B-F37C-4833-9A8D-FD9B59DB1D2B}" presName="CompostProcess" presStyleCnt="0">
        <dgm:presLayoutVars>
          <dgm:dir/>
          <dgm:resizeHandles val="exact"/>
        </dgm:presLayoutVars>
      </dgm:prSet>
      <dgm:spPr/>
    </dgm:pt>
    <dgm:pt modelId="{D6F30318-735E-428F-B1D6-FD42DBEFD4C9}" type="pres">
      <dgm:prSet presAssocID="{E65AD56B-F37C-4833-9A8D-FD9B59DB1D2B}" presName="arrow" presStyleLbl="bgShp" presStyleIdx="0" presStyleCnt="1"/>
      <dgm:spPr/>
    </dgm:pt>
    <dgm:pt modelId="{D0C54BE2-BE02-4841-938E-890DF4F0711D}" type="pres">
      <dgm:prSet presAssocID="{E65AD56B-F37C-4833-9A8D-FD9B59DB1D2B}" presName="linearProcess" presStyleCnt="0"/>
      <dgm:spPr/>
    </dgm:pt>
    <dgm:pt modelId="{B7FB13A2-BF9B-468C-8198-EDDDF2950741}" type="pres">
      <dgm:prSet presAssocID="{8E9B38FD-54EB-44E5-B0CA-90BE320A6BC5}" presName="textNode" presStyleLbl="node1" presStyleIdx="0" presStyleCnt="5">
        <dgm:presLayoutVars>
          <dgm:bulletEnabled val="1"/>
        </dgm:presLayoutVars>
      </dgm:prSet>
      <dgm:spPr/>
    </dgm:pt>
    <dgm:pt modelId="{3F54543D-5FD0-4C04-B27B-F02C11D7D962}" type="pres">
      <dgm:prSet presAssocID="{3690AE79-EEC8-4957-ADCB-03CBD8FBE1DF}" presName="sibTrans" presStyleCnt="0"/>
      <dgm:spPr/>
    </dgm:pt>
    <dgm:pt modelId="{B4A2BEB3-54AD-4FB2-8849-AE9386A266DD}" type="pres">
      <dgm:prSet presAssocID="{3A9B64D7-FB5C-4BB1-937B-5F7A54214B2A}" presName="textNode" presStyleLbl="node1" presStyleIdx="1" presStyleCnt="5">
        <dgm:presLayoutVars>
          <dgm:bulletEnabled val="1"/>
        </dgm:presLayoutVars>
      </dgm:prSet>
      <dgm:spPr/>
    </dgm:pt>
    <dgm:pt modelId="{0B295BB5-BD27-4AD3-87A3-60015CFB42B9}" type="pres">
      <dgm:prSet presAssocID="{6741F9BD-52B6-4ECE-9DEF-F84FEC05F81F}" presName="sibTrans" presStyleCnt="0"/>
      <dgm:spPr/>
    </dgm:pt>
    <dgm:pt modelId="{FC2DADD0-B408-4305-B4B5-CD803B525200}" type="pres">
      <dgm:prSet presAssocID="{93F7CB8F-05B4-4C7C-B447-05EFD5EA208C}" presName="textNode" presStyleLbl="node1" presStyleIdx="2" presStyleCnt="5">
        <dgm:presLayoutVars>
          <dgm:bulletEnabled val="1"/>
        </dgm:presLayoutVars>
      </dgm:prSet>
      <dgm:spPr/>
    </dgm:pt>
    <dgm:pt modelId="{EC864A4F-9915-46A1-9FD2-B11176D9A69D}" type="pres">
      <dgm:prSet presAssocID="{BF9879C0-E1DF-4E36-9D1E-D5272825A38A}" presName="sibTrans" presStyleCnt="0"/>
      <dgm:spPr/>
    </dgm:pt>
    <dgm:pt modelId="{E8F19DFE-30FC-450D-81C7-9A7C122F52F8}" type="pres">
      <dgm:prSet presAssocID="{1FC2B6FB-727C-406E-95E1-78A13016FEC1}" presName="textNode" presStyleLbl="node1" presStyleIdx="3" presStyleCnt="5">
        <dgm:presLayoutVars>
          <dgm:bulletEnabled val="1"/>
        </dgm:presLayoutVars>
      </dgm:prSet>
      <dgm:spPr/>
    </dgm:pt>
    <dgm:pt modelId="{C5E6AB4E-59CE-4B76-A7D8-6FD5FA9E6E77}" type="pres">
      <dgm:prSet presAssocID="{C97E30BC-CF2F-4AAF-8D52-19DC31643ABD}" presName="sibTrans" presStyleCnt="0"/>
      <dgm:spPr/>
    </dgm:pt>
    <dgm:pt modelId="{840D2744-1537-4E5D-86C1-B325B3F3EDB3}" type="pres">
      <dgm:prSet presAssocID="{5252FB13-BD42-4820-BD07-730CAA19C27A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FE7E480C-6970-402F-B53F-C470DEBB70CF}" srcId="{E65AD56B-F37C-4833-9A8D-FD9B59DB1D2B}" destId="{93F7CB8F-05B4-4C7C-B447-05EFD5EA208C}" srcOrd="2" destOrd="0" parTransId="{D1CBCE58-BF86-4A7E-A337-C7811DC602F0}" sibTransId="{BF9879C0-E1DF-4E36-9D1E-D5272825A38A}"/>
    <dgm:cxn modelId="{B633A730-23BC-4BED-9384-E57327C1FDF7}" type="presOf" srcId="{3A9B64D7-FB5C-4BB1-937B-5F7A54214B2A}" destId="{B4A2BEB3-54AD-4FB2-8849-AE9386A266DD}" srcOrd="0" destOrd="0" presId="urn:microsoft.com/office/officeart/2005/8/layout/hProcess9"/>
    <dgm:cxn modelId="{D092DA31-79A0-469E-9837-36FFB4FA4C04}" type="presOf" srcId="{E65AD56B-F37C-4833-9A8D-FD9B59DB1D2B}" destId="{CB1A74D5-D132-443C-84A8-953A522E7F04}" srcOrd="0" destOrd="0" presId="urn:microsoft.com/office/officeart/2005/8/layout/hProcess9"/>
    <dgm:cxn modelId="{D375C739-D813-48AF-95D6-63B4DB242445}" type="presOf" srcId="{5252FB13-BD42-4820-BD07-730CAA19C27A}" destId="{840D2744-1537-4E5D-86C1-B325B3F3EDB3}" srcOrd="0" destOrd="0" presId="urn:microsoft.com/office/officeart/2005/8/layout/hProcess9"/>
    <dgm:cxn modelId="{46B0CE83-D2EE-46D7-97D0-8B5A8F9B4E63}" srcId="{E65AD56B-F37C-4833-9A8D-FD9B59DB1D2B}" destId="{3A9B64D7-FB5C-4BB1-937B-5F7A54214B2A}" srcOrd="1" destOrd="0" parTransId="{C921E3ED-DA1B-4681-B838-457330A53E6B}" sibTransId="{6741F9BD-52B6-4ECE-9DEF-F84FEC05F81F}"/>
    <dgm:cxn modelId="{DC378D85-A89D-48F5-B1B0-8A7C9E3BDB62}" type="presOf" srcId="{8E9B38FD-54EB-44E5-B0CA-90BE320A6BC5}" destId="{B7FB13A2-BF9B-468C-8198-EDDDF2950741}" srcOrd="0" destOrd="0" presId="urn:microsoft.com/office/officeart/2005/8/layout/hProcess9"/>
    <dgm:cxn modelId="{066D118A-151F-492E-B461-FA91480700F3}" srcId="{E65AD56B-F37C-4833-9A8D-FD9B59DB1D2B}" destId="{8E9B38FD-54EB-44E5-B0CA-90BE320A6BC5}" srcOrd="0" destOrd="0" parTransId="{0169680E-5AF6-4278-A632-A31A22FA0740}" sibTransId="{3690AE79-EEC8-4957-ADCB-03CBD8FBE1DF}"/>
    <dgm:cxn modelId="{B6FB728B-62C5-420D-9B75-CD071A3299B4}" type="presOf" srcId="{1FC2B6FB-727C-406E-95E1-78A13016FEC1}" destId="{E8F19DFE-30FC-450D-81C7-9A7C122F52F8}" srcOrd="0" destOrd="0" presId="urn:microsoft.com/office/officeart/2005/8/layout/hProcess9"/>
    <dgm:cxn modelId="{55CFCBDC-FE69-423B-8EC3-731D3BAFD46C}" srcId="{E65AD56B-F37C-4833-9A8D-FD9B59DB1D2B}" destId="{5252FB13-BD42-4820-BD07-730CAA19C27A}" srcOrd="4" destOrd="0" parTransId="{B4CDE421-3382-407C-9DAE-539BA06C09F9}" sibTransId="{62384B10-7BB1-463B-98C8-FE5922EF47B2}"/>
    <dgm:cxn modelId="{579A28F6-2907-42D6-A0B5-F224A98FA644}" srcId="{E65AD56B-F37C-4833-9A8D-FD9B59DB1D2B}" destId="{1FC2B6FB-727C-406E-95E1-78A13016FEC1}" srcOrd="3" destOrd="0" parTransId="{CC54679C-9996-4C7B-9EF3-2A145E3A94CB}" sibTransId="{C97E30BC-CF2F-4AAF-8D52-19DC31643ABD}"/>
    <dgm:cxn modelId="{F5EFAEFB-3E20-4434-9E99-51225B1C66E2}" type="presOf" srcId="{93F7CB8F-05B4-4C7C-B447-05EFD5EA208C}" destId="{FC2DADD0-B408-4305-B4B5-CD803B525200}" srcOrd="0" destOrd="0" presId="urn:microsoft.com/office/officeart/2005/8/layout/hProcess9"/>
    <dgm:cxn modelId="{D7DB0C54-5528-4E05-BD57-9ED85C38A1EF}" type="presParOf" srcId="{CB1A74D5-D132-443C-84A8-953A522E7F04}" destId="{D6F30318-735E-428F-B1D6-FD42DBEFD4C9}" srcOrd="0" destOrd="0" presId="urn:microsoft.com/office/officeart/2005/8/layout/hProcess9"/>
    <dgm:cxn modelId="{209B4208-2A18-4971-B623-51CEDF412ECE}" type="presParOf" srcId="{CB1A74D5-D132-443C-84A8-953A522E7F04}" destId="{D0C54BE2-BE02-4841-938E-890DF4F0711D}" srcOrd="1" destOrd="0" presId="urn:microsoft.com/office/officeart/2005/8/layout/hProcess9"/>
    <dgm:cxn modelId="{C6FED114-B80D-4853-9F26-ED4745039FA0}" type="presParOf" srcId="{D0C54BE2-BE02-4841-938E-890DF4F0711D}" destId="{B7FB13A2-BF9B-468C-8198-EDDDF2950741}" srcOrd="0" destOrd="0" presId="urn:microsoft.com/office/officeart/2005/8/layout/hProcess9"/>
    <dgm:cxn modelId="{644B7CA3-6CF2-407B-98FC-07122993CE83}" type="presParOf" srcId="{D0C54BE2-BE02-4841-938E-890DF4F0711D}" destId="{3F54543D-5FD0-4C04-B27B-F02C11D7D962}" srcOrd="1" destOrd="0" presId="urn:microsoft.com/office/officeart/2005/8/layout/hProcess9"/>
    <dgm:cxn modelId="{B1E36E79-01D2-4615-B14E-FB9E7CDBB266}" type="presParOf" srcId="{D0C54BE2-BE02-4841-938E-890DF4F0711D}" destId="{B4A2BEB3-54AD-4FB2-8849-AE9386A266DD}" srcOrd="2" destOrd="0" presId="urn:microsoft.com/office/officeart/2005/8/layout/hProcess9"/>
    <dgm:cxn modelId="{0DD0D716-F30C-4FEC-9246-5957E32A7734}" type="presParOf" srcId="{D0C54BE2-BE02-4841-938E-890DF4F0711D}" destId="{0B295BB5-BD27-4AD3-87A3-60015CFB42B9}" srcOrd="3" destOrd="0" presId="urn:microsoft.com/office/officeart/2005/8/layout/hProcess9"/>
    <dgm:cxn modelId="{DC870226-D57A-4299-A2C7-DD99444EF48C}" type="presParOf" srcId="{D0C54BE2-BE02-4841-938E-890DF4F0711D}" destId="{FC2DADD0-B408-4305-B4B5-CD803B525200}" srcOrd="4" destOrd="0" presId="urn:microsoft.com/office/officeart/2005/8/layout/hProcess9"/>
    <dgm:cxn modelId="{7FC3D7FE-B224-4781-94C8-58BD6599D3D3}" type="presParOf" srcId="{D0C54BE2-BE02-4841-938E-890DF4F0711D}" destId="{EC864A4F-9915-46A1-9FD2-B11176D9A69D}" srcOrd="5" destOrd="0" presId="urn:microsoft.com/office/officeart/2005/8/layout/hProcess9"/>
    <dgm:cxn modelId="{AA5682CE-61DB-4C1A-9870-6812BD9AE864}" type="presParOf" srcId="{D0C54BE2-BE02-4841-938E-890DF4F0711D}" destId="{E8F19DFE-30FC-450D-81C7-9A7C122F52F8}" srcOrd="6" destOrd="0" presId="urn:microsoft.com/office/officeart/2005/8/layout/hProcess9"/>
    <dgm:cxn modelId="{8C6D8D31-F7FC-481D-8A60-92A1F9C8FF19}" type="presParOf" srcId="{D0C54BE2-BE02-4841-938E-890DF4F0711D}" destId="{C5E6AB4E-59CE-4B76-A7D8-6FD5FA9E6E77}" srcOrd="7" destOrd="0" presId="urn:microsoft.com/office/officeart/2005/8/layout/hProcess9"/>
    <dgm:cxn modelId="{EDE3F341-AEF9-41BE-A8B8-27F98F7E603C}" type="presParOf" srcId="{D0C54BE2-BE02-4841-938E-890DF4F0711D}" destId="{840D2744-1537-4E5D-86C1-B325B3F3EDB3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F30318-735E-428F-B1D6-FD42DBEFD4C9}">
      <dsp:nvSpPr>
        <dsp:cNvPr id="0" name=""/>
        <dsp:cNvSpPr/>
      </dsp:nvSpPr>
      <dsp:spPr>
        <a:xfrm>
          <a:off x="857485" y="0"/>
          <a:ext cx="9718170" cy="3838469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FB13A2-BF9B-468C-8198-EDDDF2950741}">
      <dsp:nvSpPr>
        <dsp:cNvPr id="0" name=""/>
        <dsp:cNvSpPr/>
      </dsp:nvSpPr>
      <dsp:spPr>
        <a:xfrm>
          <a:off x="715" y="1151540"/>
          <a:ext cx="2165311" cy="153538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Descagar</a:t>
          </a:r>
          <a:r>
            <a:rPr lang="en-US" sz="2600" kern="1200" dirty="0"/>
            <a:t> Oracle XE</a:t>
          </a:r>
          <a:endParaRPr lang="es-PE" sz="2600" kern="1200" dirty="0"/>
        </a:p>
      </dsp:txBody>
      <dsp:txXfrm>
        <a:off x="75666" y="1226491"/>
        <a:ext cx="2015409" cy="1385485"/>
      </dsp:txXfrm>
    </dsp:sp>
    <dsp:sp modelId="{B4A2BEB3-54AD-4FB2-8849-AE9386A266DD}">
      <dsp:nvSpPr>
        <dsp:cNvPr id="0" name=""/>
        <dsp:cNvSpPr/>
      </dsp:nvSpPr>
      <dsp:spPr>
        <a:xfrm>
          <a:off x="2317315" y="1151540"/>
          <a:ext cx="2165311" cy="153538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Extraer</a:t>
          </a:r>
          <a:r>
            <a:rPr lang="en-US" sz="2600" kern="1200" dirty="0"/>
            <a:t> </a:t>
          </a:r>
          <a:r>
            <a:rPr lang="en-US" sz="2600" kern="1200" dirty="0" err="1"/>
            <a:t>archivo</a:t>
          </a:r>
          <a:r>
            <a:rPr lang="en-US" sz="2600" kern="1200" dirty="0"/>
            <a:t> zip</a:t>
          </a:r>
          <a:endParaRPr lang="es-PE" sz="2600" kern="1200" dirty="0"/>
        </a:p>
      </dsp:txBody>
      <dsp:txXfrm>
        <a:off x="2392266" y="1226491"/>
        <a:ext cx="2015409" cy="1385485"/>
      </dsp:txXfrm>
    </dsp:sp>
    <dsp:sp modelId="{FC2DADD0-B408-4305-B4B5-CD803B525200}">
      <dsp:nvSpPr>
        <dsp:cNvPr id="0" name=""/>
        <dsp:cNvSpPr/>
      </dsp:nvSpPr>
      <dsp:spPr>
        <a:xfrm>
          <a:off x="4633915" y="1151540"/>
          <a:ext cx="2165311" cy="153538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Ejecutar</a:t>
          </a:r>
          <a:r>
            <a:rPr lang="en-US" sz="2600" kern="1200" dirty="0"/>
            <a:t> </a:t>
          </a:r>
          <a:r>
            <a:rPr lang="en-US" sz="2600" kern="1200" dirty="0" err="1"/>
            <a:t>Instalador</a:t>
          </a:r>
          <a:endParaRPr lang="es-PE" sz="2600" kern="1200" dirty="0"/>
        </a:p>
      </dsp:txBody>
      <dsp:txXfrm>
        <a:off x="4708866" y="1226491"/>
        <a:ext cx="2015409" cy="1385485"/>
      </dsp:txXfrm>
    </dsp:sp>
    <dsp:sp modelId="{E8F19DFE-30FC-450D-81C7-9A7C122F52F8}">
      <dsp:nvSpPr>
        <dsp:cNvPr id="0" name=""/>
        <dsp:cNvSpPr/>
      </dsp:nvSpPr>
      <dsp:spPr>
        <a:xfrm>
          <a:off x="6950515" y="1151540"/>
          <a:ext cx="2165311" cy="153538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Definir</a:t>
          </a:r>
          <a:r>
            <a:rPr lang="en-US" sz="2600" kern="1200" dirty="0"/>
            <a:t> </a:t>
          </a:r>
          <a:r>
            <a:rPr lang="en-US" sz="2600" kern="1200" dirty="0" err="1"/>
            <a:t>contraseñas</a:t>
          </a:r>
          <a:endParaRPr lang="es-PE" sz="2600" kern="1200" dirty="0"/>
        </a:p>
      </dsp:txBody>
      <dsp:txXfrm>
        <a:off x="7025466" y="1226491"/>
        <a:ext cx="2015409" cy="1385485"/>
      </dsp:txXfrm>
    </dsp:sp>
    <dsp:sp modelId="{840D2744-1537-4E5D-86C1-B325B3F3EDB3}">
      <dsp:nvSpPr>
        <dsp:cNvPr id="0" name=""/>
        <dsp:cNvSpPr/>
      </dsp:nvSpPr>
      <dsp:spPr>
        <a:xfrm>
          <a:off x="9267114" y="1151540"/>
          <a:ext cx="2165311" cy="153538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Realizar</a:t>
          </a:r>
          <a:r>
            <a:rPr lang="en-US" sz="2600" kern="1200" dirty="0"/>
            <a:t> </a:t>
          </a:r>
          <a:r>
            <a:rPr lang="en-US" sz="2600" kern="1200" dirty="0" err="1"/>
            <a:t>pruebas</a:t>
          </a:r>
          <a:endParaRPr lang="es-PE" sz="2600" kern="1200" dirty="0"/>
        </a:p>
      </dsp:txBody>
      <dsp:txXfrm>
        <a:off x="9342065" y="1226491"/>
        <a:ext cx="2015409" cy="1385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2a9fc78d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72a9fc78dd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72a9fc78dd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PE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2199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2a9fc78d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72a9fc78dd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72a9fc78dd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PE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2301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2a9fc78d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72a9fc78dd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72a9fc78dd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PE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2086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2a9fc78d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72a9fc78dd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72a9fc78dd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PE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8352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2a9fc78d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72a9fc78dd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72a9fc78dd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PE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18487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2a9fc78d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72a9fc78dd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72a9fc78dd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PE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3081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2a9fc78d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72a9fc78dd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72a9fc78dd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PE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0041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2a9fc78d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72a9fc78dd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72a9fc78dd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PE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2a9fc78d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72a9fc78dd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72a9fc78dd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PE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7885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2a9fc78d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72a9fc78dd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72a9fc78dd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PE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3513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2a9fc78d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72a9fc78dd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72a9fc78dd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PE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5990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2a9fc78d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72a9fc78dd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72a9fc78dd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PE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5146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2a9fc78d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72a9fc78dd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72a9fc78dd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PE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004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2a9fc78d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72a9fc78dd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72a9fc78dd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PE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2409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2a9fc78d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72a9fc78dd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72a9fc78dd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PE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9839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>
  <p:cSld name="Encabezado de secció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4348" y="586363"/>
            <a:ext cx="11287125" cy="725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Verdana"/>
              <a:buNone/>
              <a:defRPr sz="3200" b="1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514349" y="1397576"/>
            <a:ext cx="11287125" cy="3943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85776" y="357187"/>
            <a:ext cx="11229974" cy="919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Verdana"/>
              <a:buNone/>
              <a:defRPr sz="32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485776" y="1354137"/>
            <a:ext cx="5429250" cy="423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6143626" y="1354137"/>
            <a:ext cx="5572124" cy="423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485776" y="1628775"/>
            <a:ext cx="11229974" cy="919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Verdana"/>
              <a:buNone/>
              <a:defRPr sz="3200" b="1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485776" y="2625726"/>
            <a:ext cx="5429250" cy="36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2"/>
          </p:nvPr>
        </p:nvSpPr>
        <p:spPr>
          <a:xfrm>
            <a:off x="6143626" y="2625726"/>
            <a:ext cx="5572124" cy="36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381000" y="1628775"/>
            <a:ext cx="11391900" cy="747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erdana"/>
              <a:buNone/>
              <a:defRPr sz="3600" b="1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racle.com/tools/downloads/sqldev-downloads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racle.com/database/technologies/xe-downloads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/>
        </p:nvSpPr>
        <p:spPr>
          <a:xfrm>
            <a:off x="1214434" y="2539655"/>
            <a:ext cx="9872661" cy="182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</a:pPr>
            <a:r>
              <a:rPr lang="es-PE" sz="3800" b="1" dirty="0">
                <a:solidFill>
                  <a:schemeClr val="lt1"/>
                </a:solidFill>
                <a:latin typeface="Verdana"/>
                <a:ea typeface="Verdana"/>
                <a:sym typeface="Verdana"/>
              </a:rPr>
              <a:t>INSTALACIÓN DE ORACLE</a:t>
            </a:r>
            <a:endParaRPr sz="3800" dirty="0"/>
          </a:p>
        </p:txBody>
      </p:sp>
      <p:sp>
        <p:nvSpPr>
          <p:cNvPr id="38" name="Google Shape;38;p9"/>
          <p:cNvSpPr txBox="1"/>
          <p:nvPr/>
        </p:nvSpPr>
        <p:spPr>
          <a:xfrm>
            <a:off x="380999" y="5956741"/>
            <a:ext cx="2185555" cy="696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Verdana"/>
              <a:buNone/>
            </a:pPr>
            <a:r>
              <a:rPr lang="es-PE" sz="8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ÁREA DE INGENIERÍA DE SOFTWARE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Verdana"/>
              <a:buNone/>
            </a:pPr>
            <a:endParaRPr lang="es-PE" sz="800" b="0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Verdana"/>
              <a:buNone/>
            </a:pPr>
            <a:r>
              <a:rPr lang="es-PE" sz="8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INGENIERÍA DE DATOS</a:t>
            </a:r>
            <a:endParaRPr sz="800" b="0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381000" y="487794"/>
            <a:ext cx="388075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FACULTAD DE INGENIERÍA Y ARQUITECTURA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CARRERA DE INGENIERÍA DE SISTEMAS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514348" y="586363"/>
            <a:ext cx="11287200" cy="725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INSTALACIÓN DE ORACLE XE</a:t>
            </a:r>
          </a:p>
        </p:txBody>
      </p:sp>
      <p:sp>
        <p:nvSpPr>
          <p:cNvPr id="5" name="Google Shape;47;p10">
            <a:extLst>
              <a:ext uri="{FF2B5EF4-FFF2-40B4-BE49-F238E27FC236}">
                <a16:creationId xmlns:a16="http://schemas.microsoft.com/office/drawing/2014/main" id="{7523D4DA-3A53-4C46-BF0E-6854935543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509" y="2451796"/>
            <a:ext cx="4248570" cy="2220688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lvl="0" indent="0" algn="l" rtl="0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s-PE" dirty="0"/>
              <a:t>Es necesario fijar una contraseña para los usuarios de administración de BD.</a:t>
            </a:r>
          </a:p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s-PE" dirty="0"/>
          </a:p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s-P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4CBA1D-862F-45D6-9EA4-ADAF43196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723" y="1405041"/>
            <a:ext cx="5201468" cy="404791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27901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514348" y="586363"/>
            <a:ext cx="11287200" cy="725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INSTALACIÓN DE ORACLE XE</a:t>
            </a:r>
          </a:p>
        </p:txBody>
      </p:sp>
      <p:sp>
        <p:nvSpPr>
          <p:cNvPr id="5" name="Google Shape;47;p10">
            <a:extLst>
              <a:ext uri="{FF2B5EF4-FFF2-40B4-BE49-F238E27FC236}">
                <a16:creationId xmlns:a16="http://schemas.microsoft.com/office/drawing/2014/main" id="{7523D4DA-3A53-4C46-BF0E-6854935543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509" y="2451796"/>
            <a:ext cx="4248570" cy="2220688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lvl="0" indent="0" algn="l" rtl="0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s-PE" dirty="0"/>
              <a:t>Finalmente se muestra un resumen con las opciones y se puede proceder a la instalación.</a:t>
            </a:r>
          </a:p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s-PE" dirty="0"/>
          </a:p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s-P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6174C7-C13D-48BC-A2CE-436306998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277" y="1570557"/>
            <a:ext cx="5339861" cy="406949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14051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514348" y="586363"/>
            <a:ext cx="11287200" cy="725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INSTALACIÓN DE ORACLE XE</a:t>
            </a:r>
          </a:p>
        </p:txBody>
      </p:sp>
      <p:sp>
        <p:nvSpPr>
          <p:cNvPr id="5" name="Google Shape;47;p10">
            <a:extLst>
              <a:ext uri="{FF2B5EF4-FFF2-40B4-BE49-F238E27FC236}">
                <a16:creationId xmlns:a16="http://schemas.microsoft.com/office/drawing/2014/main" id="{7523D4DA-3A53-4C46-BF0E-6854935543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6082" y="2129834"/>
            <a:ext cx="4248570" cy="2723519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lvl="0" indent="0" algn="l" rtl="0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s-PE" dirty="0"/>
              <a:t>Nos muestra un mensaje de instalación exitosa.</a:t>
            </a:r>
          </a:p>
          <a:p>
            <a:pPr marL="50800" lvl="0" indent="0" algn="l" rtl="0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s-PE" dirty="0"/>
              <a:t>Para probar la conexión utilizaremos SQL </a:t>
            </a:r>
            <a:r>
              <a:rPr lang="es-PE" dirty="0" err="1"/>
              <a:t>Developer</a:t>
            </a:r>
            <a:r>
              <a:rPr lang="es-PE" dirty="0"/>
              <a:t>.</a:t>
            </a:r>
          </a:p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s-PE" dirty="0"/>
          </a:p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s-P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97C740-394E-4A26-8CE2-942EDB686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462" y="1433093"/>
            <a:ext cx="5409676" cy="411700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45407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514348" y="586363"/>
            <a:ext cx="11287200" cy="725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INSTALACIÓN DE SQL DEVELOPER - DESCARGA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03A6E4-82DF-4BA6-802B-2BF776CFF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892" y="1363494"/>
            <a:ext cx="7469579" cy="418980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0" name="Google Shape;47;p10">
            <a:extLst>
              <a:ext uri="{FF2B5EF4-FFF2-40B4-BE49-F238E27FC236}">
                <a16:creationId xmlns:a16="http://schemas.microsoft.com/office/drawing/2014/main" id="{4F813DC7-7F10-43B5-A9E6-37BD122AAC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53787" y="5433784"/>
            <a:ext cx="7373607" cy="57275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lvl="0" indent="0" algn="l" rtl="0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s-PE" sz="1600" dirty="0">
                <a:hlinkClick r:id="rId4"/>
              </a:rPr>
              <a:t>https://www.oracle.com/tools/downloads/sqldev-downloads.html</a:t>
            </a:r>
            <a:endParaRPr lang="es-PE" sz="1600" dirty="0"/>
          </a:p>
          <a:p>
            <a:pPr marL="50800" lvl="0" indent="0" algn="l" rtl="0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1031852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514348" y="586363"/>
            <a:ext cx="11287200" cy="725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INSTALACIÓN DE SQL DEVELOPER - DESCARGA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76DB0-613A-4121-9C45-306A035FB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50" y="1397576"/>
            <a:ext cx="4846760" cy="4323286"/>
          </a:xfrm>
        </p:spPr>
        <p:txBody>
          <a:bodyPr/>
          <a:lstStyle/>
          <a:p>
            <a:r>
              <a:rPr lang="es-PE" dirty="0"/>
              <a:t>La descarga será un archivo zip.</a:t>
            </a:r>
          </a:p>
          <a:p>
            <a:r>
              <a:rPr lang="es-PE" dirty="0"/>
              <a:t>Se debe extraer el contenido.</a:t>
            </a:r>
          </a:p>
          <a:p>
            <a:r>
              <a:rPr lang="es-PE" dirty="0"/>
              <a:t>Dentro de la carpeta extraída, ingrese a la carpeta </a:t>
            </a:r>
            <a:r>
              <a:rPr lang="es-PE" dirty="0" err="1"/>
              <a:t>slqdeveloper</a:t>
            </a:r>
            <a:r>
              <a:rPr lang="es-PE" dirty="0"/>
              <a:t>.</a:t>
            </a:r>
          </a:p>
          <a:p>
            <a:r>
              <a:rPr lang="es-PE" dirty="0"/>
              <a:t>Localice el archivo exe y ejecútelo.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94C9AF-168F-443E-B15B-8DFA7FB17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252" y="2759597"/>
            <a:ext cx="983482" cy="13388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14B78C-B4CD-49DD-BCDC-0B43F567E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0876" y="1511673"/>
            <a:ext cx="4846760" cy="409509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10180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514348" y="586363"/>
            <a:ext cx="11287200" cy="725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SQL DEVELOPER - INTERFAZ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6440AA-0B2F-478C-BD78-D92B146BC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55" y="2508932"/>
            <a:ext cx="3271557" cy="15441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5654A6-8335-4B64-BD95-5939E871A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162" y="1437141"/>
            <a:ext cx="7752865" cy="398371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95133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514348" y="586363"/>
            <a:ext cx="11287200" cy="725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SQL DEVELOPER – CONEXIÓN A BD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0614D3-46E1-45D9-A4F9-4BB648F2CA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56"/>
          <a:stretch/>
        </p:blipFill>
        <p:spPr>
          <a:xfrm>
            <a:off x="720498" y="1491749"/>
            <a:ext cx="2937103" cy="38745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14341A-2477-43E4-8A9C-9EC62C736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255" y="1209712"/>
            <a:ext cx="6884317" cy="443857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75690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514348" y="586363"/>
            <a:ext cx="11287200" cy="725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AGENDA</a:t>
            </a:r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514349" y="1397576"/>
            <a:ext cx="11287200" cy="259162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s-PE" dirty="0"/>
              <a:t>Instalación de Oracle Express </a:t>
            </a:r>
            <a:r>
              <a:rPr lang="es-PE" dirty="0" err="1"/>
              <a:t>Edition</a:t>
            </a:r>
            <a:r>
              <a:rPr lang="es-PE" dirty="0"/>
              <a:t>.</a:t>
            </a: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PE" dirty="0"/>
              <a:t>Instalación de SQL </a:t>
            </a:r>
            <a:r>
              <a:rPr lang="es-PE" dirty="0" err="1"/>
              <a:t>Developer</a:t>
            </a:r>
            <a:r>
              <a:rPr lang="es-PE" dirty="0"/>
              <a:t>.</a:t>
            </a: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PE" dirty="0"/>
              <a:t>Pruebas de conexión.</a:t>
            </a:r>
          </a:p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s-P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514348" y="586363"/>
            <a:ext cx="11287200" cy="725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ORACLE EXPRESS EDITION</a:t>
            </a:r>
            <a:endParaRPr lang="en-US" dirty="0"/>
          </a:p>
        </p:txBody>
      </p:sp>
      <p:sp>
        <p:nvSpPr>
          <p:cNvPr id="5" name="Google Shape;47;p10">
            <a:extLst>
              <a:ext uri="{FF2B5EF4-FFF2-40B4-BE49-F238E27FC236}">
                <a16:creationId xmlns:a16="http://schemas.microsoft.com/office/drawing/2014/main" id="{9072BD80-E5B3-4A22-9ED4-C484BB8076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4349" y="1397576"/>
            <a:ext cx="5755822" cy="407877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s-PE" dirty="0"/>
              <a:t>Edición para desarrolladores (no comercial).</a:t>
            </a:r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s-PE" dirty="0"/>
              <a:t>Orientada al aprendizaje del motor.</a:t>
            </a: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PE" dirty="0"/>
              <a:t>Se instala el motor con algunas herramientas básicas.</a:t>
            </a: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PE" dirty="0"/>
              <a:t>Es recomendable trabajar con un software cliente. </a:t>
            </a:r>
            <a:r>
              <a:rPr lang="es-PE" b="1" dirty="0" err="1"/>
              <a:t>Ejm</a:t>
            </a:r>
            <a:r>
              <a:rPr lang="es-PE" b="1" dirty="0"/>
              <a:t>: </a:t>
            </a:r>
            <a:r>
              <a:rPr lang="es-PE" dirty="0"/>
              <a:t>Oracle SQL </a:t>
            </a:r>
            <a:r>
              <a:rPr lang="es-PE" dirty="0" err="1"/>
              <a:t>Developer</a:t>
            </a:r>
            <a:endParaRPr lang="es-PE" dirty="0"/>
          </a:p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s-PE" dirty="0"/>
          </a:p>
        </p:txBody>
      </p:sp>
      <p:pic>
        <p:nvPicPr>
          <p:cNvPr id="4098" name="Picture 2" descr="Oracle Database Express Edition">
            <a:extLst>
              <a:ext uri="{FF2B5EF4-FFF2-40B4-BE49-F238E27FC236}">
                <a16:creationId xmlns:a16="http://schemas.microsoft.com/office/drawing/2014/main" id="{B5BAEC9F-CC09-49ED-ADBE-30420E307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078" y="3641150"/>
            <a:ext cx="1893015" cy="189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qldeveloper">
            <a:extLst>
              <a:ext uri="{FF2B5EF4-FFF2-40B4-BE49-F238E27FC236}">
                <a16:creationId xmlns:a16="http://schemas.microsoft.com/office/drawing/2014/main" id="{AE586787-0F79-4FCE-9107-B23E4BEDE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719" y="1397576"/>
            <a:ext cx="353377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29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514348" y="586363"/>
            <a:ext cx="11287200" cy="725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INSTALACIÓN DE ORACLE XE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7140A10-15B2-4269-B859-6C38D003F9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5618792"/>
              </p:ext>
            </p:extLst>
          </p:nvPr>
        </p:nvGraphicFramePr>
        <p:xfrm>
          <a:off x="514348" y="1597688"/>
          <a:ext cx="11433142" cy="3838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50581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514348" y="586363"/>
            <a:ext cx="11287200" cy="725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INSTALACIÓN DE ORACLE XE - DESCARGA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971DA5-6228-41D0-BA41-3898A5D66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673" y="1365110"/>
            <a:ext cx="9390031" cy="41911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" name="Google Shape;47;p10">
            <a:extLst>
              <a:ext uri="{FF2B5EF4-FFF2-40B4-BE49-F238E27FC236}">
                <a16:creationId xmlns:a16="http://schemas.microsoft.com/office/drawing/2014/main" id="{0CAB7463-E715-4B0D-8109-6FA47F61E7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53787" y="5433784"/>
            <a:ext cx="7373607" cy="57275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lvl="0" indent="0" algn="l" rtl="0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s-PE" sz="1600" dirty="0">
                <a:hlinkClick r:id="rId4"/>
              </a:rPr>
              <a:t>https://www.oracle.com/database/technologies/xe-downloads.html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1034791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514348" y="586363"/>
            <a:ext cx="11287200" cy="725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INSTALACIÓN DE ORACLE XE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34DD61-A625-4F9B-B558-4107E78CB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623" y="1381648"/>
            <a:ext cx="6262028" cy="437030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3" name="Google Shape;47;p10">
            <a:extLst>
              <a:ext uri="{FF2B5EF4-FFF2-40B4-BE49-F238E27FC236}">
                <a16:creationId xmlns:a16="http://schemas.microsoft.com/office/drawing/2014/main" id="{F1F7C785-B661-46AF-8DDF-46852D6FA3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4349" y="1397576"/>
            <a:ext cx="5193115" cy="407877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s-PE" dirty="0"/>
              <a:t>La descarga consiste en un archivo zip.</a:t>
            </a:r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s-PE" dirty="0"/>
              <a:t>Es necesario extraer el contenido en una carpeta.</a:t>
            </a: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PE" dirty="0"/>
              <a:t>Dentro de la carpeta localizamos el instalador y lo ejecutamos.</a:t>
            </a: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lang="es-PE" dirty="0"/>
          </a:p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69039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514348" y="586363"/>
            <a:ext cx="11287200" cy="725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INSTALACIÓN DE ORACLE XE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3EFBEB-1F69-4252-96B1-BCDE8BC31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988" y="1583295"/>
            <a:ext cx="5204471" cy="396380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5" name="Google Shape;47;p10">
            <a:extLst>
              <a:ext uri="{FF2B5EF4-FFF2-40B4-BE49-F238E27FC236}">
                <a16:creationId xmlns:a16="http://schemas.microsoft.com/office/drawing/2014/main" id="{273DBA2E-D823-4508-A0FD-A822C07C1A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509" y="2451796"/>
            <a:ext cx="4138039" cy="1778559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lvl="0" indent="0" algn="l" rtl="0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s-PE" dirty="0"/>
              <a:t>Pantalla de inicio.</a:t>
            </a:r>
          </a:p>
          <a:p>
            <a:pPr marL="50800" lvl="0" indent="0" algn="l" rtl="0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s-PE" dirty="0"/>
              <a:t>Solo seleccionamos “Next”.</a:t>
            </a:r>
          </a:p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s-PE" dirty="0"/>
          </a:p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69921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514348" y="586363"/>
            <a:ext cx="11287200" cy="725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INSTALACIÓN DE ORACLE XE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C3E6D4-0558-4B31-ACAA-1B2250207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996" y="1433061"/>
            <a:ext cx="5597236" cy="426563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" name="Google Shape;47;p10">
            <a:extLst>
              <a:ext uri="{FF2B5EF4-FFF2-40B4-BE49-F238E27FC236}">
                <a16:creationId xmlns:a16="http://schemas.microsoft.com/office/drawing/2014/main" id="{7523D4DA-3A53-4C46-BF0E-6854935543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509" y="2451796"/>
            <a:ext cx="4138039" cy="1778559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lvl="0" indent="0" algn="l" rtl="0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s-PE" dirty="0"/>
              <a:t>Aceptamos términos y condiciones de licencia.</a:t>
            </a:r>
          </a:p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s-PE" dirty="0"/>
          </a:p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s-P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B72C55-87B5-4829-81AB-7108C25D789C}"/>
              </a:ext>
            </a:extLst>
          </p:cNvPr>
          <p:cNvSpPr/>
          <p:nvPr/>
        </p:nvSpPr>
        <p:spPr>
          <a:xfrm>
            <a:off x="5892140" y="4572000"/>
            <a:ext cx="234004" cy="200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2030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514348" y="586363"/>
            <a:ext cx="11287200" cy="725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INSTALACIÓN DE ORACLE XE</a:t>
            </a:r>
          </a:p>
        </p:txBody>
      </p:sp>
      <p:sp>
        <p:nvSpPr>
          <p:cNvPr id="5" name="Google Shape;47;p10">
            <a:extLst>
              <a:ext uri="{FF2B5EF4-FFF2-40B4-BE49-F238E27FC236}">
                <a16:creationId xmlns:a16="http://schemas.microsoft.com/office/drawing/2014/main" id="{7523D4DA-3A53-4C46-BF0E-6854935543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509" y="2451796"/>
            <a:ext cx="4138039" cy="2220688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lvl="0" indent="0" algn="l" rtl="0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s-PE" dirty="0"/>
              <a:t>Si se desea, es posible modificar la carpeta de destino donde se instalará Oracle.</a:t>
            </a:r>
          </a:p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s-PE" dirty="0"/>
          </a:p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s-P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848910-23C3-402C-83FE-B189BBA1B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756" y="1417419"/>
            <a:ext cx="5275756" cy="402316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615056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Office PowerPoint</Application>
  <PresentationFormat>Widescreen</PresentationFormat>
  <Paragraphs>65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Verdana</vt:lpstr>
      <vt:lpstr>Tema de Office</vt:lpstr>
      <vt:lpstr>PowerPoint Presentation</vt:lpstr>
      <vt:lpstr>AGENDA</vt:lpstr>
      <vt:lpstr>ORACLE EXPRESS EDITION</vt:lpstr>
      <vt:lpstr>INSTALACIÓN DE ORACLE XE</vt:lpstr>
      <vt:lpstr>INSTALACIÓN DE ORACLE XE - DESCARGA</vt:lpstr>
      <vt:lpstr>INSTALACIÓN DE ORACLE XE</vt:lpstr>
      <vt:lpstr>INSTALACIÓN DE ORACLE XE</vt:lpstr>
      <vt:lpstr>INSTALACIÓN DE ORACLE XE</vt:lpstr>
      <vt:lpstr>INSTALACIÓN DE ORACLE XE</vt:lpstr>
      <vt:lpstr>INSTALACIÓN DE ORACLE XE</vt:lpstr>
      <vt:lpstr>INSTALACIÓN DE ORACLE XE</vt:lpstr>
      <vt:lpstr>INSTALACIÓN DE ORACLE XE</vt:lpstr>
      <vt:lpstr>INSTALACIÓN DE SQL DEVELOPER - DESCARGA</vt:lpstr>
      <vt:lpstr>INSTALACIÓN DE SQL DEVELOPER - DESCARGA</vt:lpstr>
      <vt:lpstr>SQL DEVELOPER - INTERFAZ</vt:lpstr>
      <vt:lpstr>SQL DEVELOPER – CONEXIÓN A BD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Jose Caballero</cp:lastModifiedBy>
  <cp:revision>107</cp:revision>
  <dcterms:modified xsi:type="dcterms:W3CDTF">2021-06-01T17:53:48Z</dcterms:modified>
</cp:coreProperties>
</file>