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</p:sldMasterIdLst>
  <p:notesMasterIdLst>
    <p:notesMasterId r:id="rId13"/>
  </p:notesMasterIdLst>
  <p:sldIdLst>
    <p:sldId id="277" r:id="rId3"/>
    <p:sldId id="256" r:id="rId4"/>
    <p:sldId id="273" r:id="rId5"/>
    <p:sldId id="274" r:id="rId6"/>
    <p:sldId id="315" r:id="rId7"/>
    <p:sldId id="310" r:id="rId8"/>
    <p:sldId id="316" r:id="rId9"/>
    <p:sldId id="321" r:id="rId10"/>
    <p:sldId id="323" r:id="rId11"/>
    <p:sldId id="322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1"/>
    <p:restoredTop sz="86418"/>
  </p:normalViewPr>
  <p:slideViewPr>
    <p:cSldViewPr snapToGrid="0" snapToObjects="1">
      <p:cViewPr varScale="1">
        <p:scale>
          <a:sx n="67" d="100"/>
          <a:sy n="67" d="100"/>
        </p:scale>
        <p:origin x="91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3CF47-3D15-48BE-AF9D-47B30F048A88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37EB-D2E6-43EF-BD07-E8A4C96EC7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300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92813B-0AF5-4984-8A3A-1BDDB4AE65A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416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8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514349" y="1397576"/>
            <a:ext cx="11287125" cy="394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66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485776" y="357187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485776" y="1354137"/>
            <a:ext cx="542925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2"/>
          </p:nvPr>
        </p:nvSpPr>
        <p:spPr>
          <a:xfrm>
            <a:off x="6143626" y="1354137"/>
            <a:ext cx="5572124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543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485776" y="1628775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485776" y="2625726"/>
            <a:ext cx="5429250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2"/>
          </p:nvPr>
        </p:nvSpPr>
        <p:spPr>
          <a:xfrm>
            <a:off x="6143626" y="2625726"/>
            <a:ext cx="5572124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23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381000" y="1628775"/>
            <a:ext cx="113919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  <a:defRPr sz="36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11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20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9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4720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49" y="1283276"/>
            <a:ext cx="11287125" cy="4245987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58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5863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14349" y="1397576"/>
            <a:ext cx="11287125" cy="3943349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3961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357187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1354137"/>
            <a:ext cx="5429250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1354137"/>
            <a:ext cx="5572124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267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1628775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2625726"/>
            <a:ext cx="5429250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2625726"/>
            <a:ext cx="5572124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021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1000" y="1628775"/>
            <a:ext cx="11391900" cy="74771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7828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49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125" cy="424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92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5B7A-124A-2440-B855-8AD09298A361}" type="datetimeFigureOut">
              <a:rPr lang="es-ES_tradnl" smtClean="0"/>
              <a:t>29/06/2024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B804-8CF5-A44B-9844-AC8F6ABDCA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0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8469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-learn.adafruit.com/downloads/pdf/using-ifttt-with-adafruit-io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bCh7LWieic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xFPIzKvohk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7S-XI_zHQc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Q8ThZw_Ze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D1053-C35E-434B-BB73-23158EAB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ADAFRUIT IFTTT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E05AD-148A-405B-B27B-5BDC252F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Ejemplo</a:t>
            </a:r>
          </a:p>
          <a:p>
            <a:r>
              <a:rPr lang="es-PE" dirty="0">
                <a:hlinkClick r:id="rId2"/>
              </a:rPr>
              <a:t>https://cdn-learn.adafruit.com/downloads/pdf/using-ifttt-with-adafruit-io.pdf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5056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14434" y="2539655"/>
            <a:ext cx="9872661" cy="1826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" sz="4000" b="1" dirty="0"/>
              <a:t>TENDENCIAS EN IOT</a:t>
            </a:r>
            <a:endParaRPr lang="es-ES_tradnl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C1D3C-DBF4-CC48-91B3-E557E2A9D540}"/>
              </a:ext>
            </a:extLst>
          </p:cNvPr>
          <p:cNvSpPr txBox="1"/>
          <p:nvPr/>
        </p:nvSpPr>
        <p:spPr>
          <a:xfrm>
            <a:off x="381000" y="487794"/>
            <a:ext cx="388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FACULTAD DE INGENIERÍA Y ARQUITECTURA</a:t>
            </a:r>
          </a:p>
          <a:p>
            <a:r>
              <a:rPr lang="es-PE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CARRERA DE INGENIERÍA DE SISTEMAS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6133-F28D-0D42-BEC7-0F386FD40E89}"/>
              </a:ext>
            </a:extLst>
          </p:cNvPr>
          <p:cNvSpPr txBox="1"/>
          <p:nvPr/>
        </p:nvSpPr>
        <p:spPr>
          <a:xfrm>
            <a:off x="381000" y="5974201"/>
            <a:ext cx="75939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050" dirty="0">
                <a:solidFill>
                  <a:schemeClr val="bg1"/>
                </a:solidFill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INTERNET DE LAS COSAS</a:t>
            </a:r>
          </a:p>
          <a:p>
            <a:pPr>
              <a:lnSpc>
                <a:spcPct val="100000"/>
              </a:lnSpc>
            </a:pPr>
            <a:r>
              <a:rPr lang="es-ES_tradnl" sz="1050" dirty="0">
                <a:solidFill>
                  <a:schemeClr val="bg1"/>
                </a:solidFill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endParaRPr lang="en-US" sz="1050" dirty="0">
              <a:latin typeface="Times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6999B-FCA3-4ADB-A456-6CE663A3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Repaso</a:t>
            </a:r>
            <a:endParaRPr lang="es-PE" dirty="0"/>
          </a:p>
        </p:txBody>
      </p:sp>
      <p:pic>
        <p:nvPicPr>
          <p:cNvPr id="6" name="Elementos multimedia en línea 5" title="Conoce cómo funciona el Internet de las cosas ¡IoT!">
            <a:hlinkClick r:id="" action="ppaction://media"/>
            <a:extLst>
              <a:ext uri="{FF2B5EF4-FFF2-40B4-BE49-F238E27FC236}">
                <a16:creationId xmlns:a16="http://schemas.microsoft.com/office/drawing/2014/main" id="{5B8212AC-BE98-B53F-4767-7434AB47252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00300" y="1282700"/>
            <a:ext cx="7516813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endencias IoT para 2017">
            <a:extLst>
              <a:ext uri="{FF2B5EF4-FFF2-40B4-BE49-F238E27FC236}">
                <a16:creationId xmlns:a16="http://schemas.microsoft.com/office/drawing/2014/main" id="{70A124ED-FE09-20C4-3FBF-9A9218192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" t="37257" r="253" b="38264"/>
          <a:stretch/>
        </p:blipFill>
        <p:spPr bwMode="auto">
          <a:xfrm>
            <a:off x="3376246" y="325316"/>
            <a:ext cx="5920455" cy="593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68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ndencias IoT para 2017">
            <a:extLst>
              <a:ext uri="{FF2B5EF4-FFF2-40B4-BE49-F238E27FC236}">
                <a16:creationId xmlns:a16="http://schemas.microsoft.com/office/drawing/2014/main" id="{4020D63B-4234-AF36-0CD4-5EF097770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" t="61192" r="253" b="23830"/>
          <a:stretch/>
        </p:blipFill>
        <p:spPr bwMode="auto">
          <a:xfrm>
            <a:off x="2483520" y="931467"/>
            <a:ext cx="7224960" cy="44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4091A-7BA6-8B19-AC15-A50B9B6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Arduino nano esp32 vs esp32 </a:t>
            </a:r>
            <a:r>
              <a:rPr lang="es-ES" dirty="0" err="1"/>
              <a:t>devkit</a:t>
            </a:r>
            <a:endParaRPr lang="es-PE" dirty="0"/>
          </a:p>
        </p:txBody>
      </p:sp>
      <p:pic>
        <p:nvPicPr>
          <p:cNvPr id="6" name="Elementos multimedia en línea 5" title="Arduino nano ESP32 vs ESP32 S3 Dev-Kit">
            <a:hlinkClick r:id="" action="ppaction://media"/>
            <a:extLst>
              <a:ext uri="{FF2B5EF4-FFF2-40B4-BE49-F238E27FC236}">
                <a16:creationId xmlns:a16="http://schemas.microsoft.com/office/drawing/2014/main" id="{1D2F3582-9B9B-FF74-EBD1-499B709B6DC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00300" y="1282700"/>
            <a:ext cx="7516813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7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6DDF2-0EEC-D154-C13F-6E990B06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Arduino Cloud</a:t>
            </a:r>
            <a:endParaRPr lang="es-PE" dirty="0"/>
          </a:p>
        </p:txBody>
      </p:sp>
      <p:pic>
        <p:nvPicPr>
          <p:cNvPr id="4" name="Elementos multimedia en línea 3" title="What Is Arduino Cloud?">
            <a:hlinkClick r:id="" action="ppaction://media"/>
            <a:extLst>
              <a:ext uri="{FF2B5EF4-FFF2-40B4-BE49-F238E27FC236}">
                <a16:creationId xmlns:a16="http://schemas.microsoft.com/office/drawing/2014/main" id="{6378D2BA-937C-F595-7024-EFC9CC7FCDE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00300" y="1282700"/>
            <a:ext cx="7516813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5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59FE8-8AB2-4D3B-948D-E430BEF9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ADAFRUIT IFTTT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9AF9B-1166-4498-9A2E-85BA97620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IFTTT (if-</a:t>
            </a:r>
            <a:r>
              <a:rPr lang="es-PE" dirty="0" err="1"/>
              <a:t>this</a:t>
            </a:r>
            <a:r>
              <a:rPr lang="es-PE" dirty="0"/>
              <a:t>-</a:t>
            </a:r>
            <a:r>
              <a:rPr lang="es-PE" dirty="0" err="1"/>
              <a:t>then-that</a:t>
            </a:r>
            <a:r>
              <a:rPr lang="es-PE" dirty="0"/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6CDDA6-9577-4806-8CC2-485F9E7A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55" y="1737446"/>
            <a:ext cx="9525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4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9C55-D384-8D89-B640-765E4BF3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IFTTT</a:t>
            </a:r>
            <a:endParaRPr lang="es-PE" dirty="0"/>
          </a:p>
        </p:txBody>
      </p:sp>
      <p:pic>
        <p:nvPicPr>
          <p:cNvPr id="4" name="Elementos multimedia en línea 3" title="¿Qué es IFTTT?">
            <a:hlinkClick r:id="" action="ppaction://media"/>
            <a:extLst>
              <a:ext uri="{FF2B5EF4-FFF2-40B4-BE49-F238E27FC236}">
                <a16:creationId xmlns:a16="http://schemas.microsoft.com/office/drawing/2014/main" id="{0837DBFC-D016-2564-3443-B595B405A78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00300" y="1282700"/>
            <a:ext cx="7516813" cy="4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1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Uli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117"/>
      </a:accent1>
      <a:accent2>
        <a:srgbClr val="FF5117"/>
      </a:accent2>
      <a:accent3>
        <a:srgbClr val="FF5117"/>
      </a:accent3>
      <a:accent4>
        <a:srgbClr val="FF5117"/>
      </a:accent4>
      <a:accent5>
        <a:srgbClr val="FF5117"/>
      </a:accent5>
      <a:accent6>
        <a:srgbClr val="FF5117"/>
      </a:accent6>
      <a:hlink>
        <a:srgbClr val="FF5117"/>
      </a:hlink>
      <a:folHlink>
        <a:srgbClr val="FF511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53</Words>
  <Application>Microsoft Office PowerPoint</Application>
  <PresentationFormat>Panorámica</PresentationFormat>
  <Paragraphs>15</Paragraphs>
  <Slides>10</Slides>
  <Notes>2</Notes>
  <HiddenSlides>0</HiddenSlides>
  <MMClips>4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Verdana</vt:lpstr>
      <vt:lpstr>Tema de Office</vt:lpstr>
      <vt:lpstr>1_Tema de Office</vt:lpstr>
      <vt:lpstr>Presentación de PowerPoint</vt:lpstr>
      <vt:lpstr>Presentación de PowerPoint</vt:lpstr>
      <vt:lpstr>Repaso</vt:lpstr>
      <vt:lpstr>Presentación de PowerPoint</vt:lpstr>
      <vt:lpstr>Presentación de PowerPoint</vt:lpstr>
      <vt:lpstr>Arduino nano esp32 vs esp32 devkit</vt:lpstr>
      <vt:lpstr>Arduino Cloud</vt:lpstr>
      <vt:lpstr>ADAFRUIT IFTTT</vt:lpstr>
      <vt:lpstr>IFTTT</vt:lpstr>
      <vt:lpstr>ADAFRUIT IFTTT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MARTIN SABROSO GAMARRA</dc:creator>
  <cp:lastModifiedBy>JARA ESPINOZA RODRIGO</cp:lastModifiedBy>
  <cp:revision>26</cp:revision>
  <dcterms:created xsi:type="dcterms:W3CDTF">2019-03-15T00:31:26Z</dcterms:created>
  <dcterms:modified xsi:type="dcterms:W3CDTF">2024-06-29T17:09:23Z</dcterms:modified>
</cp:coreProperties>
</file>