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5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5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4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38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83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24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9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96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89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1C73-6961-43CB-8533-B4A489D1884A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2060C-FD22-4BDD-8287-8CB3A56CC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40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100137"/>
            <a:ext cx="93440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1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274"/>
            <a:ext cx="12192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7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4" y="0"/>
            <a:ext cx="1038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9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Aparecido Kartcheski</dc:creator>
  <cp:lastModifiedBy>Rodrigo Aparecido Kartcheski</cp:lastModifiedBy>
  <cp:revision>1</cp:revision>
  <dcterms:created xsi:type="dcterms:W3CDTF">2021-10-29T11:49:40Z</dcterms:created>
  <dcterms:modified xsi:type="dcterms:W3CDTF">2021-10-29T11:50:30Z</dcterms:modified>
</cp:coreProperties>
</file>