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08790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457200"/>
            <a:ext cx="1828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371600"/>
            <a:ext cx="6486144" cy="32971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371600"/>
            <a:ext cx="6486144" cy="32971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371600"/>
            <a:ext cx="6486144" cy="32971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371600"/>
            <a:ext cx="6486144" cy="32971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371600"/>
            <a:ext cx="6486144" cy="32971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2020-06-23T14:39:52Z</dcterms:created>
  <dcterms:modified xsi:type="dcterms:W3CDTF">2020-06-23T14:39:52Z</dcterms:modified>
</cp:coreProperties>
</file>