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A79E63-9931-4B0E-9ED2-488825567260}" v="3" dt="2023-04-07T15:15:27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Barbosa Leite" userId="61910d36cf50e210" providerId="LiveId" clId="{B1A79E63-9931-4B0E-9ED2-488825567260}"/>
    <pc:docChg chg="undo custSel modSld">
      <pc:chgData name="Rodrigo Barbosa Leite" userId="61910d36cf50e210" providerId="LiveId" clId="{B1A79E63-9931-4B0E-9ED2-488825567260}" dt="2023-04-07T15:18:17.750" v="522" actId="313"/>
      <pc:docMkLst>
        <pc:docMk/>
      </pc:docMkLst>
      <pc:sldChg chg="modSp mod">
        <pc:chgData name="Rodrigo Barbosa Leite" userId="61910d36cf50e210" providerId="LiveId" clId="{B1A79E63-9931-4B0E-9ED2-488825567260}" dt="2023-04-07T15:15:57.245" v="260" actId="20577"/>
        <pc:sldMkLst>
          <pc:docMk/>
          <pc:sldMk cId="2982374756" sldId="256"/>
        </pc:sldMkLst>
        <pc:spChg chg="mod">
          <ac:chgData name="Rodrigo Barbosa Leite" userId="61910d36cf50e210" providerId="LiveId" clId="{B1A79E63-9931-4B0E-9ED2-488825567260}" dt="2023-04-07T15:15:57.245" v="260" actId="20577"/>
          <ac:spMkLst>
            <pc:docMk/>
            <pc:sldMk cId="2982374756" sldId="256"/>
            <ac:spMk id="6" creationId="{7DCFDCFB-AB15-7EC7-0831-CAE0782552D2}"/>
          </ac:spMkLst>
        </pc:spChg>
      </pc:sldChg>
      <pc:sldChg chg="modSp">
        <pc:chgData name="Rodrigo Barbosa Leite" userId="61910d36cf50e210" providerId="LiveId" clId="{B1A79E63-9931-4B0E-9ED2-488825567260}" dt="2023-04-07T15:15:27.159" v="233" actId="20577"/>
        <pc:sldMkLst>
          <pc:docMk/>
          <pc:sldMk cId="3271247806" sldId="261"/>
        </pc:sldMkLst>
        <pc:graphicFrameChg chg="mod">
          <ac:chgData name="Rodrigo Barbosa Leite" userId="61910d36cf50e210" providerId="LiveId" clId="{B1A79E63-9931-4B0E-9ED2-488825567260}" dt="2023-04-07T15:15:27.159" v="233" actId="20577"/>
          <ac:graphicFrameMkLst>
            <pc:docMk/>
            <pc:sldMk cId="3271247806" sldId="261"/>
            <ac:graphicFrameMk id="8" creationId="{DACB0821-ECBC-F460-211D-1C8F1252D36E}"/>
          </ac:graphicFrameMkLst>
        </pc:graphicFrameChg>
      </pc:sldChg>
      <pc:sldChg chg="addSp delSp modSp mod">
        <pc:chgData name="Rodrigo Barbosa Leite" userId="61910d36cf50e210" providerId="LiveId" clId="{B1A79E63-9931-4B0E-9ED2-488825567260}" dt="2023-04-07T15:12:48.515" v="14" actId="14100"/>
        <pc:sldMkLst>
          <pc:docMk/>
          <pc:sldMk cId="427879416" sldId="262"/>
        </pc:sldMkLst>
        <pc:spChg chg="del">
          <ac:chgData name="Rodrigo Barbosa Leite" userId="61910d36cf50e210" providerId="LiveId" clId="{B1A79E63-9931-4B0E-9ED2-488825567260}" dt="2023-04-07T15:12:25.049" v="5"/>
          <ac:spMkLst>
            <pc:docMk/>
            <pc:sldMk cId="427879416" sldId="262"/>
            <ac:spMk id="10" creationId="{DE103F8E-1023-B295-38BD-6F7D08E01947}"/>
          </ac:spMkLst>
        </pc:spChg>
        <pc:spChg chg="del">
          <ac:chgData name="Rodrigo Barbosa Leite" userId="61910d36cf50e210" providerId="LiveId" clId="{B1A79E63-9931-4B0E-9ED2-488825567260}" dt="2023-04-07T15:12:27.872" v="8" actId="26606"/>
          <ac:spMkLst>
            <pc:docMk/>
            <pc:sldMk cId="427879416" sldId="262"/>
            <ac:spMk id="13" creationId="{A3D1FEF8-5149-4AC1-8D77-B256637FB797}"/>
          </ac:spMkLst>
        </pc:spChg>
        <pc:spChg chg="add">
          <ac:chgData name="Rodrigo Barbosa Leite" userId="61910d36cf50e210" providerId="LiveId" clId="{B1A79E63-9931-4B0E-9ED2-488825567260}" dt="2023-04-07T15:12:27.872" v="8" actId="26606"/>
          <ac:spMkLst>
            <pc:docMk/>
            <pc:sldMk cId="427879416" sldId="262"/>
            <ac:spMk id="17" creationId="{9B4A2F22-CC11-9752-A552-869924E17ADA}"/>
          </ac:spMkLst>
        </pc:spChg>
        <pc:spChg chg="add">
          <ac:chgData name="Rodrigo Barbosa Leite" userId="61910d36cf50e210" providerId="LiveId" clId="{B1A79E63-9931-4B0E-9ED2-488825567260}" dt="2023-04-07T15:12:27.872" v="8" actId="26606"/>
          <ac:spMkLst>
            <pc:docMk/>
            <pc:sldMk cId="427879416" sldId="262"/>
            <ac:spMk id="20" creationId="{A3D1FEF8-5149-4AC1-8D77-B256637FB797}"/>
          </ac:spMkLst>
        </pc:spChg>
        <pc:graphicFrameChg chg="add del mod">
          <ac:chgData name="Rodrigo Barbosa Leite" userId="61910d36cf50e210" providerId="LiveId" clId="{B1A79E63-9931-4B0E-9ED2-488825567260}" dt="2023-04-07T15:11:14.836" v="4" actId="478"/>
          <ac:graphicFrameMkLst>
            <pc:docMk/>
            <pc:sldMk cId="427879416" sldId="262"/>
            <ac:graphicFrameMk id="7" creationId="{243A2189-EADE-0A59-4A1C-A7BC41038B37}"/>
          </ac:graphicFrameMkLst>
        </pc:graphicFrameChg>
        <pc:picChg chg="mod ord">
          <ac:chgData name="Rodrigo Barbosa Leite" userId="61910d36cf50e210" providerId="LiveId" clId="{B1A79E63-9931-4B0E-9ED2-488825567260}" dt="2023-04-07T15:12:42.560" v="12" actId="14100"/>
          <ac:picMkLst>
            <pc:docMk/>
            <pc:sldMk cId="427879416" sldId="262"/>
            <ac:picMk id="4" creationId="{218D9FA6-5EEB-95DA-F50D-D8A5C3402109}"/>
          </ac:picMkLst>
        </pc:picChg>
        <pc:picChg chg="del">
          <ac:chgData name="Rodrigo Barbosa Leite" userId="61910d36cf50e210" providerId="LiveId" clId="{B1A79E63-9931-4B0E-9ED2-488825567260}" dt="2023-04-07T15:11:08.052" v="0" actId="478"/>
          <ac:picMkLst>
            <pc:docMk/>
            <pc:sldMk cId="427879416" sldId="262"/>
            <ac:picMk id="6" creationId="{E7D87AFA-CCCE-A220-6402-46C8E491D407}"/>
          </ac:picMkLst>
        </pc:picChg>
        <pc:picChg chg="add mod">
          <ac:chgData name="Rodrigo Barbosa Leite" userId="61910d36cf50e210" providerId="LiveId" clId="{B1A79E63-9931-4B0E-9ED2-488825567260}" dt="2023-04-07T15:12:48.515" v="14" actId="14100"/>
          <ac:picMkLst>
            <pc:docMk/>
            <pc:sldMk cId="427879416" sldId="262"/>
            <ac:picMk id="9" creationId="{8297C3A0-EB04-27A5-137A-67974807643C}"/>
          </ac:picMkLst>
        </pc:picChg>
      </pc:sldChg>
      <pc:sldChg chg="modSp mod">
        <pc:chgData name="Rodrigo Barbosa Leite" userId="61910d36cf50e210" providerId="LiveId" clId="{B1A79E63-9931-4B0E-9ED2-488825567260}" dt="2023-04-07T15:18:17.750" v="522" actId="313"/>
        <pc:sldMkLst>
          <pc:docMk/>
          <pc:sldMk cId="2938900410" sldId="263"/>
        </pc:sldMkLst>
        <pc:spChg chg="mod">
          <ac:chgData name="Rodrigo Barbosa Leite" userId="61910d36cf50e210" providerId="LiveId" clId="{B1A79E63-9931-4B0E-9ED2-488825567260}" dt="2023-04-07T15:18:17.750" v="522" actId="313"/>
          <ac:spMkLst>
            <pc:docMk/>
            <pc:sldMk cId="2938900410" sldId="263"/>
            <ac:spMk id="7" creationId="{F10A9949-2000-16BC-2C02-F81F3E41BA7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C8637F-400E-4EED-A45C-6A039DBD934F}" type="doc">
      <dgm:prSet loTypeId="urn:microsoft.com/office/officeart/2005/8/layout/list1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pt-BR"/>
        </a:p>
      </dgm:t>
    </dgm:pt>
    <dgm:pt modelId="{E0E414F4-0B8C-4B8D-90A2-7D5F8ECAB473}">
      <dgm:prSet phldrT="[Texto]" custT="1"/>
      <dgm:spPr/>
      <dgm:t>
        <a:bodyPr/>
        <a:lstStyle/>
        <a:p>
          <a:r>
            <a:rPr lang="pt-BR" sz="2000" b="1" i="0" dirty="0"/>
            <a:t>k-</a:t>
          </a:r>
          <a:r>
            <a:rPr lang="pt-BR" sz="2000" b="1" i="0" dirty="0" err="1"/>
            <a:t>Nearest</a:t>
          </a:r>
          <a:r>
            <a:rPr lang="pt-BR" sz="2000" b="1" i="0" dirty="0"/>
            <a:t> </a:t>
          </a:r>
          <a:r>
            <a:rPr lang="pt-BR" sz="2000" b="1" i="0" dirty="0" err="1"/>
            <a:t>Neighbors</a:t>
          </a:r>
          <a:r>
            <a:rPr lang="pt-BR" sz="2000" b="1" i="0" dirty="0"/>
            <a:t> (KNN)</a:t>
          </a:r>
          <a:endParaRPr lang="pt-BR" sz="2000" dirty="0"/>
        </a:p>
      </dgm:t>
    </dgm:pt>
    <dgm:pt modelId="{C22CAEBE-43B8-4155-97EB-A3D96D4C65DE}" type="parTrans" cxnId="{B42BB059-BBB0-44A8-B14E-ADD105641CC1}">
      <dgm:prSet/>
      <dgm:spPr/>
      <dgm:t>
        <a:bodyPr/>
        <a:lstStyle/>
        <a:p>
          <a:endParaRPr lang="pt-BR"/>
        </a:p>
      </dgm:t>
    </dgm:pt>
    <dgm:pt modelId="{FABD37ED-ED6E-4E9E-940E-02A7537AC3ED}" type="sibTrans" cxnId="{B42BB059-BBB0-44A8-B14E-ADD105641CC1}">
      <dgm:prSet/>
      <dgm:spPr/>
      <dgm:t>
        <a:bodyPr/>
        <a:lstStyle/>
        <a:p>
          <a:endParaRPr lang="pt-BR"/>
        </a:p>
      </dgm:t>
    </dgm:pt>
    <dgm:pt modelId="{4C3DBED1-2EA3-4714-8391-D586B33CCE7B}">
      <dgm:prSet phldrT="[Texto]" custT="1"/>
      <dgm:spPr/>
      <dgm:t>
        <a:bodyPr/>
        <a:lstStyle/>
        <a:p>
          <a:r>
            <a:rPr lang="pt-BR" sz="2000" b="1" dirty="0" err="1"/>
            <a:t>Naive</a:t>
          </a:r>
          <a:r>
            <a:rPr lang="pt-BR" sz="2000" b="1" dirty="0"/>
            <a:t> </a:t>
          </a:r>
          <a:r>
            <a:rPr lang="pt-BR" sz="2000" b="1" dirty="0" err="1"/>
            <a:t>Bayes</a:t>
          </a:r>
          <a:endParaRPr lang="pt-BR" sz="2700" b="1" dirty="0"/>
        </a:p>
      </dgm:t>
    </dgm:pt>
    <dgm:pt modelId="{737C50F4-E3B4-412E-957E-F21E58C195EC}" type="parTrans" cxnId="{E2E2EA74-8138-49C1-A78F-9672493A9A7C}">
      <dgm:prSet/>
      <dgm:spPr/>
      <dgm:t>
        <a:bodyPr/>
        <a:lstStyle/>
        <a:p>
          <a:endParaRPr lang="pt-BR"/>
        </a:p>
      </dgm:t>
    </dgm:pt>
    <dgm:pt modelId="{27C73448-A8EB-4BE4-A4CE-3884C3C35D20}" type="sibTrans" cxnId="{E2E2EA74-8138-49C1-A78F-9672493A9A7C}">
      <dgm:prSet/>
      <dgm:spPr/>
      <dgm:t>
        <a:bodyPr/>
        <a:lstStyle/>
        <a:p>
          <a:endParaRPr lang="pt-BR"/>
        </a:p>
      </dgm:t>
    </dgm:pt>
    <dgm:pt modelId="{A9466E5D-2EA6-424F-BA5C-D53B4023CF70}">
      <dgm:prSet phldrT="[Texto]" custT="1"/>
      <dgm:spPr/>
      <dgm:t>
        <a:bodyPr/>
        <a:lstStyle/>
        <a:p>
          <a:r>
            <a:rPr lang="pt-BR" sz="2000" b="1" dirty="0"/>
            <a:t>Gradiente descendente</a:t>
          </a:r>
        </a:p>
      </dgm:t>
    </dgm:pt>
    <dgm:pt modelId="{E724D1B9-7439-4640-9409-273FB7BF7878}" type="parTrans" cxnId="{AF61FEE6-1E81-474A-92FE-AD81773D068B}">
      <dgm:prSet/>
      <dgm:spPr/>
      <dgm:t>
        <a:bodyPr/>
        <a:lstStyle/>
        <a:p>
          <a:endParaRPr lang="pt-BR"/>
        </a:p>
      </dgm:t>
    </dgm:pt>
    <dgm:pt modelId="{92A88B88-7FDE-4617-A678-E08995ED8DA1}" type="sibTrans" cxnId="{AF61FEE6-1E81-474A-92FE-AD81773D068B}">
      <dgm:prSet/>
      <dgm:spPr/>
      <dgm:t>
        <a:bodyPr/>
        <a:lstStyle/>
        <a:p>
          <a:endParaRPr lang="pt-BR"/>
        </a:p>
      </dgm:t>
    </dgm:pt>
    <dgm:pt modelId="{64E19173-C335-42C0-88EF-73073F80575E}" type="pres">
      <dgm:prSet presAssocID="{B5C8637F-400E-4EED-A45C-6A039DBD934F}" presName="linear" presStyleCnt="0">
        <dgm:presLayoutVars>
          <dgm:dir/>
          <dgm:animLvl val="lvl"/>
          <dgm:resizeHandles val="exact"/>
        </dgm:presLayoutVars>
      </dgm:prSet>
      <dgm:spPr/>
    </dgm:pt>
    <dgm:pt modelId="{99BEE054-623E-48F7-A882-CA46BBF8DE7B}" type="pres">
      <dgm:prSet presAssocID="{E0E414F4-0B8C-4B8D-90A2-7D5F8ECAB473}" presName="parentLin" presStyleCnt="0"/>
      <dgm:spPr/>
    </dgm:pt>
    <dgm:pt modelId="{37477A01-AA91-4B3B-98BF-888EA7A1036E}" type="pres">
      <dgm:prSet presAssocID="{E0E414F4-0B8C-4B8D-90A2-7D5F8ECAB473}" presName="parentLeftMargin" presStyleLbl="node1" presStyleIdx="0" presStyleCnt="3"/>
      <dgm:spPr/>
    </dgm:pt>
    <dgm:pt modelId="{EA5A77CE-708B-497A-8E34-7D574095DCB2}" type="pres">
      <dgm:prSet presAssocID="{E0E414F4-0B8C-4B8D-90A2-7D5F8ECAB47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522C50-E5B4-42F3-94D3-157C90692DD1}" type="pres">
      <dgm:prSet presAssocID="{E0E414F4-0B8C-4B8D-90A2-7D5F8ECAB473}" presName="negativeSpace" presStyleCnt="0"/>
      <dgm:spPr/>
    </dgm:pt>
    <dgm:pt modelId="{CCD4C01C-06F7-49D4-8088-7FCE0D510A49}" type="pres">
      <dgm:prSet presAssocID="{E0E414F4-0B8C-4B8D-90A2-7D5F8ECAB473}" presName="childText" presStyleLbl="conFgAcc1" presStyleIdx="0" presStyleCnt="3">
        <dgm:presLayoutVars>
          <dgm:bulletEnabled val="1"/>
        </dgm:presLayoutVars>
      </dgm:prSet>
      <dgm:spPr/>
    </dgm:pt>
    <dgm:pt modelId="{BDA11B0F-3C76-480B-9517-D7C5CDCAAD99}" type="pres">
      <dgm:prSet presAssocID="{FABD37ED-ED6E-4E9E-940E-02A7537AC3ED}" presName="spaceBetweenRectangles" presStyleCnt="0"/>
      <dgm:spPr/>
    </dgm:pt>
    <dgm:pt modelId="{057D646D-C441-4E6B-A9A1-32526C3B1072}" type="pres">
      <dgm:prSet presAssocID="{4C3DBED1-2EA3-4714-8391-D586B33CCE7B}" presName="parentLin" presStyleCnt="0"/>
      <dgm:spPr/>
    </dgm:pt>
    <dgm:pt modelId="{EB715278-6176-4CC2-9394-7AE7181FE126}" type="pres">
      <dgm:prSet presAssocID="{4C3DBED1-2EA3-4714-8391-D586B33CCE7B}" presName="parentLeftMargin" presStyleLbl="node1" presStyleIdx="0" presStyleCnt="3"/>
      <dgm:spPr/>
    </dgm:pt>
    <dgm:pt modelId="{2FE3FD5B-0F95-4F97-A601-55A2C3EA4027}" type="pres">
      <dgm:prSet presAssocID="{4C3DBED1-2EA3-4714-8391-D586B33CCE7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D3D488-9914-45E2-9683-D25A9DEAAB85}" type="pres">
      <dgm:prSet presAssocID="{4C3DBED1-2EA3-4714-8391-D586B33CCE7B}" presName="negativeSpace" presStyleCnt="0"/>
      <dgm:spPr/>
    </dgm:pt>
    <dgm:pt modelId="{F3B9A238-03BA-4739-AD42-D8A1234D07AF}" type="pres">
      <dgm:prSet presAssocID="{4C3DBED1-2EA3-4714-8391-D586B33CCE7B}" presName="childText" presStyleLbl="conFgAcc1" presStyleIdx="1" presStyleCnt="3">
        <dgm:presLayoutVars>
          <dgm:bulletEnabled val="1"/>
        </dgm:presLayoutVars>
      </dgm:prSet>
      <dgm:spPr/>
    </dgm:pt>
    <dgm:pt modelId="{3EF6F4B6-C021-4543-A412-9ECE0C713BB3}" type="pres">
      <dgm:prSet presAssocID="{27C73448-A8EB-4BE4-A4CE-3884C3C35D20}" presName="spaceBetweenRectangles" presStyleCnt="0"/>
      <dgm:spPr/>
    </dgm:pt>
    <dgm:pt modelId="{FE7838C2-1052-4902-8BC3-4D12DB59BFE5}" type="pres">
      <dgm:prSet presAssocID="{A9466E5D-2EA6-424F-BA5C-D53B4023CF70}" presName="parentLin" presStyleCnt="0"/>
      <dgm:spPr/>
    </dgm:pt>
    <dgm:pt modelId="{CA6F4A24-B81A-4552-83EB-07F00B692BDE}" type="pres">
      <dgm:prSet presAssocID="{A9466E5D-2EA6-424F-BA5C-D53B4023CF70}" presName="parentLeftMargin" presStyleLbl="node1" presStyleIdx="1" presStyleCnt="3"/>
      <dgm:spPr/>
    </dgm:pt>
    <dgm:pt modelId="{D6FEC485-FF94-412B-B09E-06ACF71B8183}" type="pres">
      <dgm:prSet presAssocID="{A9466E5D-2EA6-424F-BA5C-D53B4023CF7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7E435AC-9B1C-4B5A-8081-BBACD937087B}" type="pres">
      <dgm:prSet presAssocID="{A9466E5D-2EA6-424F-BA5C-D53B4023CF70}" presName="negativeSpace" presStyleCnt="0"/>
      <dgm:spPr/>
    </dgm:pt>
    <dgm:pt modelId="{6CA231C4-F5A1-4112-B5D1-5DDC4868B5BD}" type="pres">
      <dgm:prSet presAssocID="{A9466E5D-2EA6-424F-BA5C-D53B4023CF7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FA9B714-4B42-4381-8679-03E9DDD93F7F}" type="presOf" srcId="{A9466E5D-2EA6-424F-BA5C-D53B4023CF70}" destId="{CA6F4A24-B81A-4552-83EB-07F00B692BDE}" srcOrd="0" destOrd="0" presId="urn:microsoft.com/office/officeart/2005/8/layout/list1"/>
    <dgm:cxn modelId="{F976F21E-8918-416E-AFBA-ED0F667D81F9}" type="presOf" srcId="{4C3DBED1-2EA3-4714-8391-D586B33CCE7B}" destId="{EB715278-6176-4CC2-9394-7AE7181FE126}" srcOrd="0" destOrd="0" presId="urn:microsoft.com/office/officeart/2005/8/layout/list1"/>
    <dgm:cxn modelId="{FB05DF25-8635-4580-9B01-CBEB4D5F7510}" type="presOf" srcId="{E0E414F4-0B8C-4B8D-90A2-7D5F8ECAB473}" destId="{EA5A77CE-708B-497A-8E34-7D574095DCB2}" srcOrd="1" destOrd="0" presId="urn:microsoft.com/office/officeart/2005/8/layout/list1"/>
    <dgm:cxn modelId="{82FCD04E-52F9-4A73-9026-A825F9691E27}" type="presOf" srcId="{B5C8637F-400E-4EED-A45C-6A039DBD934F}" destId="{64E19173-C335-42C0-88EF-73073F80575E}" srcOrd="0" destOrd="0" presId="urn:microsoft.com/office/officeart/2005/8/layout/list1"/>
    <dgm:cxn modelId="{E2E2EA74-8138-49C1-A78F-9672493A9A7C}" srcId="{B5C8637F-400E-4EED-A45C-6A039DBD934F}" destId="{4C3DBED1-2EA3-4714-8391-D586B33CCE7B}" srcOrd="1" destOrd="0" parTransId="{737C50F4-E3B4-412E-957E-F21E58C195EC}" sibTransId="{27C73448-A8EB-4BE4-A4CE-3884C3C35D20}"/>
    <dgm:cxn modelId="{B42BB059-BBB0-44A8-B14E-ADD105641CC1}" srcId="{B5C8637F-400E-4EED-A45C-6A039DBD934F}" destId="{E0E414F4-0B8C-4B8D-90A2-7D5F8ECAB473}" srcOrd="0" destOrd="0" parTransId="{C22CAEBE-43B8-4155-97EB-A3D96D4C65DE}" sibTransId="{FABD37ED-ED6E-4E9E-940E-02A7537AC3ED}"/>
    <dgm:cxn modelId="{A1F7C7BC-EFD5-40E6-9EEA-0040E14F5581}" type="presOf" srcId="{A9466E5D-2EA6-424F-BA5C-D53B4023CF70}" destId="{D6FEC485-FF94-412B-B09E-06ACF71B8183}" srcOrd="1" destOrd="0" presId="urn:microsoft.com/office/officeart/2005/8/layout/list1"/>
    <dgm:cxn modelId="{A5C5BEDF-077F-4D53-9694-BF3B0ED860B3}" type="presOf" srcId="{E0E414F4-0B8C-4B8D-90A2-7D5F8ECAB473}" destId="{37477A01-AA91-4B3B-98BF-888EA7A1036E}" srcOrd="0" destOrd="0" presId="urn:microsoft.com/office/officeart/2005/8/layout/list1"/>
    <dgm:cxn modelId="{AF61FEE6-1E81-474A-92FE-AD81773D068B}" srcId="{B5C8637F-400E-4EED-A45C-6A039DBD934F}" destId="{A9466E5D-2EA6-424F-BA5C-D53B4023CF70}" srcOrd="2" destOrd="0" parTransId="{E724D1B9-7439-4640-9409-273FB7BF7878}" sibTransId="{92A88B88-7FDE-4617-A678-E08995ED8DA1}"/>
    <dgm:cxn modelId="{15DDACF3-A7D7-4880-A3A8-FB38BAA400E0}" type="presOf" srcId="{4C3DBED1-2EA3-4714-8391-D586B33CCE7B}" destId="{2FE3FD5B-0F95-4F97-A601-55A2C3EA4027}" srcOrd="1" destOrd="0" presId="urn:microsoft.com/office/officeart/2005/8/layout/list1"/>
    <dgm:cxn modelId="{13C51D37-5725-453C-93EF-B77DC31A415B}" type="presParOf" srcId="{64E19173-C335-42C0-88EF-73073F80575E}" destId="{99BEE054-623E-48F7-A882-CA46BBF8DE7B}" srcOrd="0" destOrd="0" presId="urn:microsoft.com/office/officeart/2005/8/layout/list1"/>
    <dgm:cxn modelId="{63BB6360-28E9-4B34-9036-367D257CBF46}" type="presParOf" srcId="{99BEE054-623E-48F7-A882-CA46BBF8DE7B}" destId="{37477A01-AA91-4B3B-98BF-888EA7A1036E}" srcOrd="0" destOrd="0" presId="urn:microsoft.com/office/officeart/2005/8/layout/list1"/>
    <dgm:cxn modelId="{0F330F62-8FE9-4C58-9053-3AEF08ABD84F}" type="presParOf" srcId="{99BEE054-623E-48F7-A882-CA46BBF8DE7B}" destId="{EA5A77CE-708B-497A-8E34-7D574095DCB2}" srcOrd="1" destOrd="0" presId="urn:microsoft.com/office/officeart/2005/8/layout/list1"/>
    <dgm:cxn modelId="{9221B8E5-CED5-471F-B5C8-D9710FED9C11}" type="presParOf" srcId="{64E19173-C335-42C0-88EF-73073F80575E}" destId="{24522C50-E5B4-42F3-94D3-157C90692DD1}" srcOrd="1" destOrd="0" presId="urn:microsoft.com/office/officeart/2005/8/layout/list1"/>
    <dgm:cxn modelId="{CCB62F22-7988-4AB6-BC6C-F11724A80047}" type="presParOf" srcId="{64E19173-C335-42C0-88EF-73073F80575E}" destId="{CCD4C01C-06F7-49D4-8088-7FCE0D510A49}" srcOrd="2" destOrd="0" presId="urn:microsoft.com/office/officeart/2005/8/layout/list1"/>
    <dgm:cxn modelId="{23C96813-F794-4CC9-B4BE-5AA679465FD3}" type="presParOf" srcId="{64E19173-C335-42C0-88EF-73073F80575E}" destId="{BDA11B0F-3C76-480B-9517-D7C5CDCAAD99}" srcOrd="3" destOrd="0" presId="urn:microsoft.com/office/officeart/2005/8/layout/list1"/>
    <dgm:cxn modelId="{B37F4DD2-44DF-4408-BF05-7A44FEE2FCD2}" type="presParOf" srcId="{64E19173-C335-42C0-88EF-73073F80575E}" destId="{057D646D-C441-4E6B-A9A1-32526C3B1072}" srcOrd="4" destOrd="0" presId="urn:microsoft.com/office/officeart/2005/8/layout/list1"/>
    <dgm:cxn modelId="{452AFF9B-1154-45A5-B4E4-187EA32F576F}" type="presParOf" srcId="{057D646D-C441-4E6B-A9A1-32526C3B1072}" destId="{EB715278-6176-4CC2-9394-7AE7181FE126}" srcOrd="0" destOrd="0" presId="urn:microsoft.com/office/officeart/2005/8/layout/list1"/>
    <dgm:cxn modelId="{E8DBB2C5-D582-4E0D-B06F-A401806FE4C6}" type="presParOf" srcId="{057D646D-C441-4E6B-A9A1-32526C3B1072}" destId="{2FE3FD5B-0F95-4F97-A601-55A2C3EA4027}" srcOrd="1" destOrd="0" presId="urn:microsoft.com/office/officeart/2005/8/layout/list1"/>
    <dgm:cxn modelId="{4739EF4B-8663-4809-B0F8-FEFD85461B73}" type="presParOf" srcId="{64E19173-C335-42C0-88EF-73073F80575E}" destId="{D2D3D488-9914-45E2-9683-D25A9DEAAB85}" srcOrd="5" destOrd="0" presId="urn:microsoft.com/office/officeart/2005/8/layout/list1"/>
    <dgm:cxn modelId="{34D665D7-25F9-4809-9DE6-3358EBD4F629}" type="presParOf" srcId="{64E19173-C335-42C0-88EF-73073F80575E}" destId="{F3B9A238-03BA-4739-AD42-D8A1234D07AF}" srcOrd="6" destOrd="0" presId="urn:microsoft.com/office/officeart/2005/8/layout/list1"/>
    <dgm:cxn modelId="{CB00EFF9-6288-4376-91BE-B850CC1CD415}" type="presParOf" srcId="{64E19173-C335-42C0-88EF-73073F80575E}" destId="{3EF6F4B6-C021-4543-A412-9ECE0C713BB3}" srcOrd="7" destOrd="0" presId="urn:microsoft.com/office/officeart/2005/8/layout/list1"/>
    <dgm:cxn modelId="{6EC0B633-F5C7-4EBA-9BD1-1280EB7F0DD1}" type="presParOf" srcId="{64E19173-C335-42C0-88EF-73073F80575E}" destId="{FE7838C2-1052-4902-8BC3-4D12DB59BFE5}" srcOrd="8" destOrd="0" presId="urn:microsoft.com/office/officeart/2005/8/layout/list1"/>
    <dgm:cxn modelId="{4AB9B851-AC4F-4CE0-843E-EC9F50B6B47C}" type="presParOf" srcId="{FE7838C2-1052-4902-8BC3-4D12DB59BFE5}" destId="{CA6F4A24-B81A-4552-83EB-07F00B692BDE}" srcOrd="0" destOrd="0" presId="urn:microsoft.com/office/officeart/2005/8/layout/list1"/>
    <dgm:cxn modelId="{D8BB3D6F-A4B6-4A71-84AE-410361FD0BFE}" type="presParOf" srcId="{FE7838C2-1052-4902-8BC3-4D12DB59BFE5}" destId="{D6FEC485-FF94-412B-B09E-06ACF71B8183}" srcOrd="1" destOrd="0" presId="urn:microsoft.com/office/officeart/2005/8/layout/list1"/>
    <dgm:cxn modelId="{F74706CA-9FD7-4BAD-BD91-B9BBEA3BB6B3}" type="presParOf" srcId="{64E19173-C335-42C0-88EF-73073F80575E}" destId="{87E435AC-9B1C-4B5A-8081-BBACD937087B}" srcOrd="9" destOrd="0" presId="urn:microsoft.com/office/officeart/2005/8/layout/list1"/>
    <dgm:cxn modelId="{EFA75F30-721F-45AF-95DC-096D1EC8AF19}" type="presParOf" srcId="{64E19173-C335-42C0-88EF-73073F80575E}" destId="{6CA231C4-F5A1-4112-B5D1-5DDC4868B5B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4C01C-06F7-49D4-8088-7FCE0D510A49}">
      <dsp:nvSpPr>
        <dsp:cNvPr id="0" name=""/>
        <dsp:cNvSpPr/>
      </dsp:nvSpPr>
      <dsp:spPr>
        <a:xfrm>
          <a:off x="0" y="405196"/>
          <a:ext cx="471068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5A77CE-708B-497A-8E34-7D574095DCB2}">
      <dsp:nvSpPr>
        <dsp:cNvPr id="0" name=""/>
        <dsp:cNvSpPr/>
      </dsp:nvSpPr>
      <dsp:spPr>
        <a:xfrm>
          <a:off x="235534" y="6676"/>
          <a:ext cx="3297478" cy="797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4637" tIns="0" rIns="12463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i="0" kern="1200" dirty="0"/>
            <a:t>k-</a:t>
          </a:r>
          <a:r>
            <a:rPr lang="pt-BR" sz="2000" b="1" i="0" kern="1200" dirty="0" err="1"/>
            <a:t>Nearest</a:t>
          </a:r>
          <a:r>
            <a:rPr lang="pt-BR" sz="2000" b="1" i="0" kern="1200" dirty="0"/>
            <a:t> </a:t>
          </a:r>
          <a:r>
            <a:rPr lang="pt-BR" sz="2000" b="1" i="0" kern="1200" dirty="0" err="1"/>
            <a:t>Neighbors</a:t>
          </a:r>
          <a:r>
            <a:rPr lang="pt-BR" sz="2000" b="1" i="0" kern="1200" dirty="0"/>
            <a:t> (KNN)</a:t>
          </a:r>
          <a:endParaRPr lang="pt-BR" sz="2000" kern="1200" dirty="0"/>
        </a:p>
      </dsp:txBody>
      <dsp:txXfrm>
        <a:off x="274442" y="45584"/>
        <a:ext cx="3219662" cy="719224"/>
      </dsp:txXfrm>
    </dsp:sp>
    <dsp:sp modelId="{F3B9A238-03BA-4739-AD42-D8A1234D07AF}">
      <dsp:nvSpPr>
        <dsp:cNvPr id="0" name=""/>
        <dsp:cNvSpPr/>
      </dsp:nvSpPr>
      <dsp:spPr>
        <a:xfrm>
          <a:off x="0" y="1629916"/>
          <a:ext cx="471068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E3FD5B-0F95-4F97-A601-55A2C3EA4027}">
      <dsp:nvSpPr>
        <dsp:cNvPr id="0" name=""/>
        <dsp:cNvSpPr/>
      </dsp:nvSpPr>
      <dsp:spPr>
        <a:xfrm>
          <a:off x="235534" y="1231396"/>
          <a:ext cx="3297478" cy="797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4637" tIns="0" rIns="12463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 err="1"/>
            <a:t>Naive</a:t>
          </a:r>
          <a:r>
            <a:rPr lang="pt-BR" sz="2000" b="1" kern="1200" dirty="0"/>
            <a:t> </a:t>
          </a:r>
          <a:r>
            <a:rPr lang="pt-BR" sz="2000" b="1" kern="1200" dirty="0" err="1"/>
            <a:t>Bayes</a:t>
          </a:r>
          <a:endParaRPr lang="pt-BR" sz="2700" b="1" kern="1200" dirty="0"/>
        </a:p>
      </dsp:txBody>
      <dsp:txXfrm>
        <a:off x="274442" y="1270304"/>
        <a:ext cx="3219662" cy="719224"/>
      </dsp:txXfrm>
    </dsp:sp>
    <dsp:sp modelId="{6CA231C4-F5A1-4112-B5D1-5DDC4868B5BD}">
      <dsp:nvSpPr>
        <dsp:cNvPr id="0" name=""/>
        <dsp:cNvSpPr/>
      </dsp:nvSpPr>
      <dsp:spPr>
        <a:xfrm>
          <a:off x="0" y="2854637"/>
          <a:ext cx="471068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FEC485-FF94-412B-B09E-06ACF71B8183}">
      <dsp:nvSpPr>
        <dsp:cNvPr id="0" name=""/>
        <dsp:cNvSpPr/>
      </dsp:nvSpPr>
      <dsp:spPr>
        <a:xfrm>
          <a:off x="235534" y="2456116"/>
          <a:ext cx="3297478" cy="797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4637" tIns="0" rIns="12463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Gradiente descendente</a:t>
          </a:r>
        </a:p>
      </dsp:txBody>
      <dsp:txXfrm>
        <a:off x="274442" y="2495024"/>
        <a:ext cx="3219662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9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DCFDCFB-AB15-7EC7-0831-CAE0782552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APLICAÇÃO DE ALGORITMOS DE </a:t>
            </a:r>
            <a:r>
              <a:rPr lang="pt-BR" sz="36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MACHINE LEARNING</a:t>
            </a:r>
            <a:r>
              <a:rPr lang="pt-BR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PARA DEFINIÇÃO DE RETORNO MÉDICO EM PACIENTES PORTADORES DE DIABETES</a:t>
            </a:r>
            <a:endParaRPr lang="pt-BR" sz="3600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350D5B06-CB03-8A1C-D8E8-82D62B014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Trabalho de conclusão de curso para aprovação ao título de especialista em ciência de dados e big data</a:t>
            </a:r>
          </a:p>
          <a:p>
            <a:r>
              <a:rPr lang="pt-BR" dirty="0">
                <a:solidFill>
                  <a:schemeClr val="tx1"/>
                </a:solidFill>
              </a:rPr>
              <a:t>Rodrigo Barbosa leite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37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6EF65DE-EA4F-8452-9558-928CD1A2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pt-BR" sz="2400" b="1" dirty="0"/>
              <a:t>diabetes</a:t>
            </a:r>
            <a:endParaRPr lang="pt-BR" sz="28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DF17F-3DE1-862A-B17F-32A59B2B6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pt-BR" dirty="0"/>
              <a:t>D</a:t>
            </a:r>
            <a:r>
              <a:rPr lang="pt-BR" sz="2000" dirty="0"/>
              <a:t>oença caracterizada pela elevação da glicose no sangue (hiperglicemia);</a:t>
            </a:r>
            <a:endParaRPr lang="pt-BR" sz="1800" dirty="0"/>
          </a:p>
          <a:p>
            <a:r>
              <a:rPr lang="pt-BR" sz="2000" i="0" dirty="0">
                <a:effectLst/>
              </a:rPr>
              <a:t>Um em cada dez adultos vive com diabetes no mundo;</a:t>
            </a:r>
          </a:p>
          <a:p>
            <a:r>
              <a:rPr lang="pt-BR" sz="2000" dirty="0"/>
              <a:t>Existem 4 tipos</a:t>
            </a:r>
            <a:r>
              <a:rPr lang="pt-BR" sz="2800" dirty="0"/>
              <a:t>;</a:t>
            </a:r>
          </a:p>
          <a:p>
            <a:r>
              <a:rPr lang="pt-BR" sz="2000" dirty="0"/>
              <a:t>Não tem cura</a:t>
            </a:r>
          </a:p>
        </p:txBody>
      </p:sp>
      <p:pic>
        <p:nvPicPr>
          <p:cNvPr id="1026" name="Picture 2" descr="O que foi destaque no congresso europeu de diabetes | Veja Saúde">
            <a:extLst>
              <a:ext uri="{FF2B5EF4-FFF2-40B4-BE49-F238E27FC236}">
                <a16:creationId xmlns:a16="http://schemas.microsoft.com/office/drawing/2014/main" id="{CF29B373-6B86-AD69-5669-65F7D1D34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602313"/>
            <a:ext cx="5456279" cy="362842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3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9157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3084" name="Group 3083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96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97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8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9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0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1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2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3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4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5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6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7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108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9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0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1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2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13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4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5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6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7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8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9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0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1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2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3146" name="Group 3084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86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87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88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89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0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1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2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3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4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5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3124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04F0CBA-401B-B63F-3B93-4FD846E0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pt-BR" sz="2400" b="1" dirty="0" err="1">
                <a:solidFill>
                  <a:srgbClr val="FFFFFF"/>
                </a:solidFill>
              </a:rPr>
              <a:t>Contextualizaçãoo</a:t>
            </a:r>
            <a:r>
              <a:rPr lang="pt-BR" sz="2400" b="1" dirty="0">
                <a:solidFill>
                  <a:srgbClr val="FFFFFF"/>
                </a:solidFill>
              </a:rPr>
              <a:t> do problema</a:t>
            </a:r>
          </a:p>
        </p:txBody>
      </p:sp>
      <p:sp useBgFill="1">
        <p:nvSpPr>
          <p:cNvPr id="3126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final o que é contextualizar o conteúdo? - Ponto Didática">
            <a:extLst>
              <a:ext uri="{FF2B5EF4-FFF2-40B4-BE49-F238E27FC236}">
                <a16:creationId xmlns:a16="http://schemas.microsoft.com/office/drawing/2014/main" id="{87BF1ABB-B95D-C3AA-F223-EDF495290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2180872"/>
            <a:ext cx="6112382" cy="249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6EA2B997-AB0B-CDAF-4DA6-DDC25D62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Variavéis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pessoais</a:t>
            </a:r>
            <a:r>
              <a:rPr lang="en-US" sz="2000" dirty="0">
                <a:solidFill>
                  <a:srgbClr val="FFFFFF"/>
                </a:solidFill>
              </a:rPr>
              <a:t>;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Vaiáveis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médicas</a:t>
            </a:r>
            <a:r>
              <a:rPr lang="en-US" sz="2000" dirty="0">
                <a:solidFill>
                  <a:srgbClr val="FFFFFF"/>
                </a:solidFill>
              </a:rPr>
              <a:t>;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Readmissão</a:t>
            </a:r>
            <a:r>
              <a:rPr lang="en-US" sz="2000" dirty="0">
                <a:solidFill>
                  <a:srgbClr val="FFFFFF"/>
                </a:solidFill>
              </a:rPr>
              <a:t> com </a:t>
            </a:r>
            <a:r>
              <a:rPr lang="en-US" sz="2000" dirty="0" err="1">
                <a:solidFill>
                  <a:srgbClr val="FFFFFF"/>
                </a:solidFill>
              </a:rPr>
              <a:t>menos</a:t>
            </a:r>
            <a:r>
              <a:rPr lang="en-US" sz="2000" dirty="0">
                <a:solidFill>
                  <a:srgbClr val="FFFFFF"/>
                </a:solidFill>
              </a:rPr>
              <a:t> e/</a:t>
            </a:r>
            <a:r>
              <a:rPr lang="en-US" sz="2000" dirty="0" err="1">
                <a:solidFill>
                  <a:srgbClr val="FFFFFF"/>
                </a:solidFill>
              </a:rPr>
              <a:t>ou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mais</a:t>
            </a:r>
            <a:r>
              <a:rPr lang="en-US" sz="2000" dirty="0">
                <a:solidFill>
                  <a:srgbClr val="FFFFFF"/>
                </a:solidFill>
              </a:rPr>
              <a:t> de 30 </a:t>
            </a:r>
            <a:r>
              <a:rPr lang="en-US" sz="2000" dirty="0" err="1">
                <a:solidFill>
                  <a:srgbClr val="FFFFFF"/>
                </a:solidFill>
              </a:rPr>
              <a:t>dias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ou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sem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retorno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764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393DE-6B9D-6787-6A1A-7C72051D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pt-BR"/>
              <a:t>Perfil genérico dos pacientes do estudo</a:t>
            </a:r>
          </a:p>
        </p:txBody>
      </p:sp>
      <p:sp>
        <p:nvSpPr>
          <p:cNvPr id="21" name="Round Diagonal Corner Rectangle 9">
            <a:extLst>
              <a:ext uri="{FF2B5EF4-FFF2-40B4-BE49-F238E27FC236}">
                <a16:creationId xmlns:a16="http://schemas.microsoft.com/office/drawing/2014/main" id="{8B451719-3D51-4EAE-BFF2-306B3D2E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 descr="Gráfico, Gráfico de pizza">
            <a:extLst>
              <a:ext uri="{FF2B5EF4-FFF2-40B4-BE49-F238E27FC236}">
                <a16:creationId xmlns:a16="http://schemas.microsoft.com/office/drawing/2014/main" id="{F44651D5-7545-C281-702D-C0ED4A2A7A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0" t="32278" r="48032" b="2632"/>
          <a:stretch/>
        </p:blipFill>
        <p:spPr>
          <a:xfrm>
            <a:off x="2407149" y="1147146"/>
            <a:ext cx="2059261" cy="2201590"/>
          </a:xfrm>
          <a:prstGeom prst="rect">
            <a:avLst/>
          </a:prstGeom>
        </p:spPr>
      </p:pic>
      <p:pic>
        <p:nvPicPr>
          <p:cNvPr id="5" name="Espaço Reservado para Conteúdo 4" descr="Gráfico, Gráfico de pizza&#10;&#10;Descrição gerada automaticamente">
            <a:extLst>
              <a:ext uri="{FF2B5EF4-FFF2-40B4-BE49-F238E27FC236}">
                <a16:creationId xmlns:a16="http://schemas.microsoft.com/office/drawing/2014/main" id="{A8E14B31-EB3B-2BFB-7029-DD6F8FC77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175" y="3513327"/>
            <a:ext cx="2112982" cy="2201591"/>
          </a:xfrm>
          <a:prstGeom prst="rect">
            <a:avLst/>
          </a:prstGeom>
        </p:spPr>
      </p:pic>
      <p:pic>
        <p:nvPicPr>
          <p:cNvPr id="7" name="Imagem 6" descr="Gráfico, Gráfico de pizza&#10;&#10;Descrição gerada automaticamente">
            <a:extLst>
              <a:ext uri="{FF2B5EF4-FFF2-40B4-BE49-F238E27FC236}">
                <a16:creationId xmlns:a16="http://schemas.microsoft.com/office/drawing/2014/main" id="{5B3E3D51-AB4E-DE85-2374-1A13CD8E7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9251" y="3513327"/>
            <a:ext cx="2153279" cy="220159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ADD2CD-98C7-71AA-11B6-0E1CD1202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 dirty="0"/>
              <a:t>Leve </a:t>
            </a:r>
            <a:r>
              <a:rPr lang="en-US" dirty="0" err="1"/>
              <a:t>predominância</a:t>
            </a:r>
            <a:r>
              <a:rPr lang="en-US" dirty="0"/>
              <a:t> dos </a:t>
            </a:r>
            <a:r>
              <a:rPr lang="en-US" dirty="0" err="1"/>
              <a:t>pacientes</a:t>
            </a:r>
            <a:r>
              <a:rPr lang="en-US" dirty="0"/>
              <a:t> com </a:t>
            </a:r>
            <a:r>
              <a:rPr lang="en-US" dirty="0" err="1"/>
              <a:t>retorno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sexo</a:t>
            </a:r>
            <a:r>
              <a:rPr lang="en-US" dirty="0"/>
              <a:t> masculine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três</a:t>
            </a:r>
            <a:r>
              <a:rPr lang="en-US" dirty="0"/>
              <a:t> </a:t>
            </a:r>
            <a:r>
              <a:rPr lang="en-US" dirty="0" err="1"/>
              <a:t>gráficos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06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F2D2F-E8AC-8DA0-5B54-58922E96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Métodos de análise</a:t>
            </a:r>
          </a:p>
        </p:txBody>
      </p:sp>
      <p:pic>
        <p:nvPicPr>
          <p:cNvPr id="4104" name="Picture 8" descr="Logotipo, nome da empresa&#10;&#10;Descrição gerada automaticamente">
            <a:extLst>
              <a:ext uri="{FF2B5EF4-FFF2-40B4-BE49-F238E27FC236}">
                <a16:creationId xmlns:a16="http://schemas.microsoft.com/office/drawing/2014/main" id="{A0AC05D5-D7EB-21F5-2D49-1F103A46C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2712571"/>
            <a:ext cx="2262754" cy="2623482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Ícone&#10;&#10;Descrição gerada automaticamente">
            <a:extLst>
              <a:ext uri="{FF2B5EF4-FFF2-40B4-BE49-F238E27FC236}">
                <a16:creationId xmlns:a16="http://schemas.microsoft.com/office/drawing/2014/main" id="{ADE65D72-BF67-6D62-82F7-5B7C7632B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80046" y="2688180"/>
            <a:ext cx="2416185" cy="2647873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DACB0821-ECBC-F460-211D-1C8F1252D3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3194539"/>
              </p:ext>
            </p:extLst>
          </p:nvPr>
        </p:nvGraphicFramePr>
        <p:xfrm>
          <a:off x="6336727" y="2249487"/>
          <a:ext cx="4710683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27124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DE1F5-3F37-C85F-DBC3-7C52C7B8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pt-BR" b="1" dirty="0"/>
              <a:t>Resultados</a:t>
            </a:r>
          </a:p>
        </p:txBody>
      </p:sp>
      <p:sp>
        <p:nvSpPr>
          <p:cNvPr id="20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ço Reservado para Conteúdo 8" descr="Gráfico, Gráfico de barras&#10;&#10;Descrição gerada automaticamente">
            <a:extLst>
              <a:ext uri="{FF2B5EF4-FFF2-40B4-BE49-F238E27FC236}">
                <a16:creationId xmlns:a16="http://schemas.microsoft.com/office/drawing/2014/main" id="{8297C3A0-EB04-27A5-137A-679748076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956645"/>
            <a:ext cx="4974507" cy="3046886"/>
          </a:xfrm>
          <a:prstGeom prst="rect">
            <a:avLst/>
          </a:prstGeom>
        </p:spPr>
      </p:pic>
      <p:pic>
        <p:nvPicPr>
          <p:cNvPr id="4" name="Espaço Reservado para Conteúdo 4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218D9FA6-5EEB-95DA-F50D-D8A5C3402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11" y="4272717"/>
            <a:ext cx="5265093" cy="775533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B4A2F22-CC11-9752-A552-869924E17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CD17F-2952-0FD4-ACA5-471F6225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10A9949-2000-16BC-2C02-F81F3E41B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algoritmo KNN apresentou valores mais equilibrados em relação aos demais;</a:t>
            </a:r>
          </a:p>
          <a:p>
            <a:r>
              <a:rPr lang="pt-BR" dirty="0"/>
              <a:t>Podendo ser trabalhado especificamente com melhor escolha do valor de “k” e outros pontos ótimos;</a:t>
            </a:r>
          </a:p>
          <a:p>
            <a:r>
              <a:rPr lang="pt-BR" dirty="0"/>
              <a:t>A aplicabilidade dessas técnicas propostas nesse trabalho podem visar o auxílio em ambientes hospitalares na grande área do tratamento da diabete</a:t>
            </a:r>
          </a:p>
        </p:txBody>
      </p:sp>
    </p:spTree>
    <p:extLst>
      <p:ext uri="{BB962C8B-B14F-4D97-AF65-F5344CB8AC3E}">
        <p14:creationId xmlns:p14="http://schemas.microsoft.com/office/powerpoint/2010/main" val="2938900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64</TotalTime>
  <Words>174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Circuito</vt:lpstr>
      <vt:lpstr>APLICAÇÃO DE ALGORITMOS DE MACHINE LEARNING PARA DEFINIÇÃO DE RETORNO MÉDICO EM PACIENTES PORTADORES DE DIABETES</vt:lpstr>
      <vt:lpstr>diabetes</vt:lpstr>
      <vt:lpstr>Contextualizaçãoo do problema</vt:lpstr>
      <vt:lpstr>Perfil genérico dos pacientes do estudo</vt:lpstr>
      <vt:lpstr>Métodos de análise</vt:lpstr>
      <vt:lpstr>Resultados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DE ALGORITMOS DE CLASSIFICAÇÃO PARA DEFINIÇÃO DE RETORNO MÉDICO EM PACIENTES PORTADORES DE DIABETES</dc:title>
  <dc:creator>Rodrigo Barbosa Leite</dc:creator>
  <cp:lastModifiedBy>Rodrigo Barbosa Leite</cp:lastModifiedBy>
  <cp:revision>1</cp:revision>
  <dcterms:created xsi:type="dcterms:W3CDTF">2023-04-07T14:13:39Z</dcterms:created>
  <dcterms:modified xsi:type="dcterms:W3CDTF">2023-04-07T15:18:23Z</dcterms:modified>
</cp:coreProperties>
</file>