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6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8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2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opengl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838BC-D0BB-DC36-01A8-9306A64C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47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17E9D9-0BD5-B718-91E4-7D81D4C6E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5600" dirty="0" err="1">
                <a:solidFill>
                  <a:srgbClr val="FFFFFF"/>
                </a:solidFill>
              </a:rPr>
              <a:t>Tabalho</a:t>
            </a:r>
            <a:r>
              <a:rPr lang="pt-BR" sz="5600" dirty="0">
                <a:solidFill>
                  <a:srgbClr val="FFFFFF"/>
                </a:solidFill>
              </a:rPr>
              <a:t> GB </a:t>
            </a:r>
            <a:br>
              <a:rPr lang="pt-BR" sz="5600" dirty="0">
                <a:solidFill>
                  <a:srgbClr val="FFFFFF"/>
                </a:solidFill>
              </a:rPr>
            </a:br>
            <a:r>
              <a:rPr lang="pt-BR" sz="5600" dirty="0">
                <a:solidFill>
                  <a:srgbClr val="FFFFFF"/>
                </a:solidFill>
              </a:rPr>
              <a:t>Computação Gráfica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34CF7F-81BA-E826-CA45-493BF9E4A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endParaRPr lang="pt-BR" sz="24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7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BA9F-2405-B569-405D-4C32343F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910353"/>
          </a:xfrm>
        </p:spPr>
        <p:txBody>
          <a:bodyPr/>
          <a:lstStyle/>
          <a:p>
            <a:r>
              <a:rPr lang="pt-BR" dirty="0"/>
              <a:t>Decisões de Projeto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963227-6E9C-57AD-FC4B-8A9952733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700" y="2064246"/>
            <a:ext cx="1152110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Arquitetura da Aplicação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Utilização de C++ com OpenGL (GLFW, GLAD) e biblioteca GLM para matemática vetorial/matricial.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Organização modular: carregamento de geometria, sistema de iluminação, animação e controle de câmera separados.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Cena carregada automaticamente ao iniciar o programa.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Navegação por teclado (setas, Page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/Down), rotação ativada por teclas (X, Y, Z).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Iluminação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Três fontes de luz: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com cores e posições definidas.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Câmera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Câmera com movimentação livre 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Implementação baseada na orientação da câmera via vetores 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Front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Animação de Trajetória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 (cubo) segue uma curva com posição definida por função </a:t>
            </a:r>
            <a:r>
              <a:rPr kumimoji="0" lang="pt-BR" altLang="pt-B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arcPosition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(t)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Movimento contínuo e cíclico usando </a:t>
            </a:r>
            <a:r>
              <a:rPr kumimoji="0" lang="pt-BR" altLang="pt-B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fmod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pt-BR" altLang="pt-B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currentTime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 4.0f, 1.0f)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5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58A97-98AD-1001-7C99-25D4B0D1D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910353"/>
          </a:xfrm>
        </p:spPr>
        <p:txBody>
          <a:bodyPr/>
          <a:lstStyle/>
          <a:p>
            <a:r>
              <a:rPr lang="pt-BR" dirty="0"/>
              <a:t>Informações Técnicas da Cena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9E305C-0DC7-72A7-EFA3-47D58415B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700" y="1716525"/>
            <a:ext cx="1137042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Assets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cubo animado e 1 modelo Suzane estático de ambientação.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Modelos em formato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carregados manualmente.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Processamento Prévio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Normalização de vértices no carregamento.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Otimização das normais para iluminação realista.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Composição da Cena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 animado percorre pontos da curva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Catmull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-Rom definida internamente</a:t>
            </a:r>
            <a:endParaRPr lang="pt-BR" altLang="pt-BR" sz="24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 4 pontos.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Cubo com escala reduzida 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glm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scale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glm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::vec3(0.3f))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para ajustar o cubo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à cena.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0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41A94-863E-F720-6E9F-2B01E838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05422"/>
          </a:xfrm>
        </p:spPr>
        <p:txBody>
          <a:bodyPr/>
          <a:lstStyle/>
          <a:p>
            <a:r>
              <a:rPr lang="pt-BR" dirty="0"/>
              <a:t>Apresentação dos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AFBCFC-2629-60F9-635F-27D0B9D1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83830"/>
            <a:ext cx="11155680" cy="4562106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Demonstração em tempo real:</a:t>
            </a:r>
          </a:p>
          <a:p>
            <a:pPr lvl="1"/>
            <a:r>
              <a:rPr lang="pt-BR" sz="2400" dirty="0"/>
              <a:t>Cubo se deslocando suavemente pela trajetória definida.</a:t>
            </a:r>
          </a:p>
          <a:p>
            <a:pPr lvl="1"/>
            <a:r>
              <a:rPr lang="pt-BR" sz="2400" dirty="0"/>
              <a:t>Iluminação afeta dinamicamente o cubo e o modelo da Suzane conforme ele se move.</a:t>
            </a:r>
          </a:p>
          <a:p>
            <a:pPr lvl="1"/>
            <a:r>
              <a:rPr lang="pt-BR" sz="2400" dirty="0"/>
              <a:t>Câmera acompanha a cena com liberdade de navegação.</a:t>
            </a:r>
          </a:p>
          <a:p>
            <a:pPr lvl="1"/>
            <a:r>
              <a:rPr lang="pt-BR" sz="2400" dirty="0"/>
              <a:t>Uma fonte de luz que se desloca em torno da Suzane, através de uma trajetória circular, alterando a sua cor entre azul(ângulo impar) e vermelha (ângulo par)</a:t>
            </a:r>
          </a:p>
          <a:p>
            <a:r>
              <a:rPr lang="pt-BR" sz="2400" dirty="0"/>
              <a:t>Interação:</a:t>
            </a:r>
          </a:p>
          <a:p>
            <a:pPr lvl="1"/>
            <a:r>
              <a:rPr lang="pt-BR" sz="2400" dirty="0"/>
              <a:t>Ativação de rotações por teclas.</a:t>
            </a:r>
          </a:p>
          <a:p>
            <a:pPr lvl="1"/>
            <a:r>
              <a:rPr lang="pt-BR" sz="2400" dirty="0"/>
              <a:t>Controle de visualização via teclas direcionais e de profundidade.</a:t>
            </a:r>
          </a:p>
          <a:p>
            <a:pPr lvl="1"/>
            <a:r>
              <a:rPr lang="pt-BR" sz="2400" dirty="0"/>
              <a:t>Controle da iluminação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44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646F9-2861-E7C4-4611-2141BC9E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910353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C72A5-7A1F-91CD-99C1-881CC8AA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88761"/>
            <a:ext cx="11155680" cy="4457175"/>
          </a:xfrm>
        </p:spPr>
        <p:txBody>
          <a:bodyPr/>
          <a:lstStyle/>
          <a:p>
            <a:r>
              <a:rPr lang="pt-BR" sz="2400" b="1" dirty="0"/>
              <a:t>Desafios</a:t>
            </a:r>
            <a:r>
              <a:rPr lang="pt-BR" sz="2400" dirty="0"/>
              <a:t>:</a:t>
            </a:r>
          </a:p>
          <a:p>
            <a:pPr lvl="1"/>
            <a:r>
              <a:rPr lang="pt-BR" sz="2400" dirty="0"/>
              <a:t>Implementar interpolação suave para a animação de trajetória.</a:t>
            </a:r>
          </a:p>
          <a:p>
            <a:pPr lvl="1"/>
            <a:r>
              <a:rPr lang="pt-BR" sz="2400" dirty="0"/>
              <a:t>Combinar iluminação realista com movimentação dinâmica.</a:t>
            </a:r>
          </a:p>
          <a:p>
            <a:r>
              <a:rPr lang="pt-BR" sz="2400" b="1" dirty="0"/>
              <a:t>Melhorias Futuras</a:t>
            </a:r>
            <a:r>
              <a:rPr lang="pt-BR" sz="2400" dirty="0"/>
              <a:t>:</a:t>
            </a:r>
          </a:p>
          <a:p>
            <a:pPr lvl="1"/>
            <a:r>
              <a:rPr lang="pt-BR" sz="2400" dirty="0"/>
              <a:t>Melhorara a movimentação da câmera e torna-la mais funcional.</a:t>
            </a:r>
          </a:p>
          <a:p>
            <a:pPr lvl="1"/>
            <a:r>
              <a:rPr lang="pt-BR" sz="2400" dirty="0"/>
              <a:t>Montar uma cena mais realista representando um cenário mais fiel.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420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C7C8-DD30-B9A1-8150-EF13D8F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925343"/>
          </a:xfrm>
        </p:spPr>
        <p:txBody>
          <a:bodyPr/>
          <a:lstStyle/>
          <a:p>
            <a:r>
              <a:rPr lang="pt-BR" dirty="0"/>
              <a:t>Referências Consultadas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E6D5A7-7E78-1801-D01A-D8D211D6AB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700" y="2570056"/>
            <a:ext cx="1030602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LearnOpenGL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https://learnopengl.com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Documentação oficial do GLM e GLFW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Repositórios de exemplos no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StackOverflow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dúvidas específicas de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shader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/iluminação</a:t>
            </a:r>
          </a:p>
        </p:txBody>
      </p:sp>
    </p:spTree>
    <p:extLst>
      <p:ext uri="{BB962C8B-B14F-4D97-AF65-F5344CB8AC3E}">
        <p14:creationId xmlns:p14="http://schemas.microsoft.com/office/powerpoint/2010/main" val="296946929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410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Bierstadt</vt:lpstr>
      <vt:lpstr>GestaltVTI</vt:lpstr>
      <vt:lpstr>Tabalho GB  Computação Gráfica</vt:lpstr>
      <vt:lpstr>Decisões de Projeto</vt:lpstr>
      <vt:lpstr>Informações Técnicas da Cena</vt:lpstr>
      <vt:lpstr>Apresentação dos Resultados</vt:lpstr>
      <vt:lpstr>Considerações Finais</vt:lpstr>
      <vt:lpstr>Referências Consultadas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fischer</dc:creator>
  <cp:lastModifiedBy>rodrigo fischer</cp:lastModifiedBy>
  <cp:revision>1</cp:revision>
  <dcterms:created xsi:type="dcterms:W3CDTF">2025-06-28T16:01:04Z</dcterms:created>
  <dcterms:modified xsi:type="dcterms:W3CDTF">2025-06-28T16:19:25Z</dcterms:modified>
</cp:coreProperties>
</file>