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6b39d3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6b39d3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6b39d3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6b39d3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6b39d30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6b39d30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6b39d3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6b39d3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6b39d30a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6b39d3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324825" y="5909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Mate! How’s-it-goin?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4071175"/>
            <a:ext cx="6331500" cy="5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Rodrigo Sa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2302875"/>
            <a:ext cx="2066925" cy="144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077" y="2302875"/>
            <a:ext cx="2880703" cy="1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"/>
            <a:ext cx="4572000" cy="456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52350" y="4606900"/>
            <a:ext cx="4462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Stranger Goals - Stranger Things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25"/>
            <a:ext cx="4571999" cy="454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4681200" y="4606900"/>
            <a:ext cx="4462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Try to guess it ...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52350" y="4606900"/>
            <a:ext cx="8991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That’s what I call commitment to the job!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5"/>
            <a:ext cx="4571999" cy="454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00"/>
            <a:ext cx="4572000" cy="45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How can </a:t>
            </a:r>
            <a:r>
              <a:rPr lang="en">
                <a:solidFill>
                  <a:schemeClr val="dk1"/>
                </a:solidFill>
              </a:rPr>
              <a:t>I</a:t>
            </a:r>
            <a:r>
              <a:rPr lang="en"/>
              <a:t> help you?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200">
                <a:solidFill>
                  <a:srgbClr val="FFFFFF"/>
                </a:solidFill>
              </a:rPr>
              <a:t>I’ve really enjoyed your instagram page and the job description. So much energy, commitment and genuine desire to help.</a:t>
            </a:r>
            <a:endParaRPr b="0"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0" lang="en" sz="2200">
                <a:solidFill>
                  <a:srgbClr val="FFFFFF"/>
                </a:solidFill>
              </a:rPr>
            </a:br>
            <a:r>
              <a:rPr b="0" lang="en" sz="2200">
                <a:solidFill>
                  <a:srgbClr val="FFFFFF"/>
                </a:solidFill>
              </a:rPr>
              <a:t>I would love to be a part of this team!</a:t>
            </a:r>
            <a:endParaRPr b="0"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200">
                <a:solidFill>
                  <a:srgbClr val="FFFFFF"/>
                </a:solidFill>
              </a:rPr>
              <a:t>Thank you for your time  : )</a:t>
            </a:r>
            <a:endParaRPr b="0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Who am I?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 am a 22 years easy going guy who loves interacting with people and researching the latest innovations, specially in the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technology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department. I am passionate, hardworking and extremely driven.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2821" l="0" r="5642" t="2821"/>
          <a:stretch/>
        </p:blipFill>
        <p:spPr>
          <a:xfrm>
            <a:off x="6068625" y="1461250"/>
            <a:ext cx="2667000" cy="31053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83225" y="340675"/>
            <a:ext cx="2103000" cy="19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could read my resume but it would be boring...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862" y="756775"/>
            <a:ext cx="3278275" cy="40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6812625" y="2449450"/>
            <a:ext cx="2103000" cy="23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Just don’t forget to put it on the fridge, so you can contact me later : )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key </a:t>
            </a:r>
            <a:r>
              <a:rPr lang="en">
                <a:solidFill>
                  <a:schemeClr val="dk1"/>
                </a:solidFill>
              </a:rPr>
              <a:t>strengths</a:t>
            </a:r>
            <a:r>
              <a:rPr lang="en"/>
              <a:t> you ask?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/>
              <a:t>Creativity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/>
              <a:t>Hard worker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/>
              <a:t>Team Player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9" name="Google Shape;99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Notes:</a:t>
              </a:r>
              <a:endPara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 my resume, I also state:</a:t>
              </a:r>
              <a:endPara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Responsible and trustworth</a:t>
              </a: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y;</a:t>
              </a:r>
              <a:endPara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Communication skills.</a:t>
              </a:r>
              <a:endPara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83100" y="712150"/>
            <a:ext cx="6498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I’ve been up to?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So, </a:t>
            </a:r>
            <a:r>
              <a:rPr b="0" lang="en" sz="2400">
                <a:solidFill>
                  <a:schemeClr val="dk1"/>
                </a:solidFill>
              </a:rPr>
              <a:t>employment-wise</a:t>
            </a:r>
            <a:r>
              <a:rPr b="0" lang="en" sz="2400"/>
              <a:t>:</a:t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Worked in an IT startup;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Worked in a college students only company;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And worked as an intern in a huge international company.</a:t>
            </a:r>
            <a:endParaRPr b="0" sz="240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7" name="Google Shape;10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8" name="Google Shape;108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Notes:</a:t>
              </a:r>
              <a:endPara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Only the first two are interesting for this job actually, but just stating that I’ve been busy </a:t>
              </a:r>
              <a:endPara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83100" y="712150"/>
            <a:ext cx="6498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I’ve been up to?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 </a:t>
            </a:r>
            <a:r>
              <a:rPr b="0" lang="en" sz="2400">
                <a:solidFill>
                  <a:schemeClr val="dk1"/>
                </a:solidFill>
              </a:rPr>
              <a:t>Academically</a:t>
            </a:r>
            <a:r>
              <a:rPr b="0" lang="en" sz="2400">
                <a:solidFill>
                  <a:schemeClr val="dk1"/>
                </a:solidFill>
              </a:rPr>
              <a:t>-wise</a:t>
            </a:r>
            <a:r>
              <a:rPr b="0" lang="en" sz="2400"/>
              <a:t>:</a:t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Graduating in Control and Automation Engineering in UFMG (Federal University of Minas Gerais);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Taking Diploma of Business in Lonsdale Institute.</a:t>
            </a:r>
            <a:endParaRPr b="0" sz="2400"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16" name="Google Shape;11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7" name="Google Shape;117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Notes:</a:t>
              </a:r>
              <a:endPara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Trust me, I’m an engineer … in a few years!</a:t>
              </a:r>
              <a:endPara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Back to work experiences</a:t>
            </a:r>
            <a:r>
              <a:rPr b="1" lang="en" sz="3000">
                <a:solidFill>
                  <a:schemeClr val="dk1"/>
                </a:solidFill>
              </a:rPr>
              <a:t>.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I’ve worked for 1 year in the Kukac startup, 4 of those as support. This job gave me a huge experience talking to customers, along with trying my best to acknowledge their problems and solve them.</a:t>
            </a: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850" y="309475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Back to work experiences.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Earlier than that, on my first year of college, I’ve got in a company called CPE, which was for students only. There, I’ve worked in sales and later in Marketing.</a:t>
            </a:r>
            <a:endParaRPr sz="18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525" y="1747838"/>
            <a:ext cx="34480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do there?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6049075" y="2061900"/>
            <a:ext cx="25533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Finally, in market I was </a:t>
            </a:r>
            <a:r>
              <a:rPr b="0" lang="en" sz="1800"/>
              <a:t>responsible</a:t>
            </a:r>
            <a:r>
              <a:rPr b="0" lang="en" sz="1800"/>
              <a:t> for the company instagram and Email Marketing</a:t>
            </a:r>
            <a:endParaRPr b="0"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…</a:t>
            </a:r>
            <a:endParaRPr b="0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Here a few examples: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71775" y="2061900"/>
            <a:ext cx="25533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800"/>
              <a:t>I’ve worked really hard to get </a:t>
            </a:r>
            <a:r>
              <a:rPr b="0" lang="en" sz="1800"/>
              <a:t>customers</a:t>
            </a:r>
            <a:r>
              <a:rPr b="0" lang="en" sz="1800"/>
              <a:t> to give a chance to a voluntary company runned by students to sell them something...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3210425" y="2061900"/>
            <a:ext cx="25533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800"/>
              <a:t>In sales we had to work extra hard to achieve our goals and keep the </a:t>
            </a:r>
            <a:r>
              <a:rPr b="0" lang="en" sz="1800"/>
              <a:t>customer</a:t>
            </a:r>
            <a:r>
              <a:rPr b="0" lang="en" sz="1800"/>
              <a:t> to invest in other projects.</a:t>
            </a:r>
            <a:endParaRPr b="0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