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HK Grotesk Italics" charset="1" panose="00000500000000000000"/>
      <p:regular r:id="rId17"/>
    </p:embeddedFont>
    <p:embeddedFont>
      <p:font typeface="HK Grotesk" charset="1" panose="00000500000000000000"/>
      <p:regular r:id="rId18"/>
    </p:embeddedFont>
    <p:embeddedFont>
      <p:font typeface="HK Grotesk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2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8946642" y="8135761"/>
            <a:ext cx="394715" cy="533399"/>
          </a:xfrm>
          <a:custGeom>
            <a:avLst/>
            <a:gdLst/>
            <a:ahLst/>
            <a:cxnLst/>
            <a:rect r="r" b="b" t="t" l="l"/>
            <a:pathLst>
              <a:path h="533399" w="394715">
                <a:moveTo>
                  <a:pt x="0" y="0"/>
                </a:moveTo>
                <a:lnTo>
                  <a:pt x="394716" y="0"/>
                </a:lnTo>
                <a:lnTo>
                  <a:pt x="394716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006675"/>
            <a:ext cx="16230600" cy="1543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14001" i="true" spc="-980">
                <a:solidFill>
                  <a:srgbClr val="F4F4F4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El Ahorcado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530802"/>
            <a:ext cx="16230600" cy="340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</a:pPr>
            <a:r>
              <a:rPr lang="en-US" sz="2695">
                <a:solidFill>
                  <a:srgbClr val="F4F4F4"/>
                </a:solidFill>
                <a:latin typeface="HK Grotesk"/>
                <a:ea typeface="HK Grotesk"/>
                <a:cs typeface="HK Grotesk"/>
                <a:sym typeface="HK Grotesk"/>
              </a:rPr>
              <a:t>Rodrigo Moreno Aguilar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75837" y="1364488"/>
            <a:ext cx="1772421" cy="35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8"/>
              </a:lnSpc>
            </a:pPr>
            <a:r>
              <a:rPr lang="en-US" b="true" sz="2600" spc="-13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Introduccion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60730" y="953769"/>
            <a:ext cx="601318" cy="23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54"/>
              </a:lnSpc>
            </a:pPr>
            <a:r>
              <a:rPr lang="en-US" sz="1800" spc="-9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22936" y="1364488"/>
            <a:ext cx="1004433" cy="35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8"/>
              </a:lnSpc>
            </a:pPr>
            <a:r>
              <a:rPr lang="en-US" b="true" sz="2600" spc="-13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Python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72952" y="953769"/>
            <a:ext cx="474129" cy="23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54"/>
              </a:lnSpc>
            </a:pPr>
            <a:r>
              <a:rPr lang="en-US" sz="1800" spc="-9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96041" y="1364488"/>
            <a:ext cx="857174" cy="35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8"/>
              </a:lnSpc>
            </a:pPr>
            <a:r>
              <a:rPr lang="en-US" b="true" sz="2600" spc="-13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BBDD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82488" y="953769"/>
            <a:ext cx="474129" cy="23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54"/>
              </a:lnSpc>
            </a:pPr>
            <a:r>
              <a:rPr lang="en-US" sz="1800" spc="-9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07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924940" y="1334263"/>
            <a:ext cx="1341024" cy="35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8"/>
              </a:lnSpc>
            </a:pPr>
            <a:r>
              <a:rPr lang="en-US" b="true" sz="2600" spc="-13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Imagenes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02238" y="953769"/>
            <a:ext cx="474129" cy="23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54"/>
              </a:lnSpc>
            </a:pPr>
            <a:r>
              <a:rPr lang="en-US" sz="1800" spc="-9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10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8243" y="7401290"/>
            <a:ext cx="16230600" cy="340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</a:pPr>
            <a:r>
              <a:rPr lang="en-US" sz="2695">
                <a:solidFill>
                  <a:srgbClr val="F4F4F4"/>
                </a:solidFill>
                <a:latin typeface="HK Grotesk"/>
                <a:ea typeface="HK Grotesk"/>
                <a:cs typeface="HK Grotesk"/>
                <a:sym typeface="HK Grotesk"/>
              </a:rPr>
              <a:t>2ºDAM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2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220682" y="2371915"/>
            <a:ext cx="0" cy="4715134"/>
          </a:xfrm>
          <a:prstGeom prst="line">
            <a:avLst/>
          </a:prstGeom>
          <a:ln cap="flat" w="1905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12930" y="2371915"/>
            <a:ext cx="5246370" cy="52463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58548" y="7949183"/>
            <a:ext cx="7669430" cy="130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2"/>
              </a:lnSpc>
            </a:pPr>
            <a:r>
              <a:rPr lang="en-US" sz="104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Imagenes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5437" y="2613782"/>
            <a:ext cx="5987104" cy="51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5"/>
              </a:lnSpc>
            </a:pPr>
            <a:r>
              <a:rPr lang="en-US" sz="399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Photopea: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078418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172774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5437" y="3329619"/>
            <a:ext cx="9584670" cy="1568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Para las imágenes se ha utilizado una herramienta online, parecida a Photoshop pero gratuíta.</a:t>
            </a:r>
          </a:p>
          <a:p>
            <a:pPr algn="l">
              <a:lnSpc>
                <a:spcPts val="3145"/>
              </a:lnSpc>
            </a:pP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Esta herramienta es Photopea y he obtenido el siguiente resultado:</a:t>
            </a:r>
          </a:p>
        </p:txBody>
      </p:sp>
    </p:spTree>
  </p:cSld>
  <p:clrMapOvr>
    <a:masterClrMapping/>
  </p:clrMapOvr>
  <p:transition spd="fast">
    <p:circl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2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8105909" y="4778765"/>
            <a:ext cx="2076181" cy="2805650"/>
          </a:xfrm>
          <a:custGeom>
            <a:avLst/>
            <a:gdLst/>
            <a:ahLst/>
            <a:cxnLst/>
            <a:rect r="r" b="b" t="t" l="l"/>
            <a:pathLst>
              <a:path h="2805650" w="2076181">
                <a:moveTo>
                  <a:pt x="0" y="0"/>
                </a:moveTo>
                <a:lnTo>
                  <a:pt x="2076182" y="0"/>
                </a:lnTo>
                <a:lnTo>
                  <a:pt x="2076182" y="2805651"/>
                </a:lnTo>
                <a:lnTo>
                  <a:pt x="0" y="2805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142203"/>
            <a:ext cx="16230600" cy="1543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14001" i="true" spc="-980">
                <a:solidFill>
                  <a:srgbClr val="F4F4F4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Revisión del código</a:t>
            </a:r>
          </a:p>
        </p:txBody>
      </p:sp>
    </p:spTree>
  </p:cSld>
  <p:clrMapOvr>
    <a:masterClrMapping/>
  </p:clrMapOvr>
  <p:transition spd="fast">
    <p:circl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2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220682" y="2371915"/>
            <a:ext cx="0" cy="3926202"/>
          </a:xfrm>
          <a:prstGeom prst="line">
            <a:avLst/>
          </a:prstGeom>
          <a:ln cap="flat" w="1905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110954" y="2078418"/>
            <a:ext cx="5246370" cy="52463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58548" y="7949183"/>
            <a:ext cx="7669430" cy="130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2"/>
              </a:lnSpc>
            </a:pPr>
            <a:r>
              <a:rPr lang="en-US" sz="104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Introducción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8548" y="3173477"/>
            <a:ext cx="5892688" cy="117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Este desarrollo ha sido realizado enteramente en Python, MySQL y Photophea para la edicion de imagenes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548" y="2457640"/>
            <a:ext cx="3473191" cy="51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5"/>
              </a:lnSpc>
            </a:pPr>
            <a:r>
              <a:rPr lang="en-US" sz="399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Tecnologías: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78418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383842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</p:spTree>
  </p:cSld>
  <p:clrMapOvr>
    <a:masterClrMapping/>
  </p:clrMapOvr>
  <p:transition spd="fast">
    <p:circl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2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220682" y="2371915"/>
            <a:ext cx="0" cy="3926202"/>
          </a:xfrm>
          <a:prstGeom prst="line">
            <a:avLst/>
          </a:prstGeom>
          <a:ln cap="flat" w="1905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089917" y="2078418"/>
            <a:ext cx="5246370" cy="52463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58548" y="7949183"/>
            <a:ext cx="7669430" cy="130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2"/>
              </a:lnSpc>
            </a:pPr>
            <a:r>
              <a:rPr lang="en-US" sz="104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Python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8548" y="3756373"/>
            <a:ext cx="9584670" cy="19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-Se han utilizado 3 clases y un archivo main.py</a:t>
            </a:r>
          </a:p>
          <a:p>
            <a:pPr algn="l">
              <a:lnSpc>
                <a:spcPts val="3145"/>
              </a:lnSpc>
            </a:pP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-La interfaz ha sido desarrollada con tkinter</a:t>
            </a:r>
          </a:p>
          <a:p>
            <a:pPr algn="l">
              <a:lnSpc>
                <a:spcPts val="3145"/>
              </a:lnSpc>
            </a:pP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-La comunicacion con BBDD es gracias al modulo mysql.connector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548" y="3040536"/>
            <a:ext cx="5987104" cy="51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5"/>
              </a:lnSpc>
            </a:pPr>
            <a:r>
              <a:rPr lang="en-US" sz="399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Como se ha desarrollado: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78418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383842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</p:spTree>
  </p:cSld>
  <p:clrMapOvr>
    <a:masterClrMapping/>
  </p:clrMapOvr>
  <p:transition spd="fast">
    <p:circl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2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220682" y="2371915"/>
            <a:ext cx="0" cy="3926202"/>
          </a:xfrm>
          <a:prstGeom prst="line">
            <a:avLst/>
          </a:prstGeom>
          <a:ln cap="flat" w="1905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089917" y="2078418"/>
            <a:ext cx="5246370" cy="52463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58548" y="7949183"/>
            <a:ext cx="7669430" cy="130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2"/>
              </a:lnSpc>
            </a:pPr>
            <a:r>
              <a:rPr lang="en-US" sz="104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Python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5437" y="3329619"/>
            <a:ext cx="9584670" cy="1568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Esta clase inicia una ventana con el objetivo de que el usuario</a:t>
            </a: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pueda ingresar su nombre, comprobará si el usuario existe en BBDD, si no existe, lo creará y se procede a la pantalla principal del juego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5437" y="2613782"/>
            <a:ext cx="5987104" cy="51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5"/>
              </a:lnSpc>
            </a:pPr>
            <a:r>
              <a:rPr lang="en-US" sz="399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Class SeleccionJugador: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78418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383842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</p:spTree>
  </p:cSld>
  <p:clrMapOvr>
    <a:masterClrMapping/>
  </p:clrMapOvr>
  <p:transition spd="fast">
    <p:circl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2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220682" y="2371915"/>
            <a:ext cx="0" cy="3926202"/>
          </a:xfrm>
          <a:prstGeom prst="line">
            <a:avLst/>
          </a:prstGeom>
          <a:ln cap="flat" w="1905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089917" y="2078418"/>
            <a:ext cx="5246370" cy="52463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58548" y="7949183"/>
            <a:ext cx="7669430" cy="130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2"/>
              </a:lnSpc>
            </a:pPr>
            <a:r>
              <a:rPr lang="en-US" sz="104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Python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5437" y="3329619"/>
            <a:ext cx="9584670" cy="5083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Esta es la clase principal del programa y donde se desarrolla todo el juego del Ahorcado</a:t>
            </a:r>
          </a:p>
          <a:p>
            <a:pPr algn="l">
              <a:lnSpc>
                <a:spcPts val="3145"/>
              </a:lnSpc>
            </a:pP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Sus principales métodos serían:</a:t>
            </a: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   -Comprobar()</a:t>
            </a: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   -IniciarVista</a:t>
            </a: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   -key_event()</a:t>
            </a: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   -actualizarVista</a:t>
            </a:r>
          </a:p>
          <a:p>
            <a:pPr algn="l">
              <a:lnSpc>
                <a:spcPts val="3145"/>
              </a:lnSpc>
            </a:pP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Se verán con más detalle en la presentacion del código</a:t>
            </a:r>
          </a:p>
          <a:p>
            <a:pPr algn="l">
              <a:lnSpc>
                <a:spcPts val="3145"/>
              </a:lnSpc>
            </a:pPr>
          </a:p>
          <a:p>
            <a:pPr algn="l">
              <a:lnSpc>
                <a:spcPts val="3145"/>
              </a:lnSpc>
            </a:pPr>
          </a:p>
          <a:p>
            <a:pPr algn="l">
              <a:lnSpc>
                <a:spcPts val="314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95437" y="2613782"/>
            <a:ext cx="5987104" cy="51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5"/>
              </a:lnSpc>
            </a:pPr>
            <a:r>
              <a:rPr lang="en-US" sz="399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Class Ahorcado: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78418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383842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</p:spTree>
  </p:cSld>
  <p:clrMapOvr>
    <a:masterClrMapping/>
  </p:clrMapOvr>
  <p:transition spd="fast">
    <p:circl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2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220682" y="2371915"/>
            <a:ext cx="0" cy="4715134"/>
          </a:xfrm>
          <a:prstGeom prst="line">
            <a:avLst/>
          </a:prstGeom>
          <a:ln cap="flat" w="1905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089917" y="2078418"/>
            <a:ext cx="5246370" cy="52463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58548" y="7949183"/>
            <a:ext cx="7669430" cy="130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2"/>
              </a:lnSpc>
            </a:pPr>
            <a:r>
              <a:rPr lang="en-US" sz="104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Python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5437" y="3329619"/>
            <a:ext cx="9584670" cy="313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Implementando mysql.connector se han desarrollado distintos métodos que realizan inserciones y consultas a una BBDD de mysql.</a:t>
            </a:r>
          </a:p>
          <a:p>
            <a:pPr algn="l">
              <a:lnSpc>
                <a:spcPts val="3145"/>
              </a:lnSpc>
            </a:pP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Esta clase actúa como intermediario entre mi juego y la base de datos.</a:t>
            </a:r>
          </a:p>
          <a:p>
            <a:pPr algn="l">
              <a:lnSpc>
                <a:spcPts val="3145"/>
              </a:lnSpc>
            </a:pP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También se detallará más en la revisión del código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5437" y="2613782"/>
            <a:ext cx="5987104" cy="51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5"/>
              </a:lnSpc>
            </a:pPr>
            <a:r>
              <a:rPr lang="en-US" sz="399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Class BBDD: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78418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172774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</p:spTree>
  </p:cSld>
  <p:clrMapOvr>
    <a:masterClrMapping/>
  </p:clrMapOvr>
  <p:transition spd="fast">
    <p:circl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2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220682" y="2371915"/>
            <a:ext cx="0" cy="4715134"/>
          </a:xfrm>
          <a:prstGeom prst="line">
            <a:avLst/>
          </a:prstGeom>
          <a:ln cap="flat" w="1905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12930" y="2371915"/>
            <a:ext cx="5246370" cy="52463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58548" y="7949183"/>
            <a:ext cx="7669430" cy="130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2"/>
              </a:lnSpc>
            </a:pPr>
            <a:r>
              <a:rPr lang="en-US" sz="104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BBDD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487772" y="4716967"/>
            <a:ext cx="5357537" cy="3797459"/>
          </a:xfrm>
          <a:custGeom>
            <a:avLst/>
            <a:gdLst/>
            <a:ahLst/>
            <a:cxnLst/>
            <a:rect r="r" b="b" t="t" l="l"/>
            <a:pathLst>
              <a:path h="3797459" w="5357537">
                <a:moveTo>
                  <a:pt x="0" y="0"/>
                </a:moveTo>
                <a:lnTo>
                  <a:pt x="5357537" y="0"/>
                </a:lnTo>
                <a:lnTo>
                  <a:pt x="5357537" y="3797459"/>
                </a:lnTo>
                <a:lnTo>
                  <a:pt x="0" y="37974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95437" y="3329619"/>
            <a:ext cx="9584670" cy="117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El primer paso en el desarrollo de una BBDD es la realización de un diagrama entidad-relación, en mi caso he usado Draw.io obteniendo el siguiente diagrama: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5437" y="2613782"/>
            <a:ext cx="5987104" cy="51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5"/>
              </a:lnSpc>
            </a:pPr>
            <a:r>
              <a:rPr lang="en-US" sz="399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Diagrama E-R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078418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172774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</p:spTree>
  </p:cSld>
  <p:clrMapOvr>
    <a:masterClrMapping/>
  </p:clrMapOvr>
  <p:transition spd="fast">
    <p:circl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2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220682" y="2371915"/>
            <a:ext cx="0" cy="4715134"/>
          </a:xfrm>
          <a:prstGeom prst="line">
            <a:avLst/>
          </a:prstGeom>
          <a:ln cap="flat" w="1905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12930" y="2371915"/>
            <a:ext cx="5246370" cy="52463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58548" y="7949183"/>
            <a:ext cx="7669430" cy="130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2"/>
              </a:lnSpc>
            </a:pPr>
            <a:r>
              <a:rPr lang="en-US" sz="104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BBDD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5437" y="2613782"/>
            <a:ext cx="5987104" cy="51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5"/>
              </a:lnSpc>
            </a:pPr>
            <a:r>
              <a:rPr lang="en-US" sz="399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Modelo relacional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078418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172774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5437" y="3329619"/>
            <a:ext cx="14728219" cy="19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Usuario: (nombre(PK)) </a:t>
            </a:r>
          </a:p>
          <a:p>
            <a:pPr algn="l">
              <a:lnSpc>
                <a:spcPts val="3145"/>
              </a:lnSpc>
            </a:pP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Palabra: (idPalabra(PK), palabra, categoria) </a:t>
            </a:r>
          </a:p>
          <a:p>
            <a:pPr algn="l">
              <a:lnSpc>
                <a:spcPts val="3145"/>
              </a:lnSpc>
            </a:pP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Partida: (idPartida(PK), resultado, nombre(FK), idPalabra(FK))</a:t>
            </a:r>
          </a:p>
        </p:txBody>
      </p:sp>
    </p:spTree>
  </p:cSld>
  <p:clrMapOvr>
    <a:masterClrMapping/>
  </p:clrMapOvr>
  <p:transition spd="fast">
    <p:circl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2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220682" y="2371915"/>
            <a:ext cx="0" cy="4715134"/>
          </a:xfrm>
          <a:prstGeom prst="line">
            <a:avLst/>
          </a:prstGeom>
          <a:ln cap="flat" w="1905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12930" y="2371915"/>
            <a:ext cx="5246370" cy="52463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58548" y="7949183"/>
            <a:ext cx="7669430" cy="130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2"/>
              </a:lnSpc>
            </a:pPr>
            <a:r>
              <a:rPr lang="en-US" sz="104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BBDD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5437" y="2613782"/>
            <a:ext cx="5987104" cy="51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5"/>
              </a:lnSpc>
            </a:pPr>
            <a:r>
              <a:rPr lang="en-US" sz="399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Script SQL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078418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172774"/>
            <a:ext cx="729848" cy="20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4"/>
              </a:lnSpc>
            </a:pPr>
            <a:r>
              <a:rPr lang="en-US" sz="14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&lt;h3&gt;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5437" y="3329619"/>
            <a:ext cx="9584670" cy="19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Desarrollado en MySQL Workbench, sigue al pie de la letra el modelo relacional propuesto en la página anterior.</a:t>
            </a:r>
          </a:p>
          <a:p>
            <a:pPr algn="l">
              <a:lnSpc>
                <a:spcPts val="3145"/>
              </a:lnSpc>
            </a:pPr>
          </a:p>
          <a:p>
            <a:pPr algn="l">
              <a:lnSpc>
                <a:spcPts val="3145"/>
              </a:lnSpc>
            </a:pPr>
            <a:r>
              <a:rPr lang="en-US" sz="25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El script contiene la creación de las tablas y la inserción de algunos datos en la misma.</a:t>
            </a:r>
          </a:p>
        </p:txBody>
      </p:sp>
    </p:spTree>
  </p:cSld>
  <p:clrMapOvr>
    <a:masterClrMapping/>
  </p:clrMapOvr>
  <p:transition spd="fast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DAGXNNPIcf4</dc:identifier>
  <dcterms:modified xsi:type="dcterms:W3CDTF">2011-08-01T06:04:30Z</dcterms:modified>
  <cp:revision>1</cp:revision>
  <dc:title>El Ahorcado</dc:title>
</cp:coreProperties>
</file>