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0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3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5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2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3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0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5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6315FF0-69FF-4ACD-A0D5-77B3EAA2855D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27FE78-5E87-4921-BE83-920A76782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81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B80594-5E4C-7AAA-1873-B2D2A6F3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342203-28E9-DF58-3DB4-22B7D777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3C52B27-027E-E706-7729-D9C936B8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27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5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2C483D-7417-E4A8-B131-6E65AE6E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88" y="975970"/>
            <a:ext cx="4696480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02F11E-3E1A-A7AD-4B1F-DC4B1041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73" y="975970"/>
            <a:ext cx="5004539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</dc:creator>
  <cp:lastModifiedBy>RODRIGO</cp:lastModifiedBy>
  <cp:revision>1</cp:revision>
  <dcterms:created xsi:type="dcterms:W3CDTF">2025-07-08T15:51:36Z</dcterms:created>
  <dcterms:modified xsi:type="dcterms:W3CDTF">2025-07-08T15:54:33Z</dcterms:modified>
</cp:coreProperties>
</file>