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4.jpg" ContentType="image/png"/>
  <Override PartName="/ppt/media/image2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72" r:id="rId6"/>
    <p:sldId id="271" r:id="rId7"/>
    <p:sldId id="264" r:id="rId8"/>
    <p:sldId id="265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8CB79-FA89-4BE9-B430-625E8996C6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B95311-1FF6-45EA-8A47-DAEDE17FC80F}">
      <dgm:prSet/>
      <dgm:spPr/>
      <dgm:t>
        <a:bodyPr/>
        <a:lstStyle/>
        <a:p>
          <a:r>
            <a:rPr lang="es-MX"/>
            <a:t>Previene </a:t>
          </a:r>
          <a:r>
            <a:rPr lang="es-MX" dirty="0"/>
            <a:t>errores humanos</a:t>
          </a:r>
          <a:endParaRPr lang="en-US" dirty="0"/>
        </a:p>
      </dgm:t>
    </dgm:pt>
    <dgm:pt modelId="{3EE37E80-23C2-43C0-8D03-64FF38AD1346}" type="parTrans" cxnId="{EDDF2A5E-7837-4853-A9B1-72C20E1BF172}">
      <dgm:prSet/>
      <dgm:spPr/>
      <dgm:t>
        <a:bodyPr/>
        <a:lstStyle/>
        <a:p>
          <a:endParaRPr lang="en-US"/>
        </a:p>
      </dgm:t>
    </dgm:pt>
    <dgm:pt modelId="{F5159275-1BF2-4047-86AA-7ED3404FC0E6}" type="sibTrans" cxnId="{EDDF2A5E-7837-4853-A9B1-72C20E1BF172}">
      <dgm:prSet/>
      <dgm:spPr/>
      <dgm:t>
        <a:bodyPr/>
        <a:lstStyle/>
        <a:p>
          <a:endParaRPr lang="en-US"/>
        </a:p>
      </dgm:t>
    </dgm:pt>
    <dgm:pt modelId="{179E1B53-DAEE-41D0-863D-91EE22648073}">
      <dgm:prSet/>
      <dgm:spPr/>
      <dgm:t>
        <a:bodyPr/>
        <a:lstStyle/>
        <a:p>
          <a:r>
            <a:rPr lang="es-MX"/>
            <a:t>Prevé robos, escasez o exceso de productos</a:t>
          </a:r>
          <a:endParaRPr lang="en-US"/>
        </a:p>
      </dgm:t>
    </dgm:pt>
    <dgm:pt modelId="{17256614-D320-475B-B26F-2CAD8EEEB7C6}" type="parTrans" cxnId="{D034CDEF-25D8-41A1-A0F3-8092F2DE6007}">
      <dgm:prSet/>
      <dgm:spPr/>
      <dgm:t>
        <a:bodyPr/>
        <a:lstStyle/>
        <a:p>
          <a:endParaRPr lang="en-US"/>
        </a:p>
      </dgm:t>
    </dgm:pt>
    <dgm:pt modelId="{11699CBD-52E1-47E6-BB1D-4E77DE40D8B7}" type="sibTrans" cxnId="{D034CDEF-25D8-41A1-A0F3-8092F2DE6007}">
      <dgm:prSet/>
      <dgm:spPr/>
      <dgm:t>
        <a:bodyPr/>
        <a:lstStyle/>
        <a:p>
          <a:endParaRPr lang="en-US"/>
        </a:p>
      </dgm:t>
    </dgm:pt>
    <dgm:pt modelId="{7364DF98-BB1D-46F1-85DC-D48AB74C8B4F}">
      <dgm:prSet/>
      <dgm:spPr/>
      <dgm:t>
        <a:bodyPr/>
        <a:lstStyle/>
        <a:p>
          <a:r>
            <a:rPr lang="es-MX"/>
            <a:t>Optimización de recursos</a:t>
          </a:r>
          <a:endParaRPr lang="en-US"/>
        </a:p>
      </dgm:t>
    </dgm:pt>
    <dgm:pt modelId="{509E1137-9CB2-451B-9B97-A912EB8A971B}" type="parTrans" cxnId="{9DBAA938-C4EE-4DAE-B776-93259A4A138D}">
      <dgm:prSet/>
      <dgm:spPr/>
      <dgm:t>
        <a:bodyPr/>
        <a:lstStyle/>
        <a:p>
          <a:endParaRPr lang="en-US"/>
        </a:p>
      </dgm:t>
    </dgm:pt>
    <dgm:pt modelId="{14B02A12-4AF8-4424-8CA4-331525EFD502}" type="sibTrans" cxnId="{9DBAA938-C4EE-4DAE-B776-93259A4A138D}">
      <dgm:prSet/>
      <dgm:spPr/>
      <dgm:t>
        <a:bodyPr/>
        <a:lstStyle/>
        <a:p>
          <a:endParaRPr lang="en-US"/>
        </a:p>
      </dgm:t>
    </dgm:pt>
    <dgm:pt modelId="{98F6AE2D-5EA7-4123-9802-49E5B81EF16C}">
      <dgm:prSet/>
      <dgm:spPr/>
      <dgm:t>
        <a:bodyPr/>
        <a:lstStyle/>
        <a:p>
          <a:r>
            <a:rPr lang="es-MX"/>
            <a:t>Interfaz sencilla y amigable con el usuario</a:t>
          </a:r>
          <a:endParaRPr lang="en-US"/>
        </a:p>
      </dgm:t>
    </dgm:pt>
    <dgm:pt modelId="{62E106C2-034E-496C-B39D-34CCF1179F4E}" type="parTrans" cxnId="{30DDD541-CA4A-4916-9CF5-A12DAAFA0ED6}">
      <dgm:prSet/>
      <dgm:spPr/>
      <dgm:t>
        <a:bodyPr/>
        <a:lstStyle/>
        <a:p>
          <a:endParaRPr lang="en-US"/>
        </a:p>
      </dgm:t>
    </dgm:pt>
    <dgm:pt modelId="{0CD80A1D-E06E-4CB6-86FF-0A8B013F4D15}" type="sibTrans" cxnId="{30DDD541-CA4A-4916-9CF5-A12DAAFA0ED6}">
      <dgm:prSet/>
      <dgm:spPr/>
      <dgm:t>
        <a:bodyPr/>
        <a:lstStyle/>
        <a:p>
          <a:endParaRPr lang="en-US"/>
        </a:p>
      </dgm:t>
    </dgm:pt>
    <dgm:pt modelId="{1C50F879-505C-46EA-8CAA-E4397577589F}" type="pres">
      <dgm:prSet presAssocID="{D8F8CB79-FA89-4BE9-B430-625E8996C689}" presName="root" presStyleCnt="0">
        <dgm:presLayoutVars>
          <dgm:dir/>
          <dgm:resizeHandles val="exact"/>
        </dgm:presLayoutVars>
      </dgm:prSet>
      <dgm:spPr/>
    </dgm:pt>
    <dgm:pt modelId="{37AD2252-EB6D-4FC5-A384-1E820A8C141E}" type="pres">
      <dgm:prSet presAssocID="{93B95311-1FF6-45EA-8A47-DAEDE17FC80F}" presName="compNode" presStyleCnt="0"/>
      <dgm:spPr/>
    </dgm:pt>
    <dgm:pt modelId="{6355FA2D-B72B-4C63-88DB-3EBE7817B27E}" type="pres">
      <dgm:prSet presAssocID="{93B95311-1FF6-45EA-8A47-DAEDE17FC80F}" presName="bgRect" presStyleLbl="bgShp" presStyleIdx="0" presStyleCnt="4"/>
      <dgm:spPr/>
    </dgm:pt>
    <dgm:pt modelId="{5F03ED4D-48A7-42B0-8BF7-A6A820CBF5E7}" type="pres">
      <dgm:prSet presAssocID="{93B95311-1FF6-45EA-8A47-DAEDE17FC8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B08176-9504-4058-B612-D601C7F3F34F}" type="pres">
      <dgm:prSet presAssocID="{93B95311-1FF6-45EA-8A47-DAEDE17FC80F}" presName="spaceRect" presStyleCnt="0"/>
      <dgm:spPr/>
    </dgm:pt>
    <dgm:pt modelId="{0A647C7B-590C-4838-9392-911C42093640}" type="pres">
      <dgm:prSet presAssocID="{93B95311-1FF6-45EA-8A47-DAEDE17FC80F}" presName="parTx" presStyleLbl="revTx" presStyleIdx="0" presStyleCnt="4">
        <dgm:presLayoutVars>
          <dgm:chMax val="0"/>
          <dgm:chPref val="0"/>
        </dgm:presLayoutVars>
      </dgm:prSet>
      <dgm:spPr/>
    </dgm:pt>
    <dgm:pt modelId="{9415AF51-8408-4BC7-8D6E-3EFFE1F11329}" type="pres">
      <dgm:prSet presAssocID="{F5159275-1BF2-4047-86AA-7ED3404FC0E6}" presName="sibTrans" presStyleCnt="0"/>
      <dgm:spPr/>
    </dgm:pt>
    <dgm:pt modelId="{0D4470C6-328A-4D1F-AC52-73EEE7F6D34E}" type="pres">
      <dgm:prSet presAssocID="{179E1B53-DAEE-41D0-863D-91EE22648073}" presName="compNode" presStyleCnt="0"/>
      <dgm:spPr/>
    </dgm:pt>
    <dgm:pt modelId="{42927D9D-BE14-49AD-9123-303DC984ADA8}" type="pres">
      <dgm:prSet presAssocID="{179E1B53-DAEE-41D0-863D-91EE22648073}" presName="bgRect" presStyleLbl="bgShp" presStyleIdx="1" presStyleCnt="4"/>
      <dgm:spPr/>
    </dgm:pt>
    <dgm:pt modelId="{BF8EC364-C111-48A5-9A22-17C63E5FEB27}" type="pres">
      <dgm:prSet presAssocID="{179E1B53-DAEE-41D0-863D-91EE226480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010659B-72FA-41B5-BC13-3C3FA740DEFD}" type="pres">
      <dgm:prSet presAssocID="{179E1B53-DAEE-41D0-863D-91EE22648073}" presName="spaceRect" presStyleCnt="0"/>
      <dgm:spPr/>
    </dgm:pt>
    <dgm:pt modelId="{BBB1DF56-54F3-42C4-956C-7AF430DB11D5}" type="pres">
      <dgm:prSet presAssocID="{179E1B53-DAEE-41D0-863D-91EE22648073}" presName="parTx" presStyleLbl="revTx" presStyleIdx="1" presStyleCnt="4">
        <dgm:presLayoutVars>
          <dgm:chMax val="0"/>
          <dgm:chPref val="0"/>
        </dgm:presLayoutVars>
      </dgm:prSet>
      <dgm:spPr/>
    </dgm:pt>
    <dgm:pt modelId="{6FE870E7-7DCC-4C92-B7BF-F533FD8A08F3}" type="pres">
      <dgm:prSet presAssocID="{11699CBD-52E1-47E6-BB1D-4E77DE40D8B7}" presName="sibTrans" presStyleCnt="0"/>
      <dgm:spPr/>
    </dgm:pt>
    <dgm:pt modelId="{C25C2EA0-8A5C-4A06-A196-FFDD99F7BF65}" type="pres">
      <dgm:prSet presAssocID="{7364DF98-BB1D-46F1-85DC-D48AB74C8B4F}" presName="compNode" presStyleCnt="0"/>
      <dgm:spPr/>
    </dgm:pt>
    <dgm:pt modelId="{0796DBF9-C780-4C39-9D18-6D57CFC13E6A}" type="pres">
      <dgm:prSet presAssocID="{7364DF98-BB1D-46F1-85DC-D48AB74C8B4F}" presName="bgRect" presStyleLbl="bgShp" presStyleIdx="2" presStyleCnt="4"/>
      <dgm:spPr/>
    </dgm:pt>
    <dgm:pt modelId="{A50108B8-62D8-4FD3-B4D2-A0116EC66F61}" type="pres">
      <dgm:prSet presAssocID="{7364DF98-BB1D-46F1-85DC-D48AB74C8B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7EC6679-3F7C-42D6-9215-8FEB50370A55}" type="pres">
      <dgm:prSet presAssocID="{7364DF98-BB1D-46F1-85DC-D48AB74C8B4F}" presName="spaceRect" presStyleCnt="0"/>
      <dgm:spPr/>
    </dgm:pt>
    <dgm:pt modelId="{6F6B11B5-258D-42C1-9D38-105E303DDA1B}" type="pres">
      <dgm:prSet presAssocID="{7364DF98-BB1D-46F1-85DC-D48AB74C8B4F}" presName="parTx" presStyleLbl="revTx" presStyleIdx="2" presStyleCnt="4">
        <dgm:presLayoutVars>
          <dgm:chMax val="0"/>
          <dgm:chPref val="0"/>
        </dgm:presLayoutVars>
      </dgm:prSet>
      <dgm:spPr/>
    </dgm:pt>
    <dgm:pt modelId="{8B5D0A44-7811-4A6A-AA26-A311A7AD8DA2}" type="pres">
      <dgm:prSet presAssocID="{14B02A12-4AF8-4424-8CA4-331525EFD502}" presName="sibTrans" presStyleCnt="0"/>
      <dgm:spPr/>
    </dgm:pt>
    <dgm:pt modelId="{D08509B3-5251-4DA2-9A33-5D769B2543D0}" type="pres">
      <dgm:prSet presAssocID="{98F6AE2D-5EA7-4123-9802-49E5B81EF16C}" presName="compNode" presStyleCnt="0"/>
      <dgm:spPr/>
    </dgm:pt>
    <dgm:pt modelId="{00AFCA5B-D049-4878-9AA8-9161149594F8}" type="pres">
      <dgm:prSet presAssocID="{98F6AE2D-5EA7-4123-9802-49E5B81EF16C}" presName="bgRect" presStyleLbl="bgShp" presStyleIdx="3" presStyleCnt="4"/>
      <dgm:spPr/>
    </dgm:pt>
    <dgm:pt modelId="{64E20FD4-B6E4-4C24-A407-65926E359532}" type="pres">
      <dgm:prSet presAssocID="{98F6AE2D-5EA7-4123-9802-49E5B81EF1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6444DE8A-96C8-44AD-AD00-9348EF4A6FB8}" type="pres">
      <dgm:prSet presAssocID="{98F6AE2D-5EA7-4123-9802-49E5B81EF16C}" presName="spaceRect" presStyleCnt="0"/>
      <dgm:spPr/>
    </dgm:pt>
    <dgm:pt modelId="{B9E9773C-B3C4-4883-8E09-0E0192D0A45D}" type="pres">
      <dgm:prSet presAssocID="{98F6AE2D-5EA7-4123-9802-49E5B81EF1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DBAA938-C4EE-4DAE-B776-93259A4A138D}" srcId="{D8F8CB79-FA89-4BE9-B430-625E8996C689}" destId="{7364DF98-BB1D-46F1-85DC-D48AB74C8B4F}" srcOrd="2" destOrd="0" parTransId="{509E1137-9CB2-451B-9B97-A912EB8A971B}" sibTransId="{14B02A12-4AF8-4424-8CA4-331525EFD502}"/>
    <dgm:cxn modelId="{EDDF2A5E-7837-4853-A9B1-72C20E1BF172}" srcId="{D8F8CB79-FA89-4BE9-B430-625E8996C689}" destId="{93B95311-1FF6-45EA-8A47-DAEDE17FC80F}" srcOrd="0" destOrd="0" parTransId="{3EE37E80-23C2-43C0-8D03-64FF38AD1346}" sibTransId="{F5159275-1BF2-4047-86AA-7ED3404FC0E6}"/>
    <dgm:cxn modelId="{30DDD541-CA4A-4916-9CF5-A12DAAFA0ED6}" srcId="{D8F8CB79-FA89-4BE9-B430-625E8996C689}" destId="{98F6AE2D-5EA7-4123-9802-49E5B81EF16C}" srcOrd="3" destOrd="0" parTransId="{62E106C2-034E-496C-B39D-34CCF1179F4E}" sibTransId="{0CD80A1D-E06E-4CB6-86FF-0A8B013F4D15}"/>
    <dgm:cxn modelId="{D752DD41-7A42-480A-B2F8-B1CBE46F57CE}" type="presOf" srcId="{179E1B53-DAEE-41D0-863D-91EE22648073}" destId="{BBB1DF56-54F3-42C4-956C-7AF430DB11D5}" srcOrd="0" destOrd="0" presId="urn:microsoft.com/office/officeart/2018/2/layout/IconVerticalSolidList"/>
    <dgm:cxn modelId="{1FBE6373-F026-441D-8FE6-8B06257374C3}" type="presOf" srcId="{7364DF98-BB1D-46F1-85DC-D48AB74C8B4F}" destId="{6F6B11B5-258D-42C1-9D38-105E303DDA1B}" srcOrd="0" destOrd="0" presId="urn:microsoft.com/office/officeart/2018/2/layout/IconVerticalSolidList"/>
    <dgm:cxn modelId="{67C78A97-9839-4331-A4B3-F2EFA6045DF8}" type="presOf" srcId="{93B95311-1FF6-45EA-8A47-DAEDE17FC80F}" destId="{0A647C7B-590C-4838-9392-911C42093640}" srcOrd="0" destOrd="0" presId="urn:microsoft.com/office/officeart/2018/2/layout/IconVerticalSolidList"/>
    <dgm:cxn modelId="{104701B4-55A8-49F1-A446-2FD6229177C1}" type="presOf" srcId="{98F6AE2D-5EA7-4123-9802-49E5B81EF16C}" destId="{B9E9773C-B3C4-4883-8E09-0E0192D0A45D}" srcOrd="0" destOrd="0" presId="urn:microsoft.com/office/officeart/2018/2/layout/IconVerticalSolidList"/>
    <dgm:cxn modelId="{D26097E6-5391-4142-9921-0F0B2A447C4D}" type="presOf" srcId="{D8F8CB79-FA89-4BE9-B430-625E8996C689}" destId="{1C50F879-505C-46EA-8CAA-E4397577589F}" srcOrd="0" destOrd="0" presId="urn:microsoft.com/office/officeart/2018/2/layout/IconVerticalSolidList"/>
    <dgm:cxn modelId="{D034CDEF-25D8-41A1-A0F3-8092F2DE6007}" srcId="{D8F8CB79-FA89-4BE9-B430-625E8996C689}" destId="{179E1B53-DAEE-41D0-863D-91EE22648073}" srcOrd="1" destOrd="0" parTransId="{17256614-D320-475B-B26F-2CAD8EEEB7C6}" sibTransId="{11699CBD-52E1-47E6-BB1D-4E77DE40D8B7}"/>
    <dgm:cxn modelId="{93A73E8E-1ADA-4998-A4C3-7FADFEA53FDD}" type="presParOf" srcId="{1C50F879-505C-46EA-8CAA-E4397577589F}" destId="{37AD2252-EB6D-4FC5-A384-1E820A8C141E}" srcOrd="0" destOrd="0" presId="urn:microsoft.com/office/officeart/2018/2/layout/IconVerticalSolidList"/>
    <dgm:cxn modelId="{82937237-BCC7-4C9B-9B1A-CDB1C27C4EED}" type="presParOf" srcId="{37AD2252-EB6D-4FC5-A384-1E820A8C141E}" destId="{6355FA2D-B72B-4C63-88DB-3EBE7817B27E}" srcOrd="0" destOrd="0" presId="urn:microsoft.com/office/officeart/2018/2/layout/IconVerticalSolidList"/>
    <dgm:cxn modelId="{3A22BA17-4C3C-4957-AC69-1AD2D0A37B5B}" type="presParOf" srcId="{37AD2252-EB6D-4FC5-A384-1E820A8C141E}" destId="{5F03ED4D-48A7-42B0-8BF7-A6A820CBF5E7}" srcOrd="1" destOrd="0" presId="urn:microsoft.com/office/officeart/2018/2/layout/IconVerticalSolidList"/>
    <dgm:cxn modelId="{03A5417B-089B-4BF4-A9C4-FE2FEAB088B8}" type="presParOf" srcId="{37AD2252-EB6D-4FC5-A384-1E820A8C141E}" destId="{31B08176-9504-4058-B612-D601C7F3F34F}" srcOrd="2" destOrd="0" presId="urn:microsoft.com/office/officeart/2018/2/layout/IconVerticalSolidList"/>
    <dgm:cxn modelId="{4A2C4070-0587-47A5-8AE7-0C7120E1D1B0}" type="presParOf" srcId="{37AD2252-EB6D-4FC5-A384-1E820A8C141E}" destId="{0A647C7B-590C-4838-9392-911C42093640}" srcOrd="3" destOrd="0" presId="urn:microsoft.com/office/officeart/2018/2/layout/IconVerticalSolidList"/>
    <dgm:cxn modelId="{E0A1F03B-A8FD-4CFF-8426-3A68B0F89B33}" type="presParOf" srcId="{1C50F879-505C-46EA-8CAA-E4397577589F}" destId="{9415AF51-8408-4BC7-8D6E-3EFFE1F11329}" srcOrd="1" destOrd="0" presId="urn:microsoft.com/office/officeart/2018/2/layout/IconVerticalSolidList"/>
    <dgm:cxn modelId="{EF0C2505-A2EE-45A9-B34F-E96ED34805CF}" type="presParOf" srcId="{1C50F879-505C-46EA-8CAA-E4397577589F}" destId="{0D4470C6-328A-4D1F-AC52-73EEE7F6D34E}" srcOrd="2" destOrd="0" presId="urn:microsoft.com/office/officeart/2018/2/layout/IconVerticalSolidList"/>
    <dgm:cxn modelId="{35C8E14D-8B40-477E-8409-4F9E4F16104E}" type="presParOf" srcId="{0D4470C6-328A-4D1F-AC52-73EEE7F6D34E}" destId="{42927D9D-BE14-49AD-9123-303DC984ADA8}" srcOrd="0" destOrd="0" presId="urn:microsoft.com/office/officeart/2018/2/layout/IconVerticalSolidList"/>
    <dgm:cxn modelId="{B78CB1CE-6FC3-4180-BB40-C32804E6C6E4}" type="presParOf" srcId="{0D4470C6-328A-4D1F-AC52-73EEE7F6D34E}" destId="{BF8EC364-C111-48A5-9A22-17C63E5FEB27}" srcOrd="1" destOrd="0" presId="urn:microsoft.com/office/officeart/2018/2/layout/IconVerticalSolidList"/>
    <dgm:cxn modelId="{EB4A6CB6-3A41-49CD-AF1D-2028B9A4F0FF}" type="presParOf" srcId="{0D4470C6-328A-4D1F-AC52-73EEE7F6D34E}" destId="{8010659B-72FA-41B5-BC13-3C3FA740DEFD}" srcOrd="2" destOrd="0" presId="urn:microsoft.com/office/officeart/2018/2/layout/IconVerticalSolidList"/>
    <dgm:cxn modelId="{4E5E981F-4242-4C4D-AB99-D8FEAD1B5280}" type="presParOf" srcId="{0D4470C6-328A-4D1F-AC52-73EEE7F6D34E}" destId="{BBB1DF56-54F3-42C4-956C-7AF430DB11D5}" srcOrd="3" destOrd="0" presId="urn:microsoft.com/office/officeart/2018/2/layout/IconVerticalSolidList"/>
    <dgm:cxn modelId="{E160FCA9-C2E8-454D-87A8-E1D3EC39B4C3}" type="presParOf" srcId="{1C50F879-505C-46EA-8CAA-E4397577589F}" destId="{6FE870E7-7DCC-4C92-B7BF-F533FD8A08F3}" srcOrd="3" destOrd="0" presId="urn:microsoft.com/office/officeart/2018/2/layout/IconVerticalSolidList"/>
    <dgm:cxn modelId="{A25ECEE1-4270-4CD2-A15F-A9D65C5B60E9}" type="presParOf" srcId="{1C50F879-505C-46EA-8CAA-E4397577589F}" destId="{C25C2EA0-8A5C-4A06-A196-FFDD99F7BF65}" srcOrd="4" destOrd="0" presId="urn:microsoft.com/office/officeart/2018/2/layout/IconVerticalSolidList"/>
    <dgm:cxn modelId="{4D557920-467C-4D8C-BD4F-E8B1A034BB01}" type="presParOf" srcId="{C25C2EA0-8A5C-4A06-A196-FFDD99F7BF65}" destId="{0796DBF9-C780-4C39-9D18-6D57CFC13E6A}" srcOrd="0" destOrd="0" presId="urn:microsoft.com/office/officeart/2018/2/layout/IconVerticalSolidList"/>
    <dgm:cxn modelId="{3FD8638A-5A99-4825-92DA-F432CFCCC94F}" type="presParOf" srcId="{C25C2EA0-8A5C-4A06-A196-FFDD99F7BF65}" destId="{A50108B8-62D8-4FD3-B4D2-A0116EC66F61}" srcOrd="1" destOrd="0" presId="urn:microsoft.com/office/officeart/2018/2/layout/IconVerticalSolidList"/>
    <dgm:cxn modelId="{B8CAAAC3-3EBB-487A-9405-CA1B348A13AF}" type="presParOf" srcId="{C25C2EA0-8A5C-4A06-A196-FFDD99F7BF65}" destId="{07EC6679-3F7C-42D6-9215-8FEB50370A55}" srcOrd="2" destOrd="0" presId="urn:microsoft.com/office/officeart/2018/2/layout/IconVerticalSolidList"/>
    <dgm:cxn modelId="{60FFE22D-7CF1-4027-913C-A9A7DB259CA6}" type="presParOf" srcId="{C25C2EA0-8A5C-4A06-A196-FFDD99F7BF65}" destId="{6F6B11B5-258D-42C1-9D38-105E303DDA1B}" srcOrd="3" destOrd="0" presId="urn:microsoft.com/office/officeart/2018/2/layout/IconVerticalSolidList"/>
    <dgm:cxn modelId="{75DBC53A-137A-4ED5-8CFC-02D62D8E87F1}" type="presParOf" srcId="{1C50F879-505C-46EA-8CAA-E4397577589F}" destId="{8B5D0A44-7811-4A6A-AA26-A311A7AD8DA2}" srcOrd="5" destOrd="0" presId="urn:microsoft.com/office/officeart/2018/2/layout/IconVerticalSolidList"/>
    <dgm:cxn modelId="{C32D48D3-C731-4246-9681-D1428347F4A1}" type="presParOf" srcId="{1C50F879-505C-46EA-8CAA-E4397577589F}" destId="{D08509B3-5251-4DA2-9A33-5D769B2543D0}" srcOrd="6" destOrd="0" presId="urn:microsoft.com/office/officeart/2018/2/layout/IconVerticalSolidList"/>
    <dgm:cxn modelId="{F669CA16-D551-4D1F-8579-C2C7F5E61762}" type="presParOf" srcId="{D08509B3-5251-4DA2-9A33-5D769B2543D0}" destId="{00AFCA5B-D049-4878-9AA8-9161149594F8}" srcOrd="0" destOrd="0" presId="urn:microsoft.com/office/officeart/2018/2/layout/IconVerticalSolidList"/>
    <dgm:cxn modelId="{BB03AEC9-A287-4F6C-A90C-9C398B88F522}" type="presParOf" srcId="{D08509B3-5251-4DA2-9A33-5D769B2543D0}" destId="{64E20FD4-B6E4-4C24-A407-65926E359532}" srcOrd="1" destOrd="0" presId="urn:microsoft.com/office/officeart/2018/2/layout/IconVerticalSolidList"/>
    <dgm:cxn modelId="{1D8836CF-E23D-4B5C-A40E-CC20A18304DA}" type="presParOf" srcId="{D08509B3-5251-4DA2-9A33-5D769B2543D0}" destId="{6444DE8A-96C8-44AD-AD00-9348EF4A6FB8}" srcOrd="2" destOrd="0" presId="urn:microsoft.com/office/officeart/2018/2/layout/IconVerticalSolidList"/>
    <dgm:cxn modelId="{6A8AA430-57EC-4499-AE4D-CD78AA38812D}" type="presParOf" srcId="{D08509B3-5251-4DA2-9A33-5D769B2543D0}" destId="{B9E9773C-B3C4-4883-8E09-0E0192D0A4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5FA2D-B72B-4C63-88DB-3EBE7817B27E}">
      <dsp:nvSpPr>
        <dsp:cNvPr id="0" name=""/>
        <dsp:cNvSpPr/>
      </dsp:nvSpPr>
      <dsp:spPr>
        <a:xfrm>
          <a:off x="0" y="2146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3ED4D-48A7-42B0-8BF7-A6A820CBF5E7}">
      <dsp:nvSpPr>
        <dsp:cNvPr id="0" name=""/>
        <dsp:cNvSpPr/>
      </dsp:nvSpPr>
      <dsp:spPr>
        <a:xfrm>
          <a:off x="329036" y="246884"/>
          <a:ext cx="598248" cy="598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47C7B-590C-4838-9392-911C42093640}">
      <dsp:nvSpPr>
        <dsp:cNvPr id="0" name=""/>
        <dsp:cNvSpPr/>
      </dsp:nvSpPr>
      <dsp:spPr>
        <a:xfrm>
          <a:off x="1256321" y="2146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Previene </a:t>
          </a:r>
          <a:r>
            <a:rPr lang="es-MX" sz="2200" kern="1200" dirty="0"/>
            <a:t>errores humanos</a:t>
          </a:r>
          <a:endParaRPr lang="en-US" sz="2200" kern="1200" dirty="0"/>
        </a:p>
      </dsp:txBody>
      <dsp:txXfrm>
        <a:off x="1256321" y="2146"/>
        <a:ext cx="4485212" cy="1087724"/>
      </dsp:txXfrm>
    </dsp:sp>
    <dsp:sp modelId="{42927D9D-BE14-49AD-9123-303DC984ADA8}">
      <dsp:nvSpPr>
        <dsp:cNvPr id="0" name=""/>
        <dsp:cNvSpPr/>
      </dsp:nvSpPr>
      <dsp:spPr>
        <a:xfrm>
          <a:off x="0" y="1361801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EC364-C111-48A5-9A22-17C63E5FEB27}">
      <dsp:nvSpPr>
        <dsp:cNvPr id="0" name=""/>
        <dsp:cNvSpPr/>
      </dsp:nvSpPr>
      <dsp:spPr>
        <a:xfrm>
          <a:off x="329036" y="1606539"/>
          <a:ext cx="598248" cy="598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1DF56-54F3-42C4-956C-7AF430DB11D5}">
      <dsp:nvSpPr>
        <dsp:cNvPr id="0" name=""/>
        <dsp:cNvSpPr/>
      </dsp:nvSpPr>
      <dsp:spPr>
        <a:xfrm>
          <a:off x="1256321" y="1361801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Prevé robos, escasez o exceso de productos</a:t>
          </a:r>
          <a:endParaRPr lang="en-US" sz="2200" kern="1200"/>
        </a:p>
      </dsp:txBody>
      <dsp:txXfrm>
        <a:off x="1256321" y="1361801"/>
        <a:ext cx="4485212" cy="1087724"/>
      </dsp:txXfrm>
    </dsp:sp>
    <dsp:sp modelId="{0796DBF9-C780-4C39-9D18-6D57CFC13E6A}">
      <dsp:nvSpPr>
        <dsp:cNvPr id="0" name=""/>
        <dsp:cNvSpPr/>
      </dsp:nvSpPr>
      <dsp:spPr>
        <a:xfrm>
          <a:off x="0" y="2721457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108B8-62D8-4FD3-B4D2-A0116EC66F61}">
      <dsp:nvSpPr>
        <dsp:cNvPr id="0" name=""/>
        <dsp:cNvSpPr/>
      </dsp:nvSpPr>
      <dsp:spPr>
        <a:xfrm>
          <a:off x="329036" y="2966195"/>
          <a:ext cx="598248" cy="598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B11B5-258D-42C1-9D38-105E303DDA1B}">
      <dsp:nvSpPr>
        <dsp:cNvPr id="0" name=""/>
        <dsp:cNvSpPr/>
      </dsp:nvSpPr>
      <dsp:spPr>
        <a:xfrm>
          <a:off x="1256321" y="2721457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Optimización de recursos</a:t>
          </a:r>
          <a:endParaRPr lang="en-US" sz="2200" kern="1200"/>
        </a:p>
      </dsp:txBody>
      <dsp:txXfrm>
        <a:off x="1256321" y="2721457"/>
        <a:ext cx="4485212" cy="1087724"/>
      </dsp:txXfrm>
    </dsp:sp>
    <dsp:sp modelId="{00AFCA5B-D049-4878-9AA8-9161149594F8}">
      <dsp:nvSpPr>
        <dsp:cNvPr id="0" name=""/>
        <dsp:cNvSpPr/>
      </dsp:nvSpPr>
      <dsp:spPr>
        <a:xfrm>
          <a:off x="0" y="4081112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20FD4-B6E4-4C24-A407-65926E359532}">
      <dsp:nvSpPr>
        <dsp:cNvPr id="0" name=""/>
        <dsp:cNvSpPr/>
      </dsp:nvSpPr>
      <dsp:spPr>
        <a:xfrm>
          <a:off x="329036" y="4325850"/>
          <a:ext cx="598248" cy="598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9773C-B3C4-4883-8E09-0E0192D0A45D}">
      <dsp:nvSpPr>
        <dsp:cNvPr id="0" name=""/>
        <dsp:cNvSpPr/>
      </dsp:nvSpPr>
      <dsp:spPr>
        <a:xfrm>
          <a:off x="1256321" y="4081112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Interfaz sencilla y amigable con el usuario</a:t>
          </a:r>
          <a:endParaRPr lang="en-US" sz="2200" kern="1200"/>
        </a:p>
      </dsp:txBody>
      <dsp:txXfrm>
        <a:off x="1256321" y="4081112"/>
        <a:ext cx="4485212" cy="108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30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74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56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63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1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45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2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19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6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82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51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53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544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17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7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1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1D8775-B373-4A0C-BD84-C3F993052A2F}" type="datetimeFigureOut">
              <a:rPr lang="es-MX" smtClean="0"/>
              <a:t>26/05/2020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9AC7CB-6FCC-4950-A1B8-D636FFC56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12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gisticamx.enfasis.com/notas/77623-urgen-empresas-actualizar-operaciones-almacen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3.jp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4.jpg"/><Relationship Id="rId5" Type="http://schemas.openxmlformats.org/officeDocument/2006/relationships/image" Target="../media/image15.jpg"/><Relationship Id="rId10" Type="http://schemas.microsoft.com/office/2007/relationships/diagramDrawing" Target="../diagrams/drawing1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7EC48-08B4-46EC-B17A-4D40952E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5" y="2319131"/>
            <a:ext cx="9278316" cy="1335156"/>
          </a:xfrm>
          <a:scene3d>
            <a:camera prst="perspectiveRelaxedModerately"/>
            <a:lightRig rig="threePt" dir="t"/>
          </a:scene3d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br>
              <a:rPr lang="es-MX" dirty="0"/>
            </a:br>
            <a:r>
              <a:rPr lang="es-MX" dirty="0"/>
              <a:t> </a:t>
            </a:r>
            <a:r>
              <a:rPr lang="es-MX" sz="10700" b="1" i="1" cap="none" spc="30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Inventarium</a:t>
            </a:r>
            <a:r>
              <a:rPr lang="es-MX" sz="10700" b="1" i="1" cap="none" spc="3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s-MX" sz="10700" b="1" i="1" cap="none" spc="30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universalis</a:t>
            </a:r>
            <a:endParaRPr lang="es-MX" i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6109A9-2A78-4E1E-9CA1-22A47F4208D3}"/>
              </a:ext>
            </a:extLst>
          </p:cNvPr>
          <p:cNvSpPr txBox="1"/>
          <p:nvPr/>
        </p:nvSpPr>
        <p:spPr>
          <a:xfrm>
            <a:off x="569844" y="5444551"/>
            <a:ext cx="5526156" cy="58477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nstantia" panose="02030602050306030303" pitchFamily="18" charset="0"/>
              </a:rPr>
              <a:t>Rodrigo Pineda González</a:t>
            </a:r>
          </a:p>
        </p:txBody>
      </p:sp>
    </p:spTree>
    <p:extLst>
      <p:ext uri="{BB962C8B-B14F-4D97-AF65-F5344CB8AC3E}">
        <p14:creationId xmlns:p14="http://schemas.microsoft.com/office/powerpoint/2010/main" val="18498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71784-5C3C-4207-B105-B35B14E9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97272"/>
          </a:xfrm>
        </p:spPr>
        <p:txBody>
          <a:bodyPr/>
          <a:lstStyle/>
          <a:p>
            <a:r>
              <a:rPr lang="es-MX" dirty="0">
                <a:hlinkClick r:id="rId2"/>
              </a:rPr>
              <a:t>Jorge A. Solano (2019),“Manual de prácticas del laboratorio de Estructuras de datos y algoritmos I” (consultado el 03/04/2020). Recuperado de: http://lcp02.fi-b.unam.mx/</a:t>
            </a:r>
          </a:p>
          <a:p>
            <a:r>
              <a:rPr lang="es-MX" dirty="0">
                <a:hlinkClick r:id="rId2"/>
              </a:rPr>
              <a:t>Revista Énfasis Logística (2017), ” Urgen a empresas actualizar operaciones en almacenes” (consultado el 24/05/2020). </a:t>
            </a:r>
            <a:r>
              <a:rPr lang="es-MX" dirty="0" err="1">
                <a:hlinkClick r:id="rId2"/>
              </a:rPr>
              <a:t>Recuperdo</a:t>
            </a:r>
            <a:r>
              <a:rPr lang="es-MX" dirty="0">
                <a:hlinkClick r:id="rId2"/>
              </a:rPr>
              <a:t> de: http://www.logisticamx.enfasis.com/notas/77623-urgen-empresas-actualizar-operaciones-almacenes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CD03B3B8-0575-4CD7-9A3D-6C6165D2C356}"/>
              </a:ext>
            </a:extLst>
          </p:cNvPr>
          <p:cNvSpPr/>
          <p:nvPr/>
        </p:nvSpPr>
        <p:spPr>
          <a:xfrm>
            <a:off x="3226974" y="556590"/>
            <a:ext cx="5049077" cy="1020419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+mj-ea"/>
                <a:cs typeface="+mj-cs"/>
              </a:rPr>
              <a:t>Referencias</a:t>
            </a:r>
            <a:endParaRPr lang="es-MX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3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573A156C-862D-4545-993E-2A510071A1DD}"/>
              </a:ext>
            </a:extLst>
          </p:cNvPr>
          <p:cNvSpPr/>
          <p:nvPr/>
        </p:nvSpPr>
        <p:spPr>
          <a:xfrm>
            <a:off x="819152" y="871262"/>
            <a:ext cx="4471673" cy="1765920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+mj-ea"/>
                <a:cs typeface="+mj-cs"/>
              </a:rPr>
              <a:t>Objetivo</a:t>
            </a:r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+mj-ea"/>
                <a:cs typeface="+mj-cs"/>
              </a:rPr>
              <a:t> del </a:t>
            </a:r>
            <a:r>
              <a:rPr 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+mj-ea"/>
                <a:cs typeface="+mj-cs"/>
              </a:rPr>
              <a:t>programa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1A18E-6401-475B-ACE8-17F4E2B8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2439549"/>
            <a:ext cx="5235335" cy="39406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Facilitar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 registro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cantidades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definidos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por 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permita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buscar,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dichos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como guardarlos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tener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 registro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edición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ahorrando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agen 7" descr="Hombre vestido de traje con la mano&#10;&#10;Descripción generada automáticamente">
            <a:extLst>
              <a:ext uri="{FF2B5EF4-FFF2-40B4-BE49-F238E27FC236}">
                <a16:creationId xmlns:a16="http://schemas.microsoft.com/office/drawing/2014/main" id="{C9D9DB8D-62B0-48F6-8A47-9DFC6EC60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44" y="365056"/>
            <a:ext cx="4607433" cy="306394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softEdge rad="63500"/>
          </a:effectLst>
        </p:spPr>
      </p:pic>
      <p:pic>
        <p:nvPicPr>
          <p:cNvPr id="5" name="Imagen 4" descr="Imagen que contiene persona, edificio, cerca, hombre&#10;&#10;Descripción generada automáticamente">
            <a:extLst>
              <a:ext uri="{FF2B5EF4-FFF2-40B4-BE49-F238E27FC236}">
                <a16:creationId xmlns:a16="http://schemas.microsoft.com/office/drawing/2014/main" id="{23756AA8-5862-4B06-B35A-F72922208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39511"/>
            <a:ext cx="5454122" cy="244071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684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C2CF0-B9FE-433F-8BBF-5D9D66F7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08" y="1577008"/>
            <a:ext cx="10485781" cy="3127513"/>
          </a:xfrm>
        </p:spPr>
        <p:txBody>
          <a:bodyPr>
            <a:normAutofit/>
          </a:bodyPr>
          <a:lstStyle/>
          <a:p>
            <a:pPr algn="ctr">
              <a:spcAft>
                <a:spcPts val="2400"/>
              </a:spcAft>
            </a:pPr>
            <a:r>
              <a:rPr lang="es-MX" sz="3200" dirty="0"/>
              <a:t>Un nodo es la unidad mínima de almacenamiento de información en una estructura de datos.</a:t>
            </a:r>
          </a:p>
          <a:p>
            <a:pPr algn="ctr">
              <a:spcAft>
                <a:spcPts val="2400"/>
              </a:spcAft>
            </a:pPr>
            <a:r>
              <a:rPr lang="es-MX" sz="3200" dirty="0"/>
              <a:t>Una estructura de datos es una colección de nodos que mantienen relaciones entre sí.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2F6A1D4-9A68-47C2-9A6D-50CE87D21331}"/>
              </a:ext>
            </a:extLst>
          </p:cNvPr>
          <p:cNvSpPr/>
          <p:nvPr/>
        </p:nvSpPr>
        <p:spPr>
          <a:xfrm>
            <a:off x="685802" y="5063066"/>
            <a:ext cx="3154016" cy="83099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PRODUCTO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7E071AA-CAE8-4643-9D68-B6245821EB52}"/>
              </a:ext>
            </a:extLst>
          </p:cNvPr>
          <p:cNvSpPr/>
          <p:nvPr/>
        </p:nvSpPr>
        <p:spPr>
          <a:xfrm>
            <a:off x="4518990" y="5063066"/>
            <a:ext cx="3154016" cy="83099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CANTIDAD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66AEABA-D4F0-469F-A667-683E5B2B70F0}"/>
              </a:ext>
            </a:extLst>
          </p:cNvPr>
          <p:cNvSpPr/>
          <p:nvPr/>
        </p:nvSpPr>
        <p:spPr>
          <a:xfrm>
            <a:off x="8352177" y="5063066"/>
            <a:ext cx="2986711" cy="91440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+…</a:t>
            </a:r>
          </a:p>
        </p:txBody>
      </p:sp>
      <p:sp>
        <p:nvSpPr>
          <p:cNvPr id="7" name="Rectángulo: esquinas diagonales redondeadas 6">
            <a:extLst>
              <a:ext uri="{FF2B5EF4-FFF2-40B4-BE49-F238E27FC236}">
                <a16:creationId xmlns:a16="http://schemas.microsoft.com/office/drawing/2014/main" id="{C5768264-D1C5-4DF1-B8F5-7F18C2B1C0D6}"/>
              </a:ext>
            </a:extLst>
          </p:cNvPr>
          <p:cNvSpPr/>
          <p:nvPr/>
        </p:nvSpPr>
        <p:spPr>
          <a:xfrm>
            <a:off x="2544418" y="453727"/>
            <a:ext cx="6771860" cy="1020419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+mj-ea"/>
                <a:cs typeface="+mj-cs"/>
              </a:rPr>
              <a:t>Nodo</a:t>
            </a:r>
            <a:endParaRPr lang="es-MX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A95653B-ECFD-4A1A-BD1C-070FB4091125}"/>
              </a:ext>
            </a:extLst>
          </p:cNvPr>
          <p:cNvSpPr/>
          <p:nvPr/>
        </p:nvSpPr>
        <p:spPr>
          <a:xfrm>
            <a:off x="639058" y="1689722"/>
            <a:ext cx="3154016" cy="83099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PERSONAL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7664A0D-678B-47A6-A5D3-69C4985E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6" y="2997205"/>
            <a:ext cx="3892635" cy="2789001"/>
          </a:xfrm>
          <a:prstGeom prst="rect">
            <a:avLst/>
          </a:prstGeom>
          <a:ln w="2286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Imagen 10" descr="Imagen que contiene refrigerador, interior, botella, comida&#10;&#10;Descripción generada automáticamente">
            <a:extLst>
              <a:ext uri="{FF2B5EF4-FFF2-40B4-BE49-F238E27FC236}">
                <a16:creationId xmlns:a16="http://schemas.microsoft.com/office/drawing/2014/main" id="{99C0C623-7867-42B0-BB1D-57F4BE683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51" y="1702887"/>
            <a:ext cx="6749153" cy="466224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63A30A-47D9-4B30-8F6E-2495C00640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2"/>
          <a:stretch/>
        </p:blipFill>
        <p:spPr>
          <a:xfrm>
            <a:off x="5024350" y="1702887"/>
            <a:ext cx="6749153" cy="466224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Rectángulo: esquinas diagonales redondeadas 6">
            <a:extLst>
              <a:ext uri="{FF2B5EF4-FFF2-40B4-BE49-F238E27FC236}">
                <a16:creationId xmlns:a16="http://schemas.microsoft.com/office/drawing/2014/main" id="{B6080620-485B-4E29-8033-BAAE2ACC8481}"/>
              </a:ext>
            </a:extLst>
          </p:cNvPr>
          <p:cNvSpPr/>
          <p:nvPr/>
        </p:nvSpPr>
        <p:spPr>
          <a:xfrm>
            <a:off x="3154019" y="292451"/>
            <a:ext cx="5049077" cy="1020419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+mj-ea"/>
                <a:cs typeface="+mj-cs"/>
              </a:rPr>
              <a:t>Alcance</a:t>
            </a:r>
            <a:endParaRPr lang="es-MX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9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3572525-1524-46A3-B7FA-16883379D353}"/>
              </a:ext>
            </a:extLst>
          </p:cNvPr>
          <p:cNvSpPr/>
          <p:nvPr/>
        </p:nvSpPr>
        <p:spPr>
          <a:xfrm>
            <a:off x="318052" y="1694049"/>
            <a:ext cx="3869635" cy="83099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EMPRESARIAL</a:t>
            </a:r>
          </a:p>
        </p:txBody>
      </p:sp>
      <p:pic>
        <p:nvPicPr>
          <p:cNvPr id="4" name="Imagen 3" descr="Imagen que contiene almacén, edificio, persona, biblioteca&#10;&#10;Descripción generada automáticamente">
            <a:extLst>
              <a:ext uri="{FF2B5EF4-FFF2-40B4-BE49-F238E27FC236}">
                <a16:creationId xmlns:a16="http://schemas.microsoft.com/office/drawing/2014/main" id="{F5B0F0D6-752E-48D5-85C9-A1556BA3B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0" r="10548"/>
          <a:stretch/>
        </p:blipFill>
        <p:spPr>
          <a:xfrm>
            <a:off x="318052" y="3025496"/>
            <a:ext cx="3869635" cy="2974150"/>
          </a:xfrm>
          <a:prstGeom prst="rect">
            <a:avLst/>
          </a:prstGeom>
          <a:ln w="2286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n 4" descr="Imagen que contiene interior, comida, colorido, tabla&#10;&#10;Descripción generada automáticamente">
            <a:extLst>
              <a:ext uri="{FF2B5EF4-FFF2-40B4-BE49-F238E27FC236}">
                <a16:creationId xmlns:a16="http://schemas.microsoft.com/office/drawing/2014/main" id="{86B1FAE1-3D1F-4E0E-A0FB-83CD94FEF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82" y="1536634"/>
            <a:ext cx="4859827" cy="527829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2" name="Imagen 11" descr="Imagen que contiene interior, comida, tienda, tabla&#10;&#10;Descripción generada automáticamente">
            <a:extLst>
              <a:ext uri="{FF2B5EF4-FFF2-40B4-BE49-F238E27FC236}">
                <a16:creationId xmlns:a16="http://schemas.microsoft.com/office/drawing/2014/main" id="{7BF4ED2A-FB69-40D4-9840-2E73A64E9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50" y="1694049"/>
            <a:ext cx="6202750" cy="465256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Imagen 12" descr="Imagen que contiene escena, interior, llenado, tabla&#10;&#10;Descripción generada automáticamente">
            <a:extLst>
              <a:ext uri="{FF2B5EF4-FFF2-40B4-BE49-F238E27FC236}">
                <a16:creationId xmlns:a16="http://schemas.microsoft.com/office/drawing/2014/main" id="{2F89DF64-3BA0-4D86-9D26-45F74CF5B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62" y="1611028"/>
            <a:ext cx="6078926" cy="481860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99C51354-949F-4F97-842B-7C04367FEB53}"/>
              </a:ext>
            </a:extLst>
          </p:cNvPr>
          <p:cNvSpPr/>
          <p:nvPr/>
        </p:nvSpPr>
        <p:spPr>
          <a:xfrm>
            <a:off x="3154019" y="292451"/>
            <a:ext cx="5049077" cy="1020419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+mj-ea"/>
                <a:cs typeface="+mj-cs"/>
              </a:rPr>
              <a:t>Alcance</a:t>
            </a:r>
            <a:endParaRPr lang="es-MX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CB46E7D-5219-4DD9-ACCE-A7032D8E780E}"/>
              </a:ext>
            </a:extLst>
          </p:cNvPr>
          <p:cNvSpPr/>
          <p:nvPr/>
        </p:nvSpPr>
        <p:spPr>
          <a:xfrm>
            <a:off x="4422108" y="-753368"/>
            <a:ext cx="8193962" cy="8362950"/>
          </a:xfrm>
          <a:prstGeom prst="flowChartConnector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 descr="Imagen que contiene edificio, persona, hombre, sostener&#10;&#10;Descripción generada automáticamente">
            <a:extLst>
              <a:ext uri="{FF2B5EF4-FFF2-40B4-BE49-F238E27FC236}">
                <a16:creationId xmlns:a16="http://schemas.microsoft.com/office/drawing/2014/main" id="{CA9C6595-473B-4B65-8FC4-D9CC582F3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4" y="2473698"/>
            <a:ext cx="4416772" cy="3026350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494F0FA-C25A-4287-A628-AE0A0D3B4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3" y="2471912"/>
            <a:ext cx="4416772" cy="3026350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n 3" descr="Imagen que contiene interior, edificio, persona, tabla&#10;&#10;Descripción generada automáticamente">
            <a:extLst>
              <a:ext uri="{FF2B5EF4-FFF2-40B4-BE49-F238E27FC236}">
                <a16:creationId xmlns:a16="http://schemas.microsoft.com/office/drawing/2014/main" id="{FC7BE99A-2ACF-43B7-A5A4-A1BF16DF1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4" y="2471912"/>
            <a:ext cx="4543427" cy="3320976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DBAD233-83E0-4878-B425-41073B9A9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10741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F58B4B94-A060-4203-95E2-6378D27CC46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8"/>
          <a:stretch/>
        </p:blipFill>
        <p:spPr>
          <a:xfrm>
            <a:off x="504244" y="2471912"/>
            <a:ext cx="4514078" cy="3320976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ectángulo: esquinas diagonales redondeadas 13">
            <a:extLst>
              <a:ext uri="{FF2B5EF4-FFF2-40B4-BE49-F238E27FC236}">
                <a16:creationId xmlns:a16="http://schemas.microsoft.com/office/drawing/2014/main" id="{0B0A5621-5C28-4109-909B-2019B7CA661A}"/>
              </a:ext>
            </a:extLst>
          </p:cNvPr>
          <p:cNvSpPr/>
          <p:nvPr/>
        </p:nvSpPr>
        <p:spPr>
          <a:xfrm>
            <a:off x="312977" y="578953"/>
            <a:ext cx="4375948" cy="1020419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6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pitchFamily="18" charset="0"/>
                <a:ea typeface="+mj-ea"/>
                <a:cs typeface="+mj-cs"/>
              </a:rPr>
              <a:t>VENTAJAS</a:t>
            </a:r>
            <a:endParaRPr lang="es-MX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07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55FA2D-B72B-4C63-88DB-3EBE7817B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355FA2D-B72B-4C63-88DB-3EBE7817B2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03ED4D-48A7-42B0-8BF7-A6A820CBF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5F03ED4D-48A7-42B0-8BF7-A6A820CBF5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647C7B-590C-4838-9392-911C42093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0A647C7B-590C-4838-9392-911C420936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927D9D-BE14-49AD-9123-303DC984A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42927D9D-BE14-49AD-9123-303DC984A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EC364-C111-48A5-9A22-17C63E5FEB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BF8EC364-C111-48A5-9A22-17C63E5FEB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B1DF56-54F3-42C4-956C-7AF430DB1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BB1DF56-54F3-42C4-956C-7AF430DB1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0108B8-62D8-4FD3-B4D2-A0116EC66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A50108B8-62D8-4FD3-B4D2-A0116EC66F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96DBF9-C780-4C39-9D18-6D57CFC13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0796DBF9-C780-4C39-9D18-6D57CFC13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6B11B5-258D-42C1-9D38-105E303DD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6F6B11B5-258D-42C1-9D38-105E303DD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AFCA5B-D049-4878-9AA8-916114959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graphicEl>
                                              <a:dgm id="{00AFCA5B-D049-4878-9AA8-9161149594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E20FD4-B6E4-4C24-A407-65926E359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64E20FD4-B6E4-4C24-A407-65926E359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E9773C-B3C4-4883-8E09-0E0192D0A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graphicEl>
                                              <a:dgm id="{B9E9773C-B3C4-4883-8E09-0E0192D0A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Imagen que contiene persona, hombre, pastel, panal&#10;&#10;Descripción generada automáticamente">
            <a:extLst>
              <a:ext uri="{FF2B5EF4-FFF2-40B4-BE49-F238E27FC236}">
                <a16:creationId xmlns:a16="http://schemas.microsoft.com/office/drawing/2014/main" id="{1AB653FB-98DA-4EA9-BFE1-C2044ED3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53" y="3746242"/>
            <a:ext cx="7633648" cy="3111757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327B9EB-8B0B-4732-92D9-9B11DE0F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6" y="369063"/>
            <a:ext cx="2846948" cy="28469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n 7" descr="Imagen que contiene cerca&#10;&#10;Descripción generada automáticamente">
            <a:extLst>
              <a:ext uri="{FF2B5EF4-FFF2-40B4-BE49-F238E27FC236}">
                <a16:creationId xmlns:a16="http://schemas.microsoft.com/office/drawing/2014/main" id="{085CFD2B-FBC9-47EB-9143-537A9943D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6" y="4242474"/>
            <a:ext cx="3477350" cy="21577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28C490-F37A-4371-A6EA-F663E15465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7"/>
          <a:stretch/>
        </p:blipFill>
        <p:spPr>
          <a:xfrm>
            <a:off x="9005778" y="530232"/>
            <a:ext cx="2646209" cy="31117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Lágrima 15">
            <a:extLst>
              <a:ext uri="{FF2B5EF4-FFF2-40B4-BE49-F238E27FC236}">
                <a16:creationId xmlns:a16="http://schemas.microsoft.com/office/drawing/2014/main" id="{29F6C77E-A9CA-4EB8-99D6-2BE5D7A14F18}"/>
              </a:ext>
            </a:extLst>
          </p:cNvPr>
          <p:cNvSpPr/>
          <p:nvPr/>
        </p:nvSpPr>
        <p:spPr>
          <a:xfrm>
            <a:off x="3771931" y="986778"/>
            <a:ext cx="4603246" cy="3184258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>
                <a:rot lat="1080000" lon="20039998" rev="600000"/>
              </a:camera>
              <a:lightRig rig="threePt" dir="t"/>
            </a:scene3d>
            <a:sp3d/>
          </a:bodyPr>
          <a:lstStyle/>
          <a:p>
            <a:pPr lvl="0" algn="ctr"/>
            <a:r>
              <a:rPr lang="es-MX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FLEXIBLE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97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6D2077AF-EA96-4971-B5EE-9ED3A03CC3C1}"/>
              </a:ext>
            </a:extLst>
          </p:cNvPr>
          <p:cNvSpPr/>
          <p:nvPr/>
        </p:nvSpPr>
        <p:spPr>
          <a:xfrm>
            <a:off x="3260036" y="345459"/>
            <a:ext cx="5049077" cy="1020419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+mj-ea"/>
                <a:cs typeface="+mj-cs"/>
              </a:rPr>
              <a:t>Metodología</a:t>
            </a:r>
            <a:endParaRPr lang="es-MX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B3DED0-8995-4641-A9DB-8C54C72B9A25}"/>
              </a:ext>
            </a:extLst>
          </p:cNvPr>
          <p:cNvSpPr txBox="1"/>
          <p:nvPr/>
        </p:nvSpPr>
        <p:spPr>
          <a:xfrm>
            <a:off x="490330" y="1683026"/>
            <a:ext cx="1088003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Elegir entre crear un inventario o cargar uno existente.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Elegir hasta que el usuario cierre el inventario entre: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UcPeriod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Insertar un nuevo nodo.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UcPeriod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Buscar un nodo y mostrarlo.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UcPeriod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Modificar datos de un nodo.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UcPeriod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Eliminar un nodo.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UcPeriod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Mostrar el inventario.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UcPeriod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Guardar el inventario.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arenR"/>
            </a:pPr>
            <a:r>
              <a:rPr lang="es-MX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Repetir las veces que el usuario decida.</a:t>
            </a:r>
          </a:p>
        </p:txBody>
      </p:sp>
    </p:spTree>
    <p:extLst>
      <p:ext uri="{BB962C8B-B14F-4D97-AF65-F5344CB8AC3E}">
        <p14:creationId xmlns:p14="http://schemas.microsoft.com/office/powerpoint/2010/main" val="33865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diagonales redondeadas 5">
            <a:extLst>
              <a:ext uri="{FF2B5EF4-FFF2-40B4-BE49-F238E27FC236}">
                <a16:creationId xmlns:a16="http://schemas.microsoft.com/office/drawing/2014/main" id="{2DD051E6-6AD9-463E-9C46-776EBD8C5BBB}"/>
              </a:ext>
            </a:extLst>
          </p:cNvPr>
          <p:cNvSpPr/>
          <p:nvPr/>
        </p:nvSpPr>
        <p:spPr>
          <a:xfrm>
            <a:off x="3394948" y="465380"/>
            <a:ext cx="5049077" cy="1020419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+mj-ea"/>
                <a:cs typeface="+mj-cs"/>
              </a:rPr>
              <a:t>Resultados</a:t>
            </a:r>
            <a:endParaRPr lang="es-MX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1C55364-7CD8-4398-99ED-097C76EC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991" y="1858203"/>
            <a:ext cx="7056989" cy="4690116"/>
          </a:xfrm>
          <a:prstGeom prst="rect">
            <a:avLst/>
          </a:prstGeom>
          <a:ln w="2286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538008-2FA1-4C25-9A14-9A3DC1F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90" y="1858203"/>
            <a:ext cx="7056989" cy="4534417"/>
          </a:xfrm>
          <a:prstGeom prst="rect">
            <a:avLst/>
          </a:prstGeom>
          <a:ln w="2286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86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245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Aldhabi</vt:lpstr>
      <vt:lpstr>Arial</vt:lpstr>
      <vt:lpstr>Calibri</vt:lpstr>
      <vt:lpstr>Calibri Light</vt:lpstr>
      <vt:lpstr>Constantia</vt:lpstr>
      <vt:lpstr>Celestial</vt:lpstr>
      <vt:lpstr>   Inventarium universalis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Inventarium universalis</dc:title>
  <dc:creator>RODRIGO PINEDA GONZALEZ</dc:creator>
  <cp:lastModifiedBy>RODRIGO PINEDA GONZALEZ</cp:lastModifiedBy>
  <cp:revision>10</cp:revision>
  <dcterms:created xsi:type="dcterms:W3CDTF">2020-05-24T08:40:10Z</dcterms:created>
  <dcterms:modified xsi:type="dcterms:W3CDTF">2020-05-26T07:00:43Z</dcterms:modified>
</cp:coreProperties>
</file>