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72" r:id="rId7"/>
    <p:sldId id="270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EAA5-51CB-44FE-8B18-7977DC2CCB86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3CA0F-3E78-409E-8779-55CD46E8A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7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0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83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497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7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3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0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529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4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1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5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7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2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34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3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58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98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E31D-88E0-4BCF-8786-C8E7D0EB3EC8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FA58-6038-4F50-9001-CA019B231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59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17/06/relationships/model3d" Target="../media/model3d1.glb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2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E445-BEB1-8EBB-9129-E55BEE71C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5870" y="715626"/>
            <a:ext cx="5367866" cy="2387600"/>
          </a:xfrm>
        </p:spPr>
        <p:txBody>
          <a:bodyPr>
            <a:normAutofit/>
          </a:bodyPr>
          <a:lstStyle/>
          <a:p>
            <a:r>
              <a:rPr lang="pt-BR" sz="5400" cap="none" dirty="0">
                <a:solidFill>
                  <a:schemeClr val="tx1">
                    <a:lumMod val="85000"/>
                  </a:schemeClr>
                </a:solidFill>
                <a:latin typeface="Candara Light" panose="020E0502030303020204" pitchFamily="34" charset="0"/>
                <a:ea typeface="BatangChe" panose="020B0503020000020004" pitchFamily="49" charset="-127"/>
              </a:rPr>
              <a:t>Curso Técnico de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22740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CBC33-E7A6-FEA5-0C65-6FC0EA6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cap="none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EQUIPE</a:t>
            </a:r>
            <a:endParaRPr lang="pt-BR" sz="4000" cap="none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71CDF-91A8-15E7-B833-CCB93A09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9010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Candara Light" panose="020E0502030303020204" pitchFamily="34" charset="0"/>
              </a:rPr>
              <a:t>Guilherme Gaspar </a:t>
            </a:r>
            <a:r>
              <a:rPr lang="pt-BR" dirty="0" err="1">
                <a:solidFill>
                  <a:schemeClr val="bg1"/>
                </a:solidFill>
                <a:latin typeface="Candara Light" panose="020E0502030303020204" pitchFamily="34" charset="0"/>
              </a:rPr>
              <a:t>Simas</a:t>
            </a:r>
            <a:endParaRPr lang="pt-BR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Candara Light" panose="020E0502030303020204" pitchFamily="34" charset="0"/>
              </a:rPr>
              <a:t>Luiz Antônio Machado Cardoso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Candara Light" panose="020E0502030303020204" pitchFamily="34" charset="0"/>
              </a:rPr>
              <a:t>Maximiliano Vargas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Candara Light" panose="020E0502030303020204" pitchFamily="34" charset="0"/>
              </a:rPr>
              <a:t>Rodrigo Garcia Cordeiro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Candara Light" panose="020E0502030303020204" pitchFamily="34" charset="0"/>
              </a:rPr>
              <a:t>Rodrigo Pinto Monteiro de Almeida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Candara Light" panose="020E0502030303020204" pitchFamily="34" charset="0"/>
            </a:endParaRPr>
          </a:p>
        </p:txBody>
      </p:sp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9" name="Modelo 3D 8" descr="Ícone masculino">
                <a:extLst>
                  <a:ext uri="{FF2B5EF4-FFF2-40B4-BE49-F238E27FC236}">
                    <a16:creationId xmlns:a16="http://schemas.microsoft.com/office/drawing/2014/main" id="{CECDEC53-390C-AD74-983D-49C639F3FD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0721771"/>
                  </p:ext>
                </p:extLst>
              </p:nvPr>
            </p:nvGraphicFramePr>
            <p:xfrm>
              <a:off x="6403929" y="3825424"/>
              <a:ext cx="541819" cy="167298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41819" cy="1672985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1211238" ay="2755728" az="88785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73963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Modelo 3D 8" descr="Ícone masculino">
                <a:extLst>
                  <a:ext uri="{FF2B5EF4-FFF2-40B4-BE49-F238E27FC236}">
                    <a16:creationId xmlns:a16="http://schemas.microsoft.com/office/drawing/2014/main" id="{CECDEC53-390C-AD74-983D-49C639F3FD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3929" y="3825424"/>
                <a:ext cx="541819" cy="1672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10" name="Modelo 3D 9" descr="Ícone masculino">
                <a:extLst>
                  <a:ext uri="{FF2B5EF4-FFF2-40B4-BE49-F238E27FC236}">
                    <a16:creationId xmlns:a16="http://schemas.microsoft.com/office/drawing/2014/main" id="{05A06F5C-F4B1-B4D5-C334-5DBF868DEE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2566415"/>
                  </p:ext>
                </p:extLst>
              </p:nvPr>
            </p:nvGraphicFramePr>
            <p:xfrm>
              <a:off x="7326953" y="3924989"/>
              <a:ext cx="541854" cy="167798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41854" cy="1677984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2663877" ay="-2714622" az="-208874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7396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Modelo 3D 9" descr="Ícone masculino">
                <a:extLst>
                  <a:ext uri="{FF2B5EF4-FFF2-40B4-BE49-F238E27FC236}">
                    <a16:creationId xmlns:a16="http://schemas.microsoft.com/office/drawing/2014/main" id="{05A06F5C-F4B1-B4D5-C334-5DBF868DEE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6953" y="3924989"/>
                <a:ext cx="541854" cy="1677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11" name="Modelo 3D 10" descr="Ícone masculino">
                <a:extLst>
                  <a:ext uri="{FF2B5EF4-FFF2-40B4-BE49-F238E27FC236}">
                    <a16:creationId xmlns:a16="http://schemas.microsoft.com/office/drawing/2014/main" id="{A35BCCCE-ED52-CDC0-3772-6CB6D3100E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2021344"/>
                  </p:ext>
                </p:extLst>
              </p:nvPr>
            </p:nvGraphicFramePr>
            <p:xfrm>
              <a:off x="8214902" y="3932241"/>
              <a:ext cx="636916" cy="166200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36916" cy="1662002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2137081" ay="1622020" az="1082172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7396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Modelo 3D 10" descr="Ícone masculino">
                <a:extLst>
                  <a:ext uri="{FF2B5EF4-FFF2-40B4-BE49-F238E27FC236}">
                    <a16:creationId xmlns:a16="http://schemas.microsoft.com/office/drawing/2014/main" id="{A35BCCCE-ED52-CDC0-3772-6CB6D3100E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14902" y="3932241"/>
                <a:ext cx="636916" cy="1662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12" name="Modelo 3D 11" descr="Ícone masculino">
                <a:extLst>
                  <a:ext uri="{FF2B5EF4-FFF2-40B4-BE49-F238E27FC236}">
                    <a16:creationId xmlns:a16="http://schemas.microsoft.com/office/drawing/2014/main" id="{767E6B9C-FB2B-CB73-7371-CC257CD25A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0397064"/>
                  </p:ext>
                </p:extLst>
              </p:nvPr>
            </p:nvGraphicFramePr>
            <p:xfrm>
              <a:off x="9169393" y="3985821"/>
              <a:ext cx="598891" cy="161029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8891" cy="1610293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1619525" ay="-2304702" az="-1053634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7396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Modelo 3D 11" descr="Ícone masculino">
                <a:extLst>
                  <a:ext uri="{FF2B5EF4-FFF2-40B4-BE49-F238E27FC236}">
                    <a16:creationId xmlns:a16="http://schemas.microsoft.com/office/drawing/2014/main" id="{767E6B9C-FB2B-CB73-7371-CC257CD25A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9393" y="3985821"/>
                <a:ext cx="598891" cy="1610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13" name="Modelo 3D 12" descr="Ícone masculino">
                <a:extLst>
                  <a:ext uri="{FF2B5EF4-FFF2-40B4-BE49-F238E27FC236}">
                    <a16:creationId xmlns:a16="http://schemas.microsoft.com/office/drawing/2014/main" id="{BD1D39DA-39CC-3D60-2CD7-B16FCF69AA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7028086"/>
                  </p:ext>
                </p:extLst>
              </p:nvPr>
            </p:nvGraphicFramePr>
            <p:xfrm>
              <a:off x="10085861" y="3959967"/>
              <a:ext cx="712965" cy="160654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712965" cy="1606549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2563231" ay="-937091" az="-837684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7396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Modelo 3D 12" descr="Ícone masculino">
                <a:extLst>
                  <a:ext uri="{FF2B5EF4-FFF2-40B4-BE49-F238E27FC236}">
                    <a16:creationId xmlns:a16="http://schemas.microsoft.com/office/drawing/2014/main" id="{BD1D39DA-39CC-3D60-2CD7-B16FCF69AA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85861" y="3959967"/>
                <a:ext cx="712965" cy="16065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6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CBC33-E7A6-FEA5-0C65-6FC0EA68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76" y="1204306"/>
            <a:ext cx="9905998" cy="147857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O que é o aplicativo ?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sz="4000" cap="none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71CDF-91A8-15E7-B833-CCB93A09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218" y="3354388"/>
            <a:ext cx="5617011" cy="443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Candara Light" panose="020E0502030303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É um sistema que auxilia micro e pequenas empresas a definir suas metas para gerar lucro.</a:t>
            </a:r>
            <a:endParaRPr lang="pt-BR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CBC33-E7A6-FEA5-0C65-6FC0EA68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1" y="1175731"/>
            <a:ext cx="9905998" cy="1478570"/>
          </a:xfrm>
        </p:spPr>
        <p:txBody>
          <a:bodyPr>
            <a:normAutofit fontScale="90000"/>
          </a:bodyPr>
          <a:lstStyle/>
          <a:p>
            <a:pPr lvl="1"/>
            <a:r>
              <a:rPr lang="pt-BR" sz="4400" dirty="0" smtClean="0">
                <a:latin typeface="Candara Light" panose="020E0502030303020204" pitchFamily="34" charset="0"/>
              </a:rPr>
              <a:t>PÚBLICO ALVO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800" dirty="0"/>
              <a:t>         </a:t>
            </a:r>
            <a:r>
              <a:rPr lang="pt-BR" sz="1600" dirty="0"/>
              <a:t/>
            </a:r>
            <a:br>
              <a:rPr lang="pt-BR" sz="1600" dirty="0"/>
            </a:br>
            <a:endParaRPr lang="pt-BR" sz="5400" cap="none" dirty="0">
              <a:solidFill>
                <a:schemeClr val="tx1">
                  <a:lumMod val="85000"/>
                </a:schemeClr>
              </a:solidFill>
              <a:latin typeface="Candara Light" panose="020E05020303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71CDF-91A8-15E7-B833-CCB93A09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182" y="3078569"/>
            <a:ext cx="6645572" cy="17198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sz="1400" dirty="0"/>
          </a:p>
          <a:p>
            <a:pPr algn="ctr"/>
            <a:r>
              <a:rPr lang="pt-BR" sz="3000" dirty="0">
                <a:latin typeface="Candara Light" panose="020E0502030303020204" pitchFamily="34" charset="0"/>
              </a:rPr>
              <a:t>         </a:t>
            </a:r>
            <a:r>
              <a:rPr lang="pt-BR" dirty="0">
                <a:solidFill>
                  <a:schemeClr val="bg1"/>
                </a:solidFill>
                <a:latin typeface="Candara Light" panose="020E0502030303020204" pitchFamily="34" charset="0"/>
              </a:rPr>
              <a:t>Microempresas, pequenas empresas. 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85000"/>
                </a:schemeClr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CBC33-E7A6-FEA5-0C65-6FC0EA68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662" y="910834"/>
            <a:ext cx="9905998" cy="1478570"/>
          </a:xfrm>
        </p:spPr>
        <p:txBody>
          <a:bodyPr>
            <a:normAutofit/>
          </a:bodyPr>
          <a:lstStyle/>
          <a:p>
            <a:r>
              <a:rPr lang="pt-BR" sz="4000" cap="none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OBJETIVO</a:t>
            </a:r>
            <a:endParaRPr lang="pt-BR" sz="4000" cap="none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5C6803F-E2F5-7E42-623C-66A24CC961D9}"/>
              </a:ext>
            </a:extLst>
          </p:cNvPr>
          <p:cNvSpPr txBox="1"/>
          <p:nvPr/>
        </p:nvSpPr>
        <p:spPr>
          <a:xfrm>
            <a:off x="4148186" y="2846604"/>
            <a:ext cx="54089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1200" dirty="0"/>
          </a:p>
          <a:p>
            <a:r>
              <a:rPr lang="pt-BR" dirty="0"/>
              <a:t> </a:t>
            </a:r>
            <a:endParaRPr lang="pt-BR" sz="1600" dirty="0"/>
          </a:p>
          <a:p>
            <a:r>
              <a:rPr lang="pt-BR" sz="2400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O aplicativo tem como objetivo aprimorar a gestão financeira de empreendedores, possibilitando com os dados obtidos elaborar metas diárias para cumprir e gerar lucro.</a:t>
            </a:r>
            <a:endParaRPr lang="pt-BR" sz="24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2838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Candara Light" panose="020E0502030303020204" pitchFamily="34" charset="0"/>
              </a:rPr>
              <a:t>Cadastro de saída </a:t>
            </a:r>
            <a:endParaRPr lang="pt-BR" sz="4000" dirty="0">
              <a:latin typeface="Candara Light" panose="020E0502030303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8" y="1666941"/>
            <a:ext cx="5130800" cy="4367147"/>
          </a:xfrm>
        </p:spPr>
      </p:pic>
      <p:sp>
        <p:nvSpPr>
          <p:cNvPr id="6" name="CaixaDeTexto 5"/>
          <p:cNvSpPr txBox="1"/>
          <p:nvPr/>
        </p:nvSpPr>
        <p:spPr>
          <a:xfrm>
            <a:off x="7158038" y="2614613"/>
            <a:ext cx="3529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ndara Light" panose="020E0502030303020204" pitchFamily="34" charset="0"/>
              </a:rPr>
              <a:t>Tela que o usuário cadastra as saídas.</a:t>
            </a:r>
            <a:endParaRPr lang="pt-BR" sz="24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7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1845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Candara Light" panose="020E0502030303020204" pitchFamily="34" charset="0"/>
              </a:rPr>
              <a:t>Relatório</a:t>
            </a:r>
            <a:endParaRPr lang="pt-BR" sz="4000" dirty="0">
              <a:latin typeface="Candara Light" panose="020E0502030303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30" y="1397001"/>
            <a:ext cx="4868680" cy="5110257"/>
          </a:xfrm>
        </p:spPr>
      </p:pic>
      <p:sp>
        <p:nvSpPr>
          <p:cNvPr id="5" name="CaixaDeTexto 4"/>
          <p:cNvSpPr txBox="1"/>
          <p:nvPr/>
        </p:nvSpPr>
        <p:spPr>
          <a:xfrm>
            <a:off x="1141412" y="3171825"/>
            <a:ext cx="440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ndara Light" panose="020E0502030303020204" pitchFamily="34" charset="0"/>
              </a:rPr>
              <a:t>Pagina que contém as saídas, entradas e os totais.</a:t>
            </a:r>
            <a:endParaRPr lang="pt-BR" sz="24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18989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Candara Light" panose="020E0502030303020204" pitchFamily="34" charset="0"/>
              </a:rPr>
              <a:t>Metas diárias </a:t>
            </a:r>
            <a:endParaRPr lang="pt-BR" sz="4000" dirty="0">
              <a:latin typeface="Candara Light" panose="020E0502030303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5" y="1668463"/>
            <a:ext cx="6433024" cy="4122737"/>
          </a:xfrm>
        </p:spPr>
      </p:pic>
      <p:sp>
        <p:nvSpPr>
          <p:cNvPr id="5" name="CaixaDeTexto 4"/>
          <p:cNvSpPr txBox="1"/>
          <p:nvPr/>
        </p:nvSpPr>
        <p:spPr>
          <a:xfrm>
            <a:off x="8585202" y="2303205"/>
            <a:ext cx="2158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ndara Light" panose="020E0502030303020204" pitchFamily="34" charset="0"/>
              </a:rPr>
              <a:t>Pagina que o usuário visualizará a sua meta diária.</a:t>
            </a:r>
            <a:endParaRPr lang="pt-BR" sz="24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4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CBC33-E7A6-FEA5-0C65-6FC0EA68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88" y="100531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cap="none" dirty="0">
                <a:solidFill>
                  <a:schemeClr val="bg1"/>
                </a:solidFill>
                <a:latin typeface="Candara Light" panose="020E0502030303020204" pitchFamily="34" charset="0"/>
              </a:rPr>
              <a:t>Agradecemos pela atenção</a:t>
            </a:r>
          </a:p>
        </p:txBody>
      </p:sp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3" name="Modelo 3D 2" descr="Emoji Com Polegar Para Cima">
                <a:extLst>
                  <a:ext uri="{FF2B5EF4-FFF2-40B4-BE49-F238E27FC236}">
                    <a16:creationId xmlns:a16="http://schemas.microsoft.com/office/drawing/2014/main" id="{0702D0D4-7279-A6FD-9152-336CB1E0CC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2588101"/>
                  </p:ext>
                </p:extLst>
              </p:nvPr>
            </p:nvGraphicFramePr>
            <p:xfrm>
              <a:off x="4911432" y="3056347"/>
              <a:ext cx="2369136" cy="263554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369136" cy="2635545"/>
                    </a:xfrm>
                    <a:prstGeom prst="rect">
                      <a:avLst/>
                    </a:prstGeom>
                  </am3d:spPr>
                  <am3d:camera>
                    <am3d:pos x="0" y="0" z="663080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511" d="1000000"/>
                    <am3d:preTrans dx="-824025" dy="-17929067" dz="-2192431"/>
                    <am3d:scale>
                      <am3d:sx n="1000000" d="1000000"/>
                      <am3d:sy n="1000000" d="1000000"/>
                      <am3d:sz n="1000000" d="1000000"/>
                    </am3d:scale>
                    <am3d:rot ax="684335" ay="2262070" az="42198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7011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elo 3D 2" descr="Emoji Com Polegar Para Cima">
                <a:extLst>
                  <a:ext uri="{FF2B5EF4-FFF2-40B4-BE49-F238E27FC236}">
                    <a16:creationId xmlns:a16="http://schemas.microsoft.com/office/drawing/2014/main" id="{0702D0D4-7279-A6FD-9152-336CB1E0CC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1432" y="3056347"/>
                <a:ext cx="2369136" cy="26355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6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971</TotalTime>
  <Words>95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BatangChe</vt:lpstr>
      <vt:lpstr>Calibri</vt:lpstr>
      <vt:lpstr>Candara Light</vt:lpstr>
      <vt:lpstr>Trebuchet MS</vt:lpstr>
      <vt:lpstr>Tw Cen MT</vt:lpstr>
      <vt:lpstr>Circuito</vt:lpstr>
      <vt:lpstr>Curso Técnico de Desenvolvimento de Sistemas</vt:lpstr>
      <vt:lpstr>EQUIPE</vt:lpstr>
      <vt:lpstr>O que é o aplicativo ? </vt:lpstr>
      <vt:lpstr>PÚBLICO ALVO           </vt:lpstr>
      <vt:lpstr>OBJETIVO</vt:lpstr>
      <vt:lpstr>Cadastro de saída </vt:lpstr>
      <vt:lpstr>Relatório</vt:lpstr>
      <vt:lpstr>Metas diárias </vt:lpstr>
      <vt:lpstr>Agradecemos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Técnico de Desenvolvimento de Sistemas</dc:title>
  <dc:creator>rodrigocorddeiroo@outlook.com</dc:creator>
  <cp:lastModifiedBy>Aluno</cp:lastModifiedBy>
  <cp:revision>23</cp:revision>
  <dcterms:created xsi:type="dcterms:W3CDTF">2022-06-21T21:50:17Z</dcterms:created>
  <dcterms:modified xsi:type="dcterms:W3CDTF">2022-09-07T00:49:18Z</dcterms:modified>
</cp:coreProperties>
</file>