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Coleta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Sem esquecimentos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01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5" y="3864652"/>
            <a:ext cx="4487779" cy="29933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seu lixo e Porto Alegre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42" y="1270000"/>
            <a:ext cx="5620990" cy="359118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978" y="3864652"/>
            <a:ext cx="4610601" cy="29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você, por Porto Alegre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Diferentes perfis</a:t>
            </a:r>
          </a:p>
          <a:p>
            <a:endParaRPr lang="pt-BR" dirty="0" smtClean="0"/>
          </a:p>
          <a:p>
            <a:r>
              <a:rPr lang="pt-BR" dirty="0" smtClean="0"/>
              <a:t>Diferentes motivos para esquecer</a:t>
            </a:r>
          </a:p>
          <a:p>
            <a:endParaRPr lang="pt-BR" dirty="0" smtClean="0"/>
          </a:p>
          <a:p>
            <a:r>
              <a:rPr lang="pt-BR" dirty="0" smtClean="0"/>
              <a:t>Diferentes razões para agir</a:t>
            </a:r>
          </a:p>
          <a:p>
            <a:endParaRPr lang="pt-BR" dirty="0"/>
          </a:p>
          <a:p>
            <a:r>
              <a:rPr lang="pt-BR" dirty="0" smtClean="0"/>
              <a:t>Não precisa ser complicado</a:t>
            </a:r>
          </a:p>
          <a:p>
            <a:endParaRPr lang="pt-BR" dirty="0"/>
          </a:p>
          <a:p>
            <a:r>
              <a:rPr lang="pt-BR" dirty="0" smtClean="0"/>
              <a:t>Simples, ágil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398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" y="1350499"/>
            <a:ext cx="2795086" cy="49690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40" y="809129"/>
            <a:ext cx="2612356" cy="46441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11" y="11380"/>
            <a:ext cx="2598821" cy="46201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04" y="4542771"/>
            <a:ext cx="4741588" cy="23152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47" y="273432"/>
            <a:ext cx="2304013" cy="409602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 rot="21168683">
            <a:off x="149985" y="368927"/>
            <a:ext cx="317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chemeClr val="accent2"/>
                </a:solidFill>
                <a:latin typeface="Trebuchet MS (Títulos)"/>
                <a:ea typeface="Batang" panose="02030600000101010101" pitchFamily="18" charset="-127"/>
                <a:cs typeface="Arial" panose="020B0604020202020204" pitchFamily="34" charset="0"/>
              </a:rPr>
              <a:t>Simples, fácil, prático!</a:t>
            </a:r>
            <a:endParaRPr lang="pt-BR" sz="2400" i="1" dirty="0">
              <a:solidFill>
                <a:schemeClr val="accent2"/>
              </a:solidFill>
              <a:latin typeface="Trebuchet MS (Títulos)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9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5" y="685048"/>
            <a:ext cx="91440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5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Já Disponível no Google Play</a:t>
            </a:r>
            <a:br>
              <a:rPr lang="pt-BR" dirty="0" smtClean="0"/>
            </a:br>
            <a:r>
              <a:rPr lang="pt-BR" dirty="0" smtClean="0"/>
              <a:t>“Diário do Lixo </a:t>
            </a:r>
            <a:r>
              <a:rPr lang="pt-BR" dirty="0" err="1" smtClean="0"/>
              <a:t>Poa</a:t>
            </a:r>
            <a:r>
              <a:rPr lang="pt-BR" dirty="0" smtClean="0"/>
              <a:t> (Beta)”</a:t>
            </a:r>
            <a:endParaRPr lang="pt-BR" dirty="0"/>
          </a:p>
        </p:txBody>
      </p:sp>
      <p:pic>
        <p:nvPicPr>
          <p:cNvPr id="2050" name="Picture 2" descr="QR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08" y="2156112"/>
            <a:ext cx="3360094" cy="336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3dclass-app.com/3dclass/wiki/images/e/ef/Google-pla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77" y="3100538"/>
            <a:ext cx="4213980" cy="147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404535" y="5516208"/>
            <a:ext cx="454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2"/>
                </a:solidFill>
              </a:rPr>
              <a:t>Obrigado!</a:t>
            </a:r>
            <a:endParaRPr lang="pt-BR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47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Batang</vt:lpstr>
      <vt:lpstr>Arial</vt:lpstr>
      <vt:lpstr>Trebuchet MS</vt:lpstr>
      <vt:lpstr>Trebuchet MS (Títulos)</vt:lpstr>
      <vt:lpstr>Wingdings 3</vt:lpstr>
      <vt:lpstr>Facetado</vt:lpstr>
      <vt:lpstr>Coleta de lixo</vt:lpstr>
      <vt:lpstr>O seu lixo e Porto Alegre</vt:lpstr>
      <vt:lpstr>Por você, por Porto Alegre</vt:lpstr>
      <vt:lpstr>Apresentação do PowerPoint</vt:lpstr>
      <vt:lpstr>Apresentação do PowerPoint</vt:lpstr>
      <vt:lpstr>Já Disponível no Google Play “Diário do Lixo Poa (Beta)”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Coleta de lixo</dc:title>
  <dc:creator>Rodrigo Pacheco</dc:creator>
  <cp:lastModifiedBy>Rodrigo Pacheco</cp:lastModifiedBy>
  <cp:revision>13</cp:revision>
  <dcterms:created xsi:type="dcterms:W3CDTF">2014-12-13T08:33:32Z</dcterms:created>
  <dcterms:modified xsi:type="dcterms:W3CDTF">2014-12-13T11:28:38Z</dcterms:modified>
</cp:coreProperties>
</file>