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9727D-A420-4A58-8F20-07231042FC6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1FE8579-1718-482E-AB57-002CA7674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FD0769A-3957-41C5-8E2B-B256046F6C84}"/>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5C0506D4-EA17-46DE-8A8D-120ED600DE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883C839-38E2-4992-B185-623DE4118AB4}"/>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4630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AEDD1-8E81-4B5D-B2EC-D9EBDCD66CB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19A7165-1FC4-4D8C-AA4F-E712DE1E540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4136EE-F5D2-4F03-A21C-ADC8BA4BFA19}"/>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39371727-9028-4D63-BF2B-57EC33DED7A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FF1A204-ACA4-4721-A210-BB8507D127E6}"/>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64884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7DCF2E-8BD7-4853-BB73-355F665F0EC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14FAE88-71B1-4392-AAB1-5CC39E52BB4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E7BFF6-39F3-40BE-A25E-BD4A3F7134E8}"/>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E4789493-426F-4F23-9F0C-1FC1490DBF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983D48A-73E7-4A4B-8A4A-08E94FDA6289}"/>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62942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3C3CE-ACA6-493E-9262-9DB3E86B84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45B993-DE3B-404B-B0D3-B6A808A3094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7AFFA1-3028-4669-8FBE-43D572E1301B}"/>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023E6ADB-6D99-4B51-A727-3D8212C1772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D836B0-E876-495E-BC4F-ABE3369D6374}"/>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158611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99610-442D-42D1-BE15-12CB75042AF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D4C9FC0-08D1-4B2D-87EB-1E64F77F9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6E50A2C-95B4-40F0-97E5-AC80592A20EA}"/>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AB7430F5-B0C9-4C5E-A367-C72A0C4A185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B91096F-65CA-4BCC-8D4F-BB385F45586C}"/>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80686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D345F-B80B-49C9-AF04-75EDCAE42CF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DE6766B-1F8E-4477-99E9-B1206E53283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048E68F-F8A9-4680-9318-1780B9D59DA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ED1B242-A173-4C31-8D5D-9E867A55DA58}"/>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6" name="Espaço Reservado para Rodapé 5">
            <a:extLst>
              <a:ext uri="{FF2B5EF4-FFF2-40B4-BE49-F238E27FC236}">
                <a16:creationId xmlns:a16="http://schemas.microsoft.com/office/drawing/2014/main" id="{2F60F593-2A08-4B4F-93E0-6C140037E2E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13C09CB-859F-458D-BB6E-452A4FE83F03}"/>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46220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35431-E1A7-4C87-B9B9-C7C41A80BA7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D360DCF-1479-417E-8FF9-A85780E7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AE7C5A3-0707-42E4-9884-7079BD0607D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8D720EB-51AB-4EC4-AD6F-D25A2B755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E32363B-7D47-4ABE-91AD-20BB133165E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58D71BB-AB8D-4C53-A61A-273C12A8FD49}"/>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8" name="Espaço Reservado para Rodapé 7">
            <a:extLst>
              <a:ext uri="{FF2B5EF4-FFF2-40B4-BE49-F238E27FC236}">
                <a16:creationId xmlns:a16="http://schemas.microsoft.com/office/drawing/2014/main" id="{35EDA445-7393-44F3-B937-EF43AB6CA76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A3FBB1A-7D9F-42EC-8259-5B32B0B71BAF}"/>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15694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9B8CA-4107-462B-93D9-14E23F912C9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60E4D4-8ED7-4CBF-BC38-84F9DE8F4A26}"/>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4" name="Espaço Reservado para Rodapé 3">
            <a:extLst>
              <a:ext uri="{FF2B5EF4-FFF2-40B4-BE49-F238E27FC236}">
                <a16:creationId xmlns:a16="http://schemas.microsoft.com/office/drawing/2014/main" id="{C3B7747C-B170-4F0D-8EA2-C7F105322FD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33234D5-B19B-42BC-91D4-05F966E0A3D6}"/>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3220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AC370AD-9C24-4F5C-8BF0-24C2A387ACA3}"/>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3" name="Espaço Reservado para Rodapé 2">
            <a:extLst>
              <a:ext uri="{FF2B5EF4-FFF2-40B4-BE49-F238E27FC236}">
                <a16:creationId xmlns:a16="http://schemas.microsoft.com/office/drawing/2014/main" id="{683F6CB3-9A37-4BAD-ACDF-2E9296ABAEB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B9266F2-AB97-4E1F-B158-93CECF6662BB}"/>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429152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0995B-392E-4412-A262-64945C38E02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4F1B3BF-FDA6-4342-894A-6C5AE9140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8BCB40F-28FF-4954-BB9F-C292B53B0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7759D0D-6F95-4BC3-A1AF-5F8024A6792F}"/>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6" name="Espaço Reservado para Rodapé 5">
            <a:extLst>
              <a:ext uri="{FF2B5EF4-FFF2-40B4-BE49-F238E27FC236}">
                <a16:creationId xmlns:a16="http://schemas.microsoft.com/office/drawing/2014/main" id="{35EF9FF4-7537-490F-983E-C23A43BCA34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6645E8A-19A9-479E-BE1E-BD639B5EC9D9}"/>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154795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4E983-4CC4-4DD0-8AC1-E2EB0A04FD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1335FA0-D70E-454E-9D2E-4337EA263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EC14F2A-03F3-4325-B827-9EF3CC08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03DF621-3658-4A74-8F0B-0175FEF46F65}"/>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6" name="Espaço Reservado para Rodapé 5">
            <a:extLst>
              <a:ext uri="{FF2B5EF4-FFF2-40B4-BE49-F238E27FC236}">
                <a16:creationId xmlns:a16="http://schemas.microsoft.com/office/drawing/2014/main" id="{737B4C04-C057-4B53-8056-F2B72CC832F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45E8D0-9909-4A40-A2EB-DB1E5D903A5D}"/>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4571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0EDB1AB-F3BF-42EA-A023-6416BBB7C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C22589B-1A17-4FEC-B7A4-B158DD86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F930AA7-E78D-4FD2-A313-33AC66994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BCF5755F-4117-48E4-A82D-1D5DB6116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CC1174D-39F7-4B6B-B267-97C0C54D4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513FE-E750-4DCA-8600-0CE9658508F4}" type="slidenum">
              <a:rPr lang="pt-BR" smtClean="0"/>
              <a:t>‹nº›</a:t>
            </a:fld>
            <a:endParaRPr lang="pt-BR"/>
          </a:p>
        </p:txBody>
      </p:sp>
    </p:spTree>
    <p:extLst>
      <p:ext uri="{BB962C8B-B14F-4D97-AF65-F5344CB8AC3E}">
        <p14:creationId xmlns:p14="http://schemas.microsoft.com/office/powerpoint/2010/main" val="40512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131135" y="956929"/>
            <a:ext cx="11929730" cy="2945219"/>
          </a:xfrm>
        </p:spPr>
        <p:txBody>
          <a:bodyPr>
            <a:normAutofit/>
          </a:bodyPr>
          <a:lstStyle/>
          <a:p>
            <a:r>
              <a:rPr lang="pt-BR" sz="6600" dirty="0">
                <a:ln w="19050">
                  <a:solidFill>
                    <a:schemeClr val="tx1"/>
                  </a:solidFill>
                </a:ln>
                <a:solidFill>
                  <a:schemeClr val="bg1"/>
                </a:solidFill>
                <a:latin typeface="Aharoni" panose="02010803020104030203" pitchFamily="2" charset="-79"/>
                <a:cs typeface="Aharoni" panose="02010803020104030203" pitchFamily="2" charset="-79"/>
              </a:rPr>
              <a:t>Projeto Integrador</a:t>
            </a:r>
            <a:br>
              <a:rPr lang="pt-BR" sz="6600" dirty="0">
                <a:ln w="19050">
                  <a:solidFill>
                    <a:schemeClr val="tx1"/>
                  </a:solidFill>
                </a:ln>
                <a:solidFill>
                  <a:schemeClr val="bg1"/>
                </a:solidFill>
                <a:latin typeface="Aharoni" panose="02010803020104030203" pitchFamily="2" charset="-79"/>
                <a:cs typeface="Aharoni" panose="02010803020104030203" pitchFamily="2" charset="-79"/>
              </a:rPr>
            </a:br>
            <a:r>
              <a:rPr lang="pt-BR" sz="6600" dirty="0">
                <a:ln w="19050">
                  <a:solidFill>
                    <a:schemeClr val="tx1"/>
                  </a:solidFill>
                </a:ln>
                <a:solidFill>
                  <a:schemeClr val="bg1"/>
                </a:solidFill>
                <a:latin typeface="Aharoni" panose="02010803020104030203" pitchFamily="2" charset="-79"/>
                <a:cs typeface="Aharoni" panose="02010803020104030203" pitchFamily="2" charset="-79"/>
              </a:rPr>
              <a:t>Curso Desenvolvimento Web Full Stack</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1026" name="Picture 2" descr="Ver a imagem de origem">
            <a:extLst>
              <a:ext uri="{FF2B5EF4-FFF2-40B4-BE49-F238E27FC236}">
                <a16:creationId xmlns:a16="http://schemas.microsoft.com/office/drawing/2014/main" id="{1C1FCD0A-9CB7-4FB3-A8FC-EE5A5280E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004" y="4586559"/>
            <a:ext cx="4380503" cy="131451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AB785C0E-46EB-4B4C-93C8-5AA400B45D69}"/>
              </a:ext>
            </a:extLst>
          </p:cNvPr>
          <p:cNvSpPr txBox="1">
            <a:spLocks/>
          </p:cNvSpPr>
          <p:nvPr/>
        </p:nvSpPr>
        <p:spPr>
          <a:xfrm>
            <a:off x="400493" y="4218762"/>
            <a:ext cx="2891347" cy="71899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800" dirty="0">
                <a:ln w="19050">
                  <a:solidFill>
                    <a:schemeClr val="tx1"/>
                  </a:solidFill>
                </a:ln>
                <a:solidFill>
                  <a:schemeClr val="bg1"/>
                </a:solidFill>
                <a:latin typeface="Arial Black" panose="020B0A04020102020204" pitchFamily="34" charset="0"/>
                <a:cs typeface="Aharoni" panose="02010803020104030203" pitchFamily="2" charset="-79"/>
              </a:rPr>
              <a:t>Grupo 7</a:t>
            </a:r>
          </a:p>
        </p:txBody>
      </p:sp>
      <p:sp>
        <p:nvSpPr>
          <p:cNvPr id="6" name="Título 1">
            <a:extLst>
              <a:ext uri="{FF2B5EF4-FFF2-40B4-BE49-F238E27FC236}">
                <a16:creationId xmlns:a16="http://schemas.microsoft.com/office/drawing/2014/main" id="{E2C40048-32F0-4896-AAD9-3DBFD8D654AB}"/>
              </a:ext>
            </a:extLst>
          </p:cNvPr>
          <p:cNvSpPr txBox="1">
            <a:spLocks/>
          </p:cNvSpPr>
          <p:nvPr/>
        </p:nvSpPr>
        <p:spPr>
          <a:xfrm>
            <a:off x="409520" y="4837042"/>
            <a:ext cx="4380503" cy="1064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dirty="0">
                <a:ln w="19050">
                  <a:solidFill>
                    <a:schemeClr val="tx1"/>
                  </a:solidFill>
                </a:ln>
                <a:solidFill>
                  <a:schemeClr val="bg1"/>
                </a:solidFill>
                <a:latin typeface="Arial Black" panose="020B0A04020102020204" pitchFamily="34" charset="0"/>
                <a:cs typeface="Aharoni" panose="02010803020104030203" pitchFamily="2" charset="-79"/>
              </a:rPr>
              <a:t>Eduardo Santana</a:t>
            </a:r>
          </a:p>
          <a:p>
            <a:pPr algn="l"/>
            <a:r>
              <a:rPr lang="pt-BR" sz="3200" dirty="0">
                <a:ln w="19050">
                  <a:solidFill>
                    <a:schemeClr val="tx1"/>
                  </a:solidFill>
                </a:ln>
                <a:solidFill>
                  <a:schemeClr val="bg1"/>
                </a:solidFill>
                <a:latin typeface="Arial Black" panose="020B0A04020102020204" pitchFamily="34" charset="0"/>
                <a:cs typeface="Aharoni" panose="02010803020104030203" pitchFamily="2" charset="-79"/>
              </a:rPr>
              <a:t>Rodrigo Azevedo</a:t>
            </a:r>
          </a:p>
        </p:txBody>
      </p:sp>
    </p:spTree>
    <p:extLst>
      <p:ext uri="{BB962C8B-B14F-4D97-AF65-F5344CB8AC3E}">
        <p14:creationId xmlns:p14="http://schemas.microsoft.com/office/powerpoint/2010/main" val="34700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1711487" y="1081539"/>
            <a:ext cx="8769025" cy="1891531"/>
          </a:xfrm>
        </p:spPr>
        <p:txBody>
          <a:bodyPr>
            <a:normAutofit/>
          </a:bodyPr>
          <a:lstStyle/>
          <a:p>
            <a:r>
              <a:rPr lang="pt-BR" sz="11500" dirty="0">
                <a:ln w="19050">
                  <a:solidFill>
                    <a:schemeClr val="tx1"/>
                  </a:solidFill>
                </a:ln>
                <a:solidFill>
                  <a:schemeClr val="bg1"/>
                </a:solidFill>
                <a:latin typeface="Aharoni" panose="02010803020104030203" pitchFamily="2" charset="-79"/>
                <a:cs typeface="Aharoni" panose="02010803020104030203" pitchFamily="2" charset="-79"/>
              </a:rPr>
              <a:t>Desapetech</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254" y="2946034"/>
            <a:ext cx="3003490" cy="2830427"/>
          </a:xfrm>
          <a:prstGeom prst="rect">
            <a:avLst/>
          </a:prstGeom>
        </p:spPr>
      </p:pic>
    </p:spTree>
    <p:extLst>
      <p:ext uri="{BB962C8B-B14F-4D97-AF65-F5344CB8AC3E}">
        <p14:creationId xmlns:p14="http://schemas.microsoft.com/office/powerpoint/2010/main" val="10019721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490103"/>
            <a:ext cx="8571702" cy="955335"/>
          </a:xfrm>
        </p:spPr>
        <p:txBody>
          <a:bodyPr>
            <a:noAutofit/>
          </a:bodyPr>
          <a:lstStyle/>
          <a:p>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Oque é o Desapetech?</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4401205"/>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rPr>
              <a:t>D</a:t>
            </a:r>
            <a:r>
              <a:rPr lang="pt-BR" sz="2800" b="1" dirty="0">
                <a:latin typeface="Roboto" panose="02000000000000000000" pitchFamily="2" charset="0"/>
                <a:ea typeface="Roboto" panose="02000000000000000000" pitchFamily="2" charset="0"/>
                <a:cs typeface="Times New Roman" panose="02020603050405020304" pitchFamily="18" charset="0"/>
              </a:rPr>
              <a:t>esapetech é um site de compras e vendas de eletrônicos usados.</a:t>
            </a: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Pensado no atual cenário por conta da pandemia o site foi desenvolvido com o intuito de você ter um local confiável para vender algum eletrônico em bom estado que você tenha em casa e esteja parado.</a:t>
            </a: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Mas também para você que quer comprar algo que já não está mais sendo lançado de forma oficial ou apenas quer comprar um produto com um valor mais baixo do que o convencional oferecido pelo mercado.</a:t>
            </a:r>
          </a:p>
        </p:txBody>
      </p:sp>
    </p:spTree>
    <p:extLst>
      <p:ext uri="{BB962C8B-B14F-4D97-AF65-F5344CB8AC3E}">
        <p14:creationId xmlns:p14="http://schemas.microsoft.com/office/powerpoint/2010/main" val="11653598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6022812"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Como Vender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2246769"/>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cs typeface="Times New Roman" panose="02020603050405020304" pitchFamily="18" charset="0"/>
              </a:rPr>
              <a:t>Para vender no Desapetech é muito simples e fácil.</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Após criar sua conta, é só cadastrar o produto que você quer vender informando os dados como nome, preço, descrição e quantidade.</a:t>
            </a:r>
          </a:p>
        </p:txBody>
      </p:sp>
    </p:spTree>
    <p:extLst>
      <p:ext uri="{BB962C8B-B14F-4D97-AF65-F5344CB8AC3E}">
        <p14:creationId xmlns:p14="http://schemas.microsoft.com/office/powerpoint/2010/main" val="16900393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6617970"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Como Comprar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3539430"/>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cs typeface="Times New Roman" panose="02020603050405020304" pitchFamily="18" charset="0"/>
              </a:rPr>
              <a:t>Para comprar no Desapetech também é muito simples, rápido e seguro.</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Basta você escolher um dos produtos cadastrados na plataforma e clicar em comprar, você vai ser direcionado para uma página de carrinho aonde ira aparecer o valor do produto e o frete, logo em seguida você terá que informar o meio de pagamento.</a:t>
            </a:r>
          </a:p>
        </p:txBody>
      </p:sp>
    </p:spTree>
    <p:extLst>
      <p:ext uri="{BB962C8B-B14F-4D97-AF65-F5344CB8AC3E}">
        <p14:creationId xmlns:p14="http://schemas.microsoft.com/office/powerpoint/2010/main" val="42898816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10652760"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Como monetizar o projeto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2677656"/>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cs typeface="Times New Roman" panose="02020603050405020304" pitchFamily="18" charset="0"/>
              </a:rPr>
              <a:t>Temos 2 modos de monetizar o projeto.</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Primeiro, cobrando uma taxa por venda realizada.</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Segundo, vendendo produtos novos ( esses sendo os únicos produtos novos do site ).</a:t>
            </a:r>
          </a:p>
        </p:txBody>
      </p:sp>
    </p:spTree>
    <p:extLst>
      <p:ext uri="{BB962C8B-B14F-4D97-AF65-F5344CB8AC3E}">
        <p14:creationId xmlns:p14="http://schemas.microsoft.com/office/powerpoint/2010/main" val="10953892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2215515" y="1210316"/>
            <a:ext cx="7760970" cy="1968488"/>
          </a:xfrm>
        </p:spPr>
        <p:txBody>
          <a:bodyPr>
            <a:noAutofit/>
          </a:bodyPr>
          <a:lstStyle/>
          <a:p>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VAMOS CONHECER </a:t>
            </a:r>
            <a:b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br>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O DESAPETECH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277" y="3024962"/>
            <a:ext cx="3179445" cy="2996243"/>
          </a:xfrm>
          <a:prstGeom prst="rect">
            <a:avLst/>
          </a:prstGeom>
        </p:spPr>
      </p:pic>
    </p:spTree>
    <p:extLst>
      <p:ext uri="{BB962C8B-B14F-4D97-AF65-F5344CB8AC3E}">
        <p14:creationId xmlns:p14="http://schemas.microsoft.com/office/powerpoint/2010/main" val="6787707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10652760"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Próximas atualizações?</a:t>
            </a: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9165700" cy="325217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pt-BR" sz="2800" b="1" dirty="0">
                <a:latin typeface="Roboto" panose="02000000000000000000" pitchFamily="2" charset="0"/>
                <a:ea typeface="Roboto" panose="02000000000000000000" pitchFamily="2" charset="0"/>
                <a:cs typeface="Times New Roman" panose="02020603050405020304" pitchFamily="18" charset="0"/>
              </a:rPr>
              <a:t>Notificações por e-mail para o vendedor</a:t>
            </a:r>
          </a:p>
          <a:p>
            <a:pPr marL="457200" indent="-457200" algn="just">
              <a:lnSpc>
                <a:spcPct val="150000"/>
              </a:lnSpc>
              <a:buFont typeface="Arial" panose="020B0604020202020204" pitchFamily="34" charset="0"/>
              <a:buChar char="•"/>
            </a:pPr>
            <a:r>
              <a:rPr lang="pt-BR" sz="2800" b="1" dirty="0">
                <a:latin typeface="Roboto" panose="02000000000000000000" pitchFamily="2" charset="0"/>
                <a:ea typeface="Roboto" panose="02000000000000000000" pitchFamily="2" charset="0"/>
                <a:cs typeface="Times New Roman" panose="02020603050405020304" pitchFamily="18" charset="0"/>
              </a:rPr>
              <a:t>Sistemas de envio por PLP (Correios)</a:t>
            </a:r>
          </a:p>
          <a:p>
            <a:pPr marL="457200" indent="-457200" algn="just">
              <a:lnSpc>
                <a:spcPct val="150000"/>
              </a:lnSpc>
              <a:buFont typeface="Arial" panose="020B0604020202020204" pitchFamily="34" charset="0"/>
              <a:buChar char="•"/>
            </a:pPr>
            <a:r>
              <a:rPr lang="pt-BR" sz="2800" b="1" dirty="0">
                <a:latin typeface="Roboto" panose="02000000000000000000" pitchFamily="2" charset="0"/>
                <a:ea typeface="Roboto" panose="02000000000000000000" pitchFamily="2" charset="0"/>
                <a:cs typeface="Times New Roman" panose="02020603050405020304" pitchFamily="18" charset="0"/>
              </a:rPr>
              <a:t>Sistemas de pagamento ( MercadoPago, PagSeguro)</a:t>
            </a:r>
          </a:p>
          <a:p>
            <a:pPr marL="457200" indent="-457200" algn="just">
              <a:lnSpc>
                <a:spcPct val="150000"/>
              </a:lnSpc>
              <a:buFont typeface="Arial" panose="020B0604020202020204" pitchFamily="34" charset="0"/>
              <a:buChar char="•"/>
            </a:pPr>
            <a:r>
              <a:rPr lang="pt-BR" sz="2800" b="1" dirty="0">
                <a:latin typeface="Roboto" panose="02000000000000000000" pitchFamily="2" charset="0"/>
                <a:ea typeface="Roboto" panose="02000000000000000000" pitchFamily="2" charset="0"/>
                <a:cs typeface="Times New Roman" panose="02020603050405020304" pitchFamily="18" charset="0"/>
              </a:rPr>
              <a:t>Ranking de melhores vendedores.</a:t>
            </a:r>
          </a:p>
          <a:p>
            <a:pPr marL="457200" indent="-457200" algn="just">
              <a:lnSpc>
                <a:spcPct val="150000"/>
              </a:lnSpc>
              <a:buFont typeface="Arial" panose="020B0604020202020204" pitchFamily="34" charset="0"/>
              <a:buChar char="•"/>
            </a:pPr>
            <a:r>
              <a:rPr lang="pt-BR" sz="2800" b="1" dirty="0">
                <a:latin typeface="Roboto" panose="02000000000000000000" pitchFamily="2" charset="0"/>
                <a:ea typeface="Roboto" panose="02000000000000000000" pitchFamily="2" charset="0"/>
                <a:cs typeface="Times New Roman" panose="02020603050405020304" pitchFamily="18" charset="0"/>
              </a:rPr>
              <a:t>Clube de desconto para os clientes.</a:t>
            </a:r>
          </a:p>
        </p:txBody>
      </p:sp>
    </p:spTree>
    <p:extLst>
      <p:ext uri="{BB962C8B-B14F-4D97-AF65-F5344CB8AC3E}">
        <p14:creationId xmlns:p14="http://schemas.microsoft.com/office/powerpoint/2010/main" val="3634106704"/>
      </p:ext>
    </p:extLst>
  </p:cSld>
  <p:clrMapOvr>
    <a:masterClrMapping/>
  </p:clrMapOvr>
  <p:transition spd="slow">
    <p:push dir="u"/>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287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8</vt:i4>
      </vt:variant>
    </vt:vector>
  </HeadingPairs>
  <TitlesOfParts>
    <vt:vector size="15" baseType="lpstr">
      <vt:lpstr>Aharoni</vt:lpstr>
      <vt:lpstr>Arial</vt:lpstr>
      <vt:lpstr>Arial Black</vt:lpstr>
      <vt:lpstr>Calibri</vt:lpstr>
      <vt:lpstr>Calibri Light</vt:lpstr>
      <vt:lpstr>Roboto</vt:lpstr>
      <vt:lpstr>Tema do Office</vt:lpstr>
      <vt:lpstr>Projeto Integrador Curso Desenvolvimento Web Full Stack</vt:lpstr>
      <vt:lpstr>Desapetech</vt:lpstr>
      <vt:lpstr>Oque é o Desapetech?</vt:lpstr>
      <vt:lpstr>Como Vender ?</vt:lpstr>
      <vt:lpstr>Como Comprar ?</vt:lpstr>
      <vt:lpstr>Como monetizar o projeto ?</vt:lpstr>
      <vt:lpstr>VAMOS CONHECER  O DESAPETECH ?</vt:lpstr>
      <vt:lpstr>Próximas atualizações?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Curso Desenvolvimento Web Full Stack</dc:title>
  <dc:creator>Eduardo de Santana Ferreira</dc:creator>
  <cp:lastModifiedBy>Eduardo de Santana Ferreira</cp:lastModifiedBy>
  <cp:revision>11</cp:revision>
  <dcterms:created xsi:type="dcterms:W3CDTF">2021-03-11T16:17:06Z</dcterms:created>
  <dcterms:modified xsi:type="dcterms:W3CDTF">2021-03-11T23:42:49Z</dcterms:modified>
</cp:coreProperties>
</file>