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4" r:id="rId5"/>
    <p:sldId id="258" r:id="rId6"/>
    <p:sldId id="265" r:id="rId7"/>
    <p:sldId id="268" r:id="rId8"/>
    <p:sldId id="267" r:id="rId9"/>
    <p:sldId id="270" r:id="rId10"/>
    <p:sldId id="263" r:id="rId11"/>
    <p:sldId id="259" r:id="rId12"/>
    <p:sldId id="262" r:id="rId13"/>
    <p:sldId id="261" r:id="rId14"/>
    <p:sldId id="266" r:id="rId15"/>
    <p:sldId id="260" r:id="rId1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FC72A-9194-4D37-AC3F-5E95D26422CD}" v="167" dt="2022-10-12T20:57:29.151"/>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drigo" userId="ef022b83fee0c05d" providerId="LiveId" clId="{1B2FC72A-9194-4D37-AC3F-5E95D26422CD}"/>
    <pc:docChg chg="undo custSel addSld modSld sldOrd">
      <pc:chgData name="Christian Rodrigo" userId="ef022b83fee0c05d" providerId="LiveId" clId="{1B2FC72A-9194-4D37-AC3F-5E95D26422CD}" dt="2022-10-12T20:57:57.194" v="3712" actId="1076"/>
      <pc:docMkLst>
        <pc:docMk/>
      </pc:docMkLst>
      <pc:sldChg chg="addSp delSp modSp mod setBg">
        <pc:chgData name="Christian Rodrigo" userId="ef022b83fee0c05d" providerId="LiveId" clId="{1B2FC72A-9194-4D37-AC3F-5E95D26422CD}" dt="2022-10-12T20:51:11.334" v="3635" actId="21"/>
        <pc:sldMkLst>
          <pc:docMk/>
          <pc:sldMk cId="1241506779" sldId="256"/>
        </pc:sldMkLst>
        <pc:spChg chg="del">
          <ac:chgData name="Christian Rodrigo" userId="ef022b83fee0c05d" providerId="LiveId" clId="{1B2FC72A-9194-4D37-AC3F-5E95D26422CD}" dt="2022-10-12T11:20:38.953" v="1457" actId="478"/>
          <ac:spMkLst>
            <pc:docMk/>
            <pc:sldMk cId="1241506779" sldId="256"/>
            <ac:spMk id="2" creationId="{CDE43649-3199-E8C6-AC84-618F9F19BA6B}"/>
          </ac:spMkLst>
        </pc:spChg>
        <pc:spChg chg="mod">
          <ac:chgData name="Christian Rodrigo" userId="ef022b83fee0c05d" providerId="LiveId" clId="{1B2FC72A-9194-4D37-AC3F-5E95D26422CD}" dt="2022-10-12T11:21:23.273" v="1507" actId="6549"/>
          <ac:spMkLst>
            <pc:docMk/>
            <pc:sldMk cId="1241506779" sldId="256"/>
            <ac:spMk id="3" creationId="{26748E9C-84C9-ADA5-B4ED-E1EF3138E059}"/>
          </ac:spMkLst>
        </pc:spChg>
        <pc:spChg chg="add del mod">
          <ac:chgData name="Christian Rodrigo" userId="ef022b83fee0c05d" providerId="LiveId" clId="{1B2FC72A-9194-4D37-AC3F-5E95D26422CD}" dt="2022-10-12T20:50:02.825" v="3629"/>
          <ac:spMkLst>
            <pc:docMk/>
            <pc:sldMk cId="1241506779" sldId="256"/>
            <ac:spMk id="6" creationId="{AA639D40-3232-1C4B-712A-4508C2B24724}"/>
          </ac:spMkLst>
        </pc:spChg>
        <pc:spChg chg="add del mod">
          <ac:chgData name="Christian Rodrigo" userId="ef022b83fee0c05d" providerId="LiveId" clId="{1B2FC72A-9194-4D37-AC3F-5E95D26422CD}" dt="2022-10-12T20:51:11.334" v="3635" actId="21"/>
          <ac:spMkLst>
            <pc:docMk/>
            <pc:sldMk cId="1241506779" sldId="256"/>
            <ac:spMk id="7" creationId="{DDEF3232-8B6F-FF71-E71C-E389B0BEB547}"/>
          </ac:spMkLst>
        </pc:spChg>
        <pc:spChg chg="add">
          <ac:chgData name="Christian Rodrigo" userId="ef022b83fee0c05d" providerId="LiveId" clId="{1B2FC72A-9194-4D37-AC3F-5E95D26422CD}" dt="2022-10-12T11:20:45.311" v="1460" actId="26606"/>
          <ac:spMkLst>
            <pc:docMk/>
            <pc:sldMk cId="1241506779" sldId="256"/>
            <ac:spMk id="10" creationId="{C0B27210-D0CA-4654-B3E3-9ABB4F178EA1}"/>
          </ac:spMkLst>
        </pc:spChg>
        <pc:spChg chg="add">
          <ac:chgData name="Christian Rodrigo" userId="ef022b83fee0c05d" providerId="LiveId" clId="{1B2FC72A-9194-4D37-AC3F-5E95D26422CD}" dt="2022-10-12T11:20:45.311" v="1460" actId="26606"/>
          <ac:spMkLst>
            <pc:docMk/>
            <pc:sldMk cId="1241506779" sldId="256"/>
            <ac:spMk id="12" creationId="{1DB7C82F-AB7E-4F0C-B829-FA1B9C415180}"/>
          </ac:spMkLst>
        </pc:spChg>
        <pc:spChg chg="add">
          <ac:chgData name="Christian Rodrigo" userId="ef022b83fee0c05d" providerId="LiveId" clId="{1B2FC72A-9194-4D37-AC3F-5E95D26422CD}" dt="2022-10-12T11:20:45.311" v="1460" actId="26606"/>
          <ac:spMkLst>
            <pc:docMk/>
            <pc:sldMk cId="1241506779" sldId="256"/>
            <ac:spMk id="14" creationId="{70B66945-4967-4040-926D-DCA44313CDAB}"/>
          </ac:spMkLst>
        </pc:spChg>
        <pc:picChg chg="add mod">
          <ac:chgData name="Christian Rodrigo" userId="ef022b83fee0c05d" providerId="LiveId" clId="{1B2FC72A-9194-4D37-AC3F-5E95D26422CD}" dt="2022-10-12T11:20:45.311" v="1460" actId="26606"/>
          <ac:picMkLst>
            <pc:docMk/>
            <pc:sldMk cId="1241506779" sldId="256"/>
            <ac:picMk id="5" creationId="{5C843457-0914-6B20-8C79-7427E231D259}"/>
          </ac:picMkLst>
        </pc:picChg>
      </pc:sldChg>
      <pc:sldChg chg="addSp delSp modSp mod">
        <pc:chgData name="Christian Rodrigo" userId="ef022b83fee0c05d" providerId="LiveId" clId="{1B2FC72A-9194-4D37-AC3F-5E95D26422CD}" dt="2022-10-12T20:55:51.281" v="3684" actId="1076"/>
        <pc:sldMkLst>
          <pc:docMk/>
          <pc:sldMk cId="3544511086" sldId="257"/>
        </pc:sldMkLst>
        <pc:spChg chg="add mod">
          <ac:chgData name="Christian Rodrigo" userId="ef022b83fee0c05d" providerId="LiveId" clId="{1B2FC72A-9194-4D37-AC3F-5E95D26422CD}" dt="2022-10-12T11:57:50.485" v="3049" actId="20577"/>
          <ac:spMkLst>
            <pc:docMk/>
            <pc:sldMk cId="3544511086" sldId="257"/>
            <ac:spMk id="6" creationId="{74497907-2ED1-AF79-B3BC-5C394B6D347D}"/>
          </ac:spMkLst>
        </pc:spChg>
        <pc:spChg chg="add del mod">
          <ac:chgData name="Christian Rodrigo" userId="ef022b83fee0c05d" providerId="LiveId" clId="{1B2FC72A-9194-4D37-AC3F-5E95D26422CD}" dt="2022-10-12T11:57:53.939" v="3050" actId="478"/>
          <ac:spMkLst>
            <pc:docMk/>
            <pc:sldMk cId="3544511086" sldId="257"/>
            <ac:spMk id="7" creationId="{E3379F79-DC02-A8C9-A56B-360D0468E409}"/>
          </ac:spMkLst>
        </pc:spChg>
        <pc:spChg chg="add del mod">
          <ac:chgData name="Christian Rodrigo" userId="ef022b83fee0c05d" providerId="LiveId" clId="{1B2FC72A-9194-4D37-AC3F-5E95D26422CD}" dt="2022-10-12T11:57:55.107" v="3051" actId="478"/>
          <ac:spMkLst>
            <pc:docMk/>
            <pc:sldMk cId="3544511086" sldId="257"/>
            <ac:spMk id="8" creationId="{1F4BE6E8-3194-07C4-F538-C7655BAD7A61}"/>
          </ac:spMkLst>
        </pc:spChg>
        <pc:spChg chg="add del mod">
          <ac:chgData name="Christian Rodrigo" userId="ef022b83fee0c05d" providerId="LiveId" clId="{1B2FC72A-9194-4D37-AC3F-5E95D26422CD}" dt="2022-10-12T11:57:58.019" v="3053" actId="478"/>
          <ac:spMkLst>
            <pc:docMk/>
            <pc:sldMk cId="3544511086" sldId="257"/>
            <ac:spMk id="9" creationId="{EF5A33FC-DD78-C4CE-DC96-07915CE841E0}"/>
          </ac:spMkLst>
        </pc:spChg>
        <pc:spChg chg="add del mod">
          <ac:chgData name="Christian Rodrigo" userId="ef022b83fee0c05d" providerId="LiveId" clId="{1B2FC72A-9194-4D37-AC3F-5E95D26422CD}" dt="2022-10-12T11:57:59.363" v="3054" actId="478"/>
          <ac:spMkLst>
            <pc:docMk/>
            <pc:sldMk cId="3544511086" sldId="257"/>
            <ac:spMk id="10" creationId="{F10C40A0-05BE-FD95-9F20-E0AAFC347D55}"/>
          </ac:spMkLst>
        </pc:spChg>
        <pc:spChg chg="add del mod">
          <ac:chgData name="Christian Rodrigo" userId="ef022b83fee0c05d" providerId="LiveId" clId="{1B2FC72A-9194-4D37-AC3F-5E95D26422CD}" dt="2022-10-12T11:57:56.611" v="3052" actId="478"/>
          <ac:spMkLst>
            <pc:docMk/>
            <pc:sldMk cId="3544511086" sldId="257"/>
            <ac:spMk id="11" creationId="{D8B9FDBB-1E3E-7509-3B3D-69B24D93F6CB}"/>
          </ac:spMkLst>
        </pc:spChg>
        <pc:spChg chg="add del mod">
          <ac:chgData name="Christian Rodrigo" userId="ef022b83fee0c05d" providerId="LiveId" clId="{1B2FC72A-9194-4D37-AC3F-5E95D26422CD}" dt="2022-10-12T11:31:05.641" v="1993"/>
          <ac:spMkLst>
            <pc:docMk/>
            <pc:sldMk cId="3544511086" sldId="257"/>
            <ac:spMk id="12" creationId="{D97721CD-1F0A-107F-8486-780950D2153A}"/>
          </ac:spMkLst>
        </pc:spChg>
        <pc:spChg chg="add mod">
          <ac:chgData name="Christian Rodrigo" userId="ef022b83fee0c05d" providerId="LiveId" clId="{1B2FC72A-9194-4D37-AC3F-5E95D26422CD}" dt="2022-10-12T20:55:48.755" v="3683" actId="1076"/>
          <ac:spMkLst>
            <pc:docMk/>
            <pc:sldMk cId="3544511086" sldId="257"/>
            <ac:spMk id="13" creationId="{884F302C-7846-3546-F3BF-E19952AAB8C0}"/>
          </ac:spMkLst>
        </pc:spChg>
        <pc:spChg chg="add mod">
          <ac:chgData name="Christian Rodrigo" userId="ef022b83fee0c05d" providerId="LiveId" clId="{1B2FC72A-9194-4D37-AC3F-5E95D26422CD}" dt="2022-10-12T20:55:46.270" v="3682" actId="1076"/>
          <ac:spMkLst>
            <pc:docMk/>
            <pc:sldMk cId="3544511086" sldId="257"/>
            <ac:spMk id="14" creationId="{558D5FAB-8876-8254-F8A7-C3FC50575AB0}"/>
          </ac:spMkLst>
        </pc:spChg>
        <pc:spChg chg="add mod">
          <ac:chgData name="Christian Rodrigo" userId="ef022b83fee0c05d" providerId="LiveId" clId="{1B2FC72A-9194-4D37-AC3F-5E95D26422CD}" dt="2022-10-12T20:55:44.733" v="3681" actId="1076"/>
          <ac:spMkLst>
            <pc:docMk/>
            <pc:sldMk cId="3544511086" sldId="257"/>
            <ac:spMk id="15" creationId="{CA2637A7-EC1B-951B-0A57-9C806367BB0B}"/>
          </ac:spMkLst>
        </pc:spChg>
        <pc:spChg chg="add mod">
          <ac:chgData name="Christian Rodrigo" userId="ef022b83fee0c05d" providerId="LiveId" clId="{1B2FC72A-9194-4D37-AC3F-5E95D26422CD}" dt="2022-10-12T20:55:51.281" v="3684" actId="1076"/>
          <ac:spMkLst>
            <pc:docMk/>
            <pc:sldMk cId="3544511086" sldId="257"/>
            <ac:spMk id="16" creationId="{274ED0AA-A297-5071-D360-57CE835D2229}"/>
          </ac:spMkLst>
        </pc:spChg>
        <pc:spChg chg="add mod">
          <ac:chgData name="Christian Rodrigo" userId="ef022b83fee0c05d" providerId="LiveId" clId="{1B2FC72A-9194-4D37-AC3F-5E95D26422CD}" dt="2022-10-12T17:44:02.947" v="3506" actId="13822"/>
          <ac:spMkLst>
            <pc:docMk/>
            <pc:sldMk cId="3544511086" sldId="257"/>
            <ac:spMk id="17" creationId="{326E0E61-D711-2FE9-477E-D481C1332205}"/>
          </ac:spMkLst>
        </pc:spChg>
        <pc:spChg chg="add mod">
          <ac:chgData name="Christian Rodrigo" userId="ef022b83fee0c05d" providerId="LiveId" clId="{1B2FC72A-9194-4D37-AC3F-5E95D26422CD}" dt="2022-10-12T17:43:28.783" v="3504" actId="20577"/>
          <ac:spMkLst>
            <pc:docMk/>
            <pc:sldMk cId="3544511086" sldId="257"/>
            <ac:spMk id="18" creationId="{6C2E7B38-605E-E2DB-56CF-526EED78FA62}"/>
          </ac:spMkLst>
        </pc:spChg>
        <pc:spChg chg="add mod">
          <ac:chgData name="Christian Rodrigo" userId="ef022b83fee0c05d" providerId="LiveId" clId="{1B2FC72A-9194-4D37-AC3F-5E95D26422CD}" dt="2022-10-12T20:55:29.094" v="3676" actId="1076"/>
          <ac:spMkLst>
            <pc:docMk/>
            <pc:sldMk cId="3544511086" sldId="257"/>
            <ac:spMk id="19" creationId="{9DC252D5-3146-677E-D5BF-DCB76445D77F}"/>
          </ac:spMkLst>
        </pc:spChg>
        <pc:picChg chg="del">
          <ac:chgData name="Christian Rodrigo" userId="ef022b83fee0c05d" providerId="LiveId" clId="{1B2FC72A-9194-4D37-AC3F-5E95D26422CD}" dt="2022-10-12T11:04:30.496" v="752" actId="21"/>
          <ac:picMkLst>
            <pc:docMk/>
            <pc:sldMk cId="3544511086" sldId="257"/>
            <ac:picMk id="5" creationId="{D4F571DE-0596-E2F6-263B-DE32EEB0EA88}"/>
          </ac:picMkLst>
        </pc:picChg>
        <pc:picChg chg="add mod">
          <ac:chgData name="Christian Rodrigo" userId="ef022b83fee0c05d" providerId="LiveId" clId="{1B2FC72A-9194-4D37-AC3F-5E95D26422CD}" dt="2022-10-12T20:53:53.543" v="3655" actId="1076"/>
          <ac:picMkLst>
            <pc:docMk/>
            <pc:sldMk cId="3544511086" sldId="257"/>
            <ac:picMk id="20" creationId="{1A15626D-6EDB-6828-8096-48A30B238CEA}"/>
          </ac:picMkLst>
        </pc:picChg>
      </pc:sldChg>
      <pc:sldChg chg="addSp delSp modSp mod">
        <pc:chgData name="Christian Rodrigo" userId="ef022b83fee0c05d" providerId="LiveId" clId="{1B2FC72A-9194-4D37-AC3F-5E95D26422CD}" dt="2022-10-12T20:54:02.305" v="3658"/>
        <pc:sldMkLst>
          <pc:docMk/>
          <pc:sldMk cId="2087610490" sldId="258"/>
        </pc:sldMkLst>
        <pc:spChg chg="add mod">
          <ac:chgData name="Christian Rodrigo" userId="ef022b83fee0c05d" providerId="LiveId" clId="{1B2FC72A-9194-4D37-AC3F-5E95D26422CD}" dt="2022-10-12T11:27:25.102" v="1774" actId="1076"/>
          <ac:spMkLst>
            <pc:docMk/>
            <pc:sldMk cId="2087610490" sldId="258"/>
            <ac:spMk id="6" creationId="{7F6C97A2-D78B-AECD-C6BC-C2EF9D857210}"/>
          </ac:spMkLst>
        </pc:spChg>
        <pc:picChg chg="del mod">
          <ac:chgData name="Christian Rodrigo" userId="ef022b83fee0c05d" providerId="LiveId" clId="{1B2FC72A-9194-4D37-AC3F-5E95D26422CD}" dt="2022-10-12T11:19:30.067" v="1456" actId="478"/>
          <ac:picMkLst>
            <pc:docMk/>
            <pc:sldMk cId="2087610490" sldId="258"/>
            <ac:picMk id="5" creationId="{A75A301D-031E-81D3-5205-30E546179E09}"/>
          </ac:picMkLst>
        </pc:picChg>
        <pc:picChg chg="add mod">
          <ac:chgData name="Christian Rodrigo" userId="ef022b83fee0c05d" providerId="LiveId" clId="{1B2FC72A-9194-4D37-AC3F-5E95D26422CD}" dt="2022-10-12T20:54:02.305" v="3658"/>
          <ac:picMkLst>
            <pc:docMk/>
            <pc:sldMk cId="2087610490" sldId="258"/>
            <ac:picMk id="14" creationId="{88E27D5D-77EF-B1A3-C067-C0A9C2D527AD}"/>
          </ac:picMkLst>
        </pc:picChg>
        <pc:picChg chg="add mod">
          <ac:chgData name="Christian Rodrigo" userId="ef022b83fee0c05d" providerId="LiveId" clId="{1B2FC72A-9194-4D37-AC3F-5E95D26422CD}" dt="2022-10-12T11:39:20.513" v="2134" actId="1076"/>
          <ac:picMkLst>
            <pc:docMk/>
            <pc:sldMk cId="2087610490" sldId="258"/>
            <ac:picMk id="1026" creationId="{683D09BB-B9B1-4F02-D995-F21870109706}"/>
          </ac:picMkLst>
        </pc:picChg>
        <pc:picChg chg="add mod">
          <ac:chgData name="Christian Rodrigo" userId="ef022b83fee0c05d" providerId="LiveId" clId="{1B2FC72A-9194-4D37-AC3F-5E95D26422CD}" dt="2022-10-12T11:39:27.744" v="2138" actId="1076"/>
          <ac:picMkLst>
            <pc:docMk/>
            <pc:sldMk cId="2087610490" sldId="258"/>
            <ac:picMk id="1028" creationId="{211ED0B5-239E-F0D6-427B-F1B48CBA2BD9}"/>
          </ac:picMkLst>
        </pc:picChg>
        <pc:picChg chg="add mod">
          <ac:chgData name="Christian Rodrigo" userId="ef022b83fee0c05d" providerId="LiveId" clId="{1B2FC72A-9194-4D37-AC3F-5E95D26422CD}" dt="2022-10-12T11:39:23.338" v="2135" actId="1076"/>
          <ac:picMkLst>
            <pc:docMk/>
            <pc:sldMk cId="2087610490" sldId="258"/>
            <ac:picMk id="1030" creationId="{C3C91450-8148-E53F-4045-F4C536C46C33}"/>
          </ac:picMkLst>
        </pc:picChg>
        <pc:picChg chg="add mod">
          <ac:chgData name="Christian Rodrigo" userId="ef022b83fee0c05d" providerId="LiveId" clId="{1B2FC72A-9194-4D37-AC3F-5E95D26422CD}" dt="2022-10-12T11:39:26.874" v="2137" actId="1076"/>
          <ac:picMkLst>
            <pc:docMk/>
            <pc:sldMk cId="2087610490" sldId="258"/>
            <ac:picMk id="1032" creationId="{5E6A4526-D5CA-F685-F7E6-2472A20DEDA8}"/>
          </ac:picMkLst>
        </pc:picChg>
        <pc:picChg chg="add mod">
          <ac:chgData name="Christian Rodrigo" userId="ef022b83fee0c05d" providerId="LiveId" clId="{1B2FC72A-9194-4D37-AC3F-5E95D26422CD}" dt="2022-10-12T11:39:31.575" v="2140" actId="1076"/>
          <ac:picMkLst>
            <pc:docMk/>
            <pc:sldMk cId="2087610490" sldId="258"/>
            <ac:picMk id="1034" creationId="{9FF07C34-1BC6-DAC7-7B37-D7822238CC54}"/>
          </ac:picMkLst>
        </pc:picChg>
        <pc:picChg chg="add del mod">
          <ac:chgData name="Christian Rodrigo" userId="ef022b83fee0c05d" providerId="LiveId" clId="{1B2FC72A-9194-4D37-AC3F-5E95D26422CD}" dt="2022-10-12T11:37:50.525" v="2096" actId="478"/>
          <ac:picMkLst>
            <pc:docMk/>
            <pc:sldMk cId="2087610490" sldId="258"/>
            <ac:picMk id="1036" creationId="{7961394F-2590-E782-D5A9-CA2C894DABF7}"/>
          </ac:picMkLst>
        </pc:picChg>
        <pc:picChg chg="add mod">
          <ac:chgData name="Christian Rodrigo" userId="ef022b83fee0c05d" providerId="LiveId" clId="{1B2FC72A-9194-4D37-AC3F-5E95D26422CD}" dt="2022-10-12T11:39:24.567" v="2136" actId="1076"/>
          <ac:picMkLst>
            <pc:docMk/>
            <pc:sldMk cId="2087610490" sldId="258"/>
            <ac:picMk id="1038" creationId="{A890EEAC-35B5-2125-07F5-39009E93FD6A}"/>
          </ac:picMkLst>
        </pc:picChg>
      </pc:sldChg>
      <pc:sldChg chg="addSp delSp modSp mod">
        <pc:chgData name="Christian Rodrigo" userId="ef022b83fee0c05d" providerId="LiveId" clId="{1B2FC72A-9194-4D37-AC3F-5E95D26422CD}" dt="2022-10-12T20:54:26.800" v="3666"/>
        <pc:sldMkLst>
          <pc:docMk/>
          <pc:sldMk cId="3725958773" sldId="259"/>
        </pc:sldMkLst>
        <pc:spChg chg="add del mod">
          <ac:chgData name="Christian Rodrigo" userId="ef022b83fee0c05d" providerId="LiveId" clId="{1B2FC72A-9194-4D37-AC3F-5E95D26422CD}" dt="2022-10-12T11:15:05.854" v="1298" actId="478"/>
          <ac:spMkLst>
            <pc:docMk/>
            <pc:sldMk cId="3725958773" sldId="259"/>
            <ac:spMk id="10" creationId="{40B09A6F-8999-6113-4FD2-2A687ABE72A0}"/>
          </ac:spMkLst>
        </pc:spChg>
        <pc:spChg chg="add del mod">
          <ac:chgData name="Christian Rodrigo" userId="ef022b83fee0c05d" providerId="LiveId" clId="{1B2FC72A-9194-4D37-AC3F-5E95D26422CD}" dt="2022-10-12T11:15:08.045" v="1301" actId="478"/>
          <ac:spMkLst>
            <pc:docMk/>
            <pc:sldMk cId="3725958773" sldId="259"/>
            <ac:spMk id="11" creationId="{535A844A-1DFC-2E7F-4093-49799342E49F}"/>
          </ac:spMkLst>
        </pc:spChg>
        <pc:spChg chg="add mod">
          <ac:chgData name="Christian Rodrigo" userId="ef022b83fee0c05d" providerId="LiveId" clId="{1B2FC72A-9194-4D37-AC3F-5E95D26422CD}" dt="2022-10-12T11:16:35.336" v="1348" actId="1076"/>
          <ac:spMkLst>
            <pc:docMk/>
            <pc:sldMk cId="3725958773" sldId="259"/>
            <ac:spMk id="12" creationId="{AACBEB4B-9899-C5DA-BA27-49106C4762D6}"/>
          </ac:spMkLst>
        </pc:spChg>
        <pc:spChg chg="add mod">
          <ac:chgData name="Christian Rodrigo" userId="ef022b83fee0c05d" providerId="LiveId" clId="{1B2FC72A-9194-4D37-AC3F-5E95D26422CD}" dt="2022-10-12T11:15:41.197" v="1328" actId="20577"/>
          <ac:spMkLst>
            <pc:docMk/>
            <pc:sldMk cId="3725958773" sldId="259"/>
            <ac:spMk id="21" creationId="{878699FD-E08D-1E71-C8A9-2732E32B7CA9}"/>
          </ac:spMkLst>
        </pc:spChg>
        <pc:spChg chg="add mod">
          <ac:chgData name="Christian Rodrigo" userId="ef022b83fee0c05d" providerId="LiveId" clId="{1B2FC72A-9194-4D37-AC3F-5E95D26422CD}" dt="2022-10-12T11:16:32.804" v="1347" actId="1076"/>
          <ac:spMkLst>
            <pc:docMk/>
            <pc:sldMk cId="3725958773" sldId="259"/>
            <ac:spMk id="32" creationId="{C3C1F9A1-883F-BDF9-0A01-0EFE665EBCD2}"/>
          </ac:spMkLst>
        </pc:spChg>
        <pc:spChg chg="add mod">
          <ac:chgData name="Christian Rodrigo" userId="ef022b83fee0c05d" providerId="LiveId" clId="{1B2FC72A-9194-4D37-AC3F-5E95D26422CD}" dt="2022-10-12T11:17:13.186" v="1362" actId="1076"/>
          <ac:spMkLst>
            <pc:docMk/>
            <pc:sldMk cId="3725958773" sldId="259"/>
            <ac:spMk id="33" creationId="{DD9440A0-8E11-3E49-F1A6-9B8E63A5A8AC}"/>
          </ac:spMkLst>
        </pc:spChg>
        <pc:spChg chg="add del mod">
          <ac:chgData name="Christian Rodrigo" userId="ef022b83fee0c05d" providerId="LiveId" clId="{1B2FC72A-9194-4D37-AC3F-5E95D26422CD}" dt="2022-10-12T11:03:01.425" v="604"/>
          <ac:spMkLst>
            <pc:docMk/>
            <pc:sldMk cId="3725958773" sldId="259"/>
            <ac:spMk id="34" creationId="{4FA1AB7B-5F89-9951-E722-3CFE0D4934AF}"/>
          </ac:spMkLst>
        </pc:spChg>
        <pc:spChg chg="add mod">
          <ac:chgData name="Christian Rodrigo" userId="ef022b83fee0c05d" providerId="LiveId" clId="{1B2FC72A-9194-4D37-AC3F-5E95D26422CD}" dt="2022-10-12T11:27:50.519" v="1781" actId="113"/>
          <ac:spMkLst>
            <pc:docMk/>
            <pc:sldMk cId="3725958773" sldId="259"/>
            <ac:spMk id="35" creationId="{19525B2B-5849-9EA1-464C-723B7DA3F52C}"/>
          </ac:spMkLst>
        </pc:spChg>
        <pc:spChg chg="add mod">
          <ac:chgData name="Christian Rodrigo" userId="ef022b83fee0c05d" providerId="LiveId" clId="{1B2FC72A-9194-4D37-AC3F-5E95D26422CD}" dt="2022-10-12T11:17:05.188" v="1359" actId="1076"/>
          <ac:spMkLst>
            <pc:docMk/>
            <pc:sldMk cId="3725958773" sldId="259"/>
            <ac:spMk id="39" creationId="{9CB3217F-AF3B-B8FB-2366-D5D8D4CDCD7D}"/>
          </ac:spMkLst>
        </pc:spChg>
        <pc:spChg chg="add mod">
          <ac:chgData name="Christian Rodrigo" userId="ef022b83fee0c05d" providerId="LiveId" clId="{1B2FC72A-9194-4D37-AC3F-5E95D26422CD}" dt="2022-10-12T11:17:09.108" v="1361" actId="1076"/>
          <ac:spMkLst>
            <pc:docMk/>
            <pc:sldMk cId="3725958773" sldId="259"/>
            <ac:spMk id="40" creationId="{4D941B79-AFFD-DB69-D8AA-BB276E8A42F9}"/>
          </ac:spMkLst>
        </pc:spChg>
        <pc:picChg chg="del mod">
          <ac:chgData name="Christian Rodrigo" userId="ef022b83fee0c05d" providerId="LiveId" clId="{1B2FC72A-9194-4D37-AC3F-5E95D26422CD}" dt="2022-10-12T11:15:06.492" v="1299" actId="478"/>
          <ac:picMkLst>
            <pc:docMk/>
            <pc:sldMk cId="3725958773" sldId="259"/>
            <ac:picMk id="5" creationId="{A0919B14-8062-F50A-8612-8582F8F64206}"/>
          </ac:picMkLst>
        </pc:picChg>
        <pc:picChg chg="add del mod">
          <ac:chgData name="Christian Rodrigo" userId="ef022b83fee0c05d" providerId="LiveId" clId="{1B2FC72A-9194-4D37-AC3F-5E95D26422CD}" dt="2022-10-11T09:57:33.153" v="149" actId="478"/>
          <ac:picMkLst>
            <pc:docMk/>
            <pc:sldMk cId="3725958773" sldId="259"/>
            <ac:picMk id="7" creationId="{B8212FAC-8618-4B50-CBB4-DB0D9DDD086B}"/>
          </ac:picMkLst>
        </pc:picChg>
        <pc:picChg chg="add del mod">
          <ac:chgData name="Christian Rodrigo" userId="ef022b83fee0c05d" providerId="LiveId" clId="{1B2FC72A-9194-4D37-AC3F-5E95D26422CD}" dt="2022-10-11T09:57:33.825" v="150" actId="478"/>
          <ac:picMkLst>
            <pc:docMk/>
            <pc:sldMk cId="3725958773" sldId="259"/>
            <ac:picMk id="9" creationId="{369B2A2F-5AC4-C69E-13FC-B7C5B450BE20}"/>
          </ac:picMkLst>
        </pc:picChg>
        <pc:picChg chg="add del mod">
          <ac:chgData name="Christian Rodrigo" userId="ef022b83fee0c05d" providerId="LiveId" clId="{1B2FC72A-9194-4D37-AC3F-5E95D26422CD}" dt="2022-10-11T10:29:49.616" v="391" actId="478"/>
          <ac:picMkLst>
            <pc:docMk/>
            <pc:sldMk cId="3725958773" sldId="259"/>
            <ac:picMk id="14" creationId="{B649DA4A-E250-F616-E517-DF8A5B4DF9A8}"/>
          </ac:picMkLst>
        </pc:picChg>
        <pc:picChg chg="add del mod">
          <ac:chgData name="Christian Rodrigo" userId="ef022b83fee0c05d" providerId="LiveId" clId="{1B2FC72A-9194-4D37-AC3F-5E95D26422CD}" dt="2022-10-11T10:30:15.888" v="404" actId="478"/>
          <ac:picMkLst>
            <pc:docMk/>
            <pc:sldMk cId="3725958773" sldId="259"/>
            <ac:picMk id="16" creationId="{E70740A1-EC69-2985-384E-2D3736012DD9}"/>
          </ac:picMkLst>
        </pc:picChg>
        <pc:picChg chg="add del mod">
          <ac:chgData name="Christian Rodrigo" userId="ef022b83fee0c05d" providerId="LiveId" clId="{1B2FC72A-9194-4D37-AC3F-5E95D26422CD}" dt="2022-10-11T10:28:21.873" v="368" actId="478"/>
          <ac:picMkLst>
            <pc:docMk/>
            <pc:sldMk cId="3725958773" sldId="259"/>
            <ac:picMk id="18" creationId="{E75D0164-FA70-2BA5-3D95-4D73C02AF3E2}"/>
          </ac:picMkLst>
        </pc:picChg>
        <pc:picChg chg="add del mod">
          <ac:chgData name="Christian Rodrigo" userId="ef022b83fee0c05d" providerId="LiveId" clId="{1B2FC72A-9194-4D37-AC3F-5E95D26422CD}" dt="2022-10-11T10:29:13.617" v="382" actId="478"/>
          <ac:picMkLst>
            <pc:docMk/>
            <pc:sldMk cId="3725958773" sldId="259"/>
            <ac:picMk id="20" creationId="{0A475937-B6B2-47FE-AC18-FC1AF718E88F}"/>
          </ac:picMkLst>
        </pc:picChg>
        <pc:picChg chg="add del mod">
          <ac:chgData name="Christian Rodrigo" userId="ef022b83fee0c05d" providerId="LiveId" clId="{1B2FC72A-9194-4D37-AC3F-5E95D26422CD}" dt="2022-10-12T11:03:06.074" v="605" actId="478"/>
          <ac:picMkLst>
            <pc:docMk/>
            <pc:sldMk cId="3725958773" sldId="259"/>
            <ac:picMk id="23" creationId="{DFEDE1BF-02EB-6C8B-911C-97267C27DF0F}"/>
          </ac:picMkLst>
        </pc:picChg>
        <pc:picChg chg="add mod">
          <ac:chgData name="Christian Rodrigo" userId="ef022b83fee0c05d" providerId="LiveId" clId="{1B2FC72A-9194-4D37-AC3F-5E95D26422CD}" dt="2022-10-12T11:16:30.735" v="1346" actId="1076"/>
          <ac:picMkLst>
            <pc:docMk/>
            <pc:sldMk cId="3725958773" sldId="259"/>
            <ac:picMk id="25" creationId="{9E9DCDB5-B9C3-F792-D013-D7D260AD826A}"/>
          </ac:picMkLst>
        </pc:picChg>
        <pc:picChg chg="add mod">
          <ac:chgData name="Christian Rodrigo" userId="ef022b83fee0c05d" providerId="LiveId" clId="{1B2FC72A-9194-4D37-AC3F-5E95D26422CD}" dt="2022-10-12T11:16:37.830" v="1349" actId="1076"/>
          <ac:picMkLst>
            <pc:docMk/>
            <pc:sldMk cId="3725958773" sldId="259"/>
            <ac:picMk id="27" creationId="{9E973AD3-AF09-D40E-C452-F749A65B5E5E}"/>
          </ac:picMkLst>
        </pc:picChg>
        <pc:picChg chg="add mod">
          <ac:chgData name="Christian Rodrigo" userId="ef022b83fee0c05d" providerId="LiveId" clId="{1B2FC72A-9194-4D37-AC3F-5E95D26422CD}" dt="2022-10-12T11:16:25.894" v="1343" actId="1076"/>
          <ac:picMkLst>
            <pc:docMk/>
            <pc:sldMk cId="3725958773" sldId="259"/>
            <ac:picMk id="29" creationId="{96B7F70D-4D07-7A14-0C16-4D6D98FB070F}"/>
          </ac:picMkLst>
        </pc:picChg>
        <pc:picChg chg="add mod">
          <ac:chgData name="Christian Rodrigo" userId="ef022b83fee0c05d" providerId="LiveId" clId="{1B2FC72A-9194-4D37-AC3F-5E95D26422CD}" dt="2022-10-12T11:16:28.258" v="1344" actId="1076"/>
          <ac:picMkLst>
            <pc:docMk/>
            <pc:sldMk cId="3725958773" sldId="259"/>
            <ac:picMk id="31" creationId="{423DF68A-7E99-794C-0184-C0895E3B0A87}"/>
          </ac:picMkLst>
        </pc:picChg>
        <pc:picChg chg="add mod">
          <ac:chgData name="Christian Rodrigo" userId="ef022b83fee0c05d" providerId="LiveId" clId="{1B2FC72A-9194-4D37-AC3F-5E95D26422CD}" dt="2022-10-12T20:54:26.800" v="3666"/>
          <ac:picMkLst>
            <pc:docMk/>
            <pc:sldMk cId="3725958773" sldId="259"/>
            <ac:picMk id="41" creationId="{6DC3C1E9-8140-BC5A-B4D9-D93F013B8E59}"/>
          </ac:picMkLst>
        </pc:picChg>
        <pc:cxnChg chg="add mod">
          <ac:chgData name="Christian Rodrigo" userId="ef022b83fee0c05d" providerId="LiveId" clId="{1B2FC72A-9194-4D37-AC3F-5E95D26422CD}" dt="2022-10-12T11:16:48.003" v="1351" actId="13822"/>
          <ac:cxnSpMkLst>
            <pc:docMk/>
            <pc:sldMk cId="3725958773" sldId="259"/>
            <ac:cxnSpMk id="37" creationId="{076B49C3-305A-7F66-3049-BC19635D0F3D}"/>
          </ac:cxnSpMkLst>
        </pc:cxnChg>
        <pc:cxnChg chg="add mod">
          <ac:chgData name="Christian Rodrigo" userId="ef022b83fee0c05d" providerId="LiveId" clId="{1B2FC72A-9194-4D37-AC3F-5E95D26422CD}" dt="2022-10-12T11:16:53.462" v="1353" actId="1076"/>
          <ac:cxnSpMkLst>
            <pc:docMk/>
            <pc:sldMk cId="3725958773" sldId="259"/>
            <ac:cxnSpMk id="38" creationId="{834B1E87-D7DA-F433-24E9-34811EC4D016}"/>
          </ac:cxnSpMkLst>
        </pc:cxnChg>
      </pc:sldChg>
      <pc:sldChg chg="addSp delSp modSp new mod">
        <pc:chgData name="Christian Rodrigo" userId="ef022b83fee0c05d" providerId="LiveId" clId="{1B2FC72A-9194-4D37-AC3F-5E95D26422CD}" dt="2022-10-12T20:57:57.194" v="3712" actId="1076"/>
        <pc:sldMkLst>
          <pc:docMk/>
          <pc:sldMk cId="4244684471" sldId="260"/>
        </pc:sldMkLst>
        <pc:spChg chg="del">
          <ac:chgData name="Christian Rodrigo" userId="ef022b83fee0c05d" providerId="LiveId" clId="{1B2FC72A-9194-4D37-AC3F-5E95D26422CD}" dt="2022-10-11T09:01:16.194" v="1" actId="478"/>
          <ac:spMkLst>
            <pc:docMk/>
            <pc:sldMk cId="4244684471" sldId="260"/>
            <ac:spMk id="2" creationId="{24EF9B49-1364-BE0D-0EF5-7E35837319D7}"/>
          </ac:spMkLst>
        </pc:spChg>
        <pc:spChg chg="del">
          <ac:chgData name="Christian Rodrigo" userId="ef022b83fee0c05d" providerId="LiveId" clId="{1B2FC72A-9194-4D37-AC3F-5E95D26422CD}" dt="2022-10-11T09:01:17.251" v="2" actId="478"/>
          <ac:spMkLst>
            <pc:docMk/>
            <pc:sldMk cId="4244684471" sldId="260"/>
            <ac:spMk id="3" creationId="{B477E01F-93D2-0A4D-9644-C7B2BE7A6D48}"/>
          </ac:spMkLst>
        </pc:spChg>
        <pc:spChg chg="add mod">
          <ac:chgData name="Christian Rodrigo" userId="ef022b83fee0c05d" providerId="LiveId" clId="{1B2FC72A-9194-4D37-AC3F-5E95D26422CD}" dt="2022-10-12T20:51:49.977" v="3649" actId="122"/>
          <ac:spMkLst>
            <pc:docMk/>
            <pc:sldMk cId="4244684471" sldId="260"/>
            <ac:spMk id="6" creationId="{70C29C70-C067-EAF9-A037-ABB5A2547EF7}"/>
          </ac:spMkLst>
        </pc:spChg>
        <pc:spChg chg="add mod">
          <ac:chgData name="Christian Rodrigo" userId="ef022b83fee0c05d" providerId="LiveId" clId="{1B2FC72A-9194-4D37-AC3F-5E95D26422CD}" dt="2022-10-12T20:57:57.194" v="3712" actId="1076"/>
          <ac:spMkLst>
            <pc:docMk/>
            <pc:sldMk cId="4244684471" sldId="260"/>
            <ac:spMk id="8" creationId="{AC98B18E-E1F1-B7AF-54E1-C9C2637337DE}"/>
          </ac:spMkLst>
        </pc:spChg>
        <pc:picChg chg="add del mod">
          <ac:chgData name="Christian Rodrigo" userId="ef022b83fee0c05d" providerId="LiveId" clId="{1B2FC72A-9194-4D37-AC3F-5E95D26422CD}" dt="2022-10-12T11:12:24.416" v="1134" actId="478"/>
          <ac:picMkLst>
            <pc:docMk/>
            <pc:sldMk cId="4244684471" sldId="260"/>
            <ac:picMk id="5" creationId="{46B25D7B-E1BE-7B0B-9431-EA6B7AD3E1D4}"/>
          </ac:picMkLst>
        </pc:picChg>
        <pc:picChg chg="add mod">
          <ac:chgData name="Christian Rodrigo" userId="ef022b83fee0c05d" providerId="LiveId" clId="{1B2FC72A-9194-4D37-AC3F-5E95D26422CD}" dt="2022-10-12T20:53:33.726" v="3651" actId="1076"/>
          <ac:picMkLst>
            <pc:docMk/>
            <pc:sldMk cId="4244684471" sldId="260"/>
            <ac:picMk id="7" creationId="{7DF66AF3-BC3C-2D94-1A98-6138AFE49A2B}"/>
          </ac:picMkLst>
        </pc:picChg>
      </pc:sldChg>
      <pc:sldChg chg="addSp delSp modSp add mod">
        <pc:chgData name="Christian Rodrigo" userId="ef022b83fee0c05d" providerId="LiveId" clId="{1B2FC72A-9194-4D37-AC3F-5E95D26422CD}" dt="2022-10-12T20:54:34.529" v="3669"/>
        <pc:sldMkLst>
          <pc:docMk/>
          <pc:sldMk cId="324547685" sldId="261"/>
        </pc:sldMkLst>
        <pc:spChg chg="del mod">
          <ac:chgData name="Christian Rodrigo" userId="ef022b83fee0c05d" providerId="LiveId" clId="{1B2FC72A-9194-4D37-AC3F-5E95D26422CD}" dt="2022-10-12T11:10:25.010" v="1088" actId="478"/>
          <ac:spMkLst>
            <pc:docMk/>
            <pc:sldMk cId="324547685" sldId="261"/>
            <ac:spMk id="10" creationId="{40B09A6F-8999-6113-4FD2-2A687ABE72A0}"/>
          </ac:spMkLst>
        </pc:spChg>
        <pc:spChg chg="del mod">
          <ac:chgData name="Christian Rodrigo" userId="ef022b83fee0c05d" providerId="LiveId" clId="{1B2FC72A-9194-4D37-AC3F-5E95D26422CD}" dt="2022-10-12T11:10:28.146" v="1091" actId="478"/>
          <ac:spMkLst>
            <pc:docMk/>
            <pc:sldMk cId="324547685" sldId="261"/>
            <ac:spMk id="11" creationId="{535A844A-1DFC-2E7F-4093-49799342E49F}"/>
          </ac:spMkLst>
        </pc:spChg>
        <pc:spChg chg="mod">
          <ac:chgData name="Christian Rodrigo" userId="ef022b83fee0c05d" providerId="LiveId" clId="{1B2FC72A-9194-4D37-AC3F-5E95D26422CD}" dt="2022-10-12T11:10:53.340" v="1097" actId="1076"/>
          <ac:spMkLst>
            <pc:docMk/>
            <pc:sldMk cId="324547685" sldId="261"/>
            <ac:spMk id="12" creationId="{AACBEB4B-9899-C5DA-BA27-49106C4762D6}"/>
          </ac:spMkLst>
        </pc:spChg>
        <pc:spChg chg="add mod ord">
          <ac:chgData name="Christian Rodrigo" userId="ef022b83fee0c05d" providerId="LiveId" clId="{1B2FC72A-9194-4D37-AC3F-5E95D26422CD}" dt="2022-10-12T11:10:53.340" v="1097" actId="1076"/>
          <ac:spMkLst>
            <pc:docMk/>
            <pc:sldMk cId="324547685" sldId="261"/>
            <ac:spMk id="17" creationId="{F3EF3655-D109-C7C9-6F37-A20CC36F36AE}"/>
          </ac:spMkLst>
        </pc:spChg>
        <pc:spChg chg="mod">
          <ac:chgData name="Christian Rodrigo" userId="ef022b83fee0c05d" providerId="LiveId" clId="{1B2FC72A-9194-4D37-AC3F-5E95D26422CD}" dt="2022-10-12T11:11:00.324" v="1099" actId="1076"/>
          <ac:spMkLst>
            <pc:docMk/>
            <pc:sldMk cId="324547685" sldId="261"/>
            <ac:spMk id="21" creationId="{878699FD-E08D-1E71-C8A9-2732E32B7CA9}"/>
          </ac:spMkLst>
        </pc:spChg>
        <pc:spChg chg="add mod">
          <ac:chgData name="Christian Rodrigo" userId="ef022b83fee0c05d" providerId="LiveId" clId="{1B2FC72A-9194-4D37-AC3F-5E95D26422CD}" dt="2022-10-12T11:28:08.036" v="1785" actId="113"/>
          <ac:spMkLst>
            <pc:docMk/>
            <pc:sldMk cId="324547685" sldId="261"/>
            <ac:spMk id="32" creationId="{75CF85FD-FB3E-91AC-4EB3-9F4D5D71C2A3}"/>
          </ac:spMkLst>
        </pc:spChg>
        <pc:spChg chg="add mod">
          <ac:chgData name="Christian Rodrigo" userId="ef022b83fee0c05d" providerId="LiveId" clId="{1B2FC72A-9194-4D37-AC3F-5E95D26422CD}" dt="2022-10-12T11:11:24.781" v="1104" actId="1076"/>
          <ac:spMkLst>
            <pc:docMk/>
            <pc:sldMk cId="324547685" sldId="261"/>
            <ac:spMk id="33" creationId="{EFFEF08F-CF1A-A558-F702-CA7586727753}"/>
          </ac:spMkLst>
        </pc:spChg>
        <pc:spChg chg="add mod">
          <ac:chgData name="Christian Rodrigo" userId="ef022b83fee0c05d" providerId="LiveId" clId="{1B2FC72A-9194-4D37-AC3F-5E95D26422CD}" dt="2022-10-12T11:12:11.994" v="1133" actId="1076"/>
          <ac:spMkLst>
            <pc:docMk/>
            <pc:sldMk cId="324547685" sldId="261"/>
            <ac:spMk id="37" creationId="{CA28C67E-3BF6-0B4B-8414-BF079C61FBCA}"/>
          </ac:spMkLst>
        </pc:spChg>
        <pc:picChg chg="add del mod">
          <ac:chgData name="Christian Rodrigo" userId="ef022b83fee0c05d" providerId="LiveId" clId="{1B2FC72A-9194-4D37-AC3F-5E95D26422CD}" dt="2022-10-11T10:33:55.311" v="444" actId="478"/>
          <ac:picMkLst>
            <pc:docMk/>
            <pc:sldMk cId="324547685" sldId="261"/>
            <ac:picMk id="3" creationId="{2DF7F7EC-73BF-F71E-21C0-18C8C1A5A176}"/>
          </ac:picMkLst>
        </pc:picChg>
        <pc:picChg chg="del">
          <ac:chgData name="Christian Rodrigo" userId="ef022b83fee0c05d" providerId="LiveId" clId="{1B2FC72A-9194-4D37-AC3F-5E95D26422CD}" dt="2022-10-11T10:32:23.760" v="431" actId="478"/>
          <ac:picMkLst>
            <pc:docMk/>
            <pc:sldMk cId="324547685" sldId="261"/>
            <ac:picMk id="5" creationId="{A0919B14-8062-F50A-8612-8582F8F64206}"/>
          </ac:picMkLst>
        </pc:picChg>
        <pc:picChg chg="add mod">
          <ac:chgData name="Christian Rodrigo" userId="ef022b83fee0c05d" providerId="LiveId" clId="{1B2FC72A-9194-4D37-AC3F-5E95D26422CD}" dt="2022-10-12T11:11:19.225" v="1102" actId="1076"/>
          <ac:picMkLst>
            <pc:docMk/>
            <pc:sldMk cId="324547685" sldId="261"/>
            <ac:picMk id="6" creationId="{1B94B40D-F299-AD07-444E-FDEE99FE7BF3}"/>
          </ac:picMkLst>
        </pc:picChg>
        <pc:picChg chg="add mod">
          <ac:chgData name="Christian Rodrigo" userId="ef022b83fee0c05d" providerId="LiveId" clId="{1B2FC72A-9194-4D37-AC3F-5E95D26422CD}" dt="2022-10-12T11:10:53.340" v="1097" actId="1076"/>
          <ac:picMkLst>
            <pc:docMk/>
            <pc:sldMk cId="324547685" sldId="261"/>
            <ac:picMk id="8" creationId="{28F8B623-0581-E488-7C66-6C63FFB064BD}"/>
          </ac:picMkLst>
        </pc:picChg>
        <pc:picChg chg="add del mod">
          <ac:chgData name="Christian Rodrigo" userId="ef022b83fee0c05d" providerId="LiveId" clId="{1B2FC72A-9194-4D37-AC3F-5E95D26422CD}" dt="2022-10-12T11:10:29.826" v="1093" actId="478"/>
          <ac:picMkLst>
            <pc:docMk/>
            <pc:sldMk cId="324547685" sldId="261"/>
            <ac:picMk id="13" creationId="{EAE23B2A-BC8A-E9B8-9072-889A4AEA83F7}"/>
          </ac:picMkLst>
        </pc:picChg>
        <pc:picChg chg="add mod">
          <ac:chgData name="Christian Rodrigo" userId="ef022b83fee0c05d" providerId="LiveId" clId="{1B2FC72A-9194-4D37-AC3F-5E95D26422CD}" dt="2022-10-12T11:10:53.340" v="1097" actId="1076"/>
          <ac:picMkLst>
            <pc:docMk/>
            <pc:sldMk cId="324547685" sldId="261"/>
            <ac:picMk id="14" creationId="{99B86276-923D-236A-34F2-10B301DF1C59}"/>
          </ac:picMkLst>
        </pc:picChg>
        <pc:picChg chg="add del mod">
          <ac:chgData name="Christian Rodrigo" userId="ef022b83fee0c05d" providerId="LiveId" clId="{1B2FC72A-9194-4D37-AC3F-5E95D26422CD}" dt="2022-10-11T10:38:26.794" v="493" actId="478"/>
          <ac:picMkLst>
            <pc:docMk/>
            <pc:sldMk cId="324547685" sldId="261"/>
            <ac:picMk id="16" creationId="{B5F6104D-5466-F243-F1EF-4C6AA892DE21}"/>
          </ac:picMkLst>
        </pc:picChg>
        <pc:picChg chg="add del mod">
          <ac:chgData name="Christian Rodrigo" userId="ef022b83fee0c05d" providerId="LiveId" clId="{1B2FC72A-9194-4D37-AC3F-5E95D26422CD}" dt="2022-10-11T10:42:58.842" v="550" actId="931"/>
          <ac:picMkLst>
            <pc:docMk/>
            <pc:sldMk cId="324547685" sldId="261"/>
            <ac:picMk id="19" creationId="{86BD01A9-7B83-2BCD-884C-E02813F0A343}"/>
          </ac:picMkLst>
        </pc:picChg>
        <pc:picChg chg="add mod">
          <ac:chgData name="Christian Rodrigo" userId="ef022b83fee0c05d" providerId="LiveId" clId="{1B2FC72A-9194-4D37-AC3F-5E95D26422CD}" dt="2022-10-12T11:10:53.340" v="1097" actId="1076"/>
          <ac:picMkLst>
            <pc:docMk/>
            <pc:sldMk cId="324547685" sldId="261"/>
            <ac:picMk id="22" creationId="{274C7D0E-6114-3EA8-064D-3EB7945E095C}"/>
          </ac:picMkLst>
        </pc:picChg>
        <pc:picChg chg="del">
          <ac:chgData name="Christian Rodrigo" userId="ef022b83fee0c05d" providerId="LiveId" clId="{1B2FC72A-9194-4D37-AC3F-5E95D26422CD}" dt="2022-10-12T11:03:34.681" v="634" actId="478"/>
          <ac:picMkLst>
            <pc:docMk/>
            <pc:sldMk cId="324547685" sldId="261"/>
            <ac:picMk id="23" creationId="{DFEDE1BF-02EB-6C8B-911C-97267C27DF0F}"/>
          </ac:picMkLst>
        </pc:picChg>
        <pc:picChg chg="del mod">
          <ac:chgData name="Christian Rodrigo" userId="ef022b83fee0c05d" providerId="LiveId" clId="{1B2FC72A-9194-4D37-AC3F-5E95D26422CD}" dt="2022-10-11T10:35:24.910" v="470" actId="478"/>
          <ac:picMkLst>
            <pc:docMk/>
            <pc:sldMk cId="324547685" sldId="261"/>
            <ac:picMk id="25" creationId="{9E9DCDB5-B9C3-F792-D013-D7D260AD826A}"/>
          </ac:picMkLst>
        </pc:picChg>
        <pc:picChg chg="del mod">
          <ac:chgData name="Christian Rodrigo" userId="ef022b83fee0c05d" providerId="LiveId" clId="{1B2FC72A-9194-4D37-AC3F-5E95D26422CD}" dt="2022-10-11T10:35:23.807" v="468" actId="478"/>
          <ac:picMkLst>
            <pc:docMk/>
            <pc:sldMk cId="324547685" sldId="261"/>
            <ac:picMk id="27" creationId="{9E973AD3-AF09-D40E-C452-F749A65B5E5E}"/>
          </ac:picMkLst>
        </pc:picChg>
        <pc:picChg chg="del mod">
          <ac:chgData name="Christian Rodrigo" userId="ef022b83fee0c05d" providerId="LiveId" clId="{1B2FC72A-9194-4D37-AC3F-5E95D26422CD}" dt="2022-10-11T10:35:24.367" v="469" actId="478"/>
          <ac:picMkLst>
            <pc:docMk/>
            <pc:sldMk cId="324547685" sldId="261"/>
            <ac:picMk id="29" creationId="{96B7F70D-4D07-7A14-0C16-4D6D98FB070F}"/>
          </ac:picMkLst>
        </pc:picChg>
        <pc:picChg chg="add del mod">
          <ac:chgData name="Christian Rodrigo" userId="ef022b83fee0c05d" providerId="LiveId" clId="{1B2FC72A-9194-4D37-AC3F-5E95D26422CD}" dt="2022-10-12T11:10:28.945" v="1092" actId="478"/>
          <ac:picMkLst>
            <pc:docMk/>
            <pc:sldMk cId="324547685" sldId="261"/>
            <ac:picMk id="30" creationId="{B9DC2E15-CCD9-E746-E4AF-F45A47DF0E74}"/>
          </ac:picMkLst>
        </pc:picChg>
        <pc:picChg chg="del mod">
          <ac:chgData name="Christian Rodrigo" userId="ef022b83fee0c05d" providerId="LiveId" clId="{1B2FC72A-9194-4D37-AC3F-5E95D26422CD}" dt="2022-10-11T10:35:25.375" v="471" actId="478"/>
          <ac:picMkLst>
            <pc:docMk/>
            <pc:sldMk cId="324547685" sldId="261"/>
            <ac:picMk id="31" creationId="{423DF68A-7E99-794C-0184-C0895E3B0A87}"/>
          </ac:picMkLst>
        </pc:picChg>
        <pc:picChg chg="add mod">
          <ac:chgData name="Christian Rodrigo" userId="ef022b83fee0c05d" providerId="LiveId" clId="{1B2FC72A-9194-4D37-AC3F-5E95D26422CD}" dt="2022-10-12T11:11:45.501" v="1108" actId="1076"/>
          <ac:picMkLst>
            <pc:docMk/>
            <pc:sldMk cId="324547685" sldId="261"/>
            <ac:picMk id="34" creationId="{0CA1FF73-9068-1C5D-E0C6-FE987BEE7C72}"/>
          </ac:picMkLst>
        </pc:picChg>
        <pc:picChg chg="add mod">
          <ac:chgData name="Christian Rodrigo" userId="ef022b83fee0c05d" providerId="LiveId" clId="{1B2FC72A-9194-4D37-AC3F-5E95D26422CD}" dt="2022-10-12T20:54:34.529" v="3669"/>
          <ac:picMkLst>
            <pc:docMk/>
            <pc:sldMk cId="324547685" sldId="261"/>
            <ac:picMk id="38" creationId="{75756EE7-80F9-AF9A-A3F8-CFCDAE8726B4}"/>
          </ac:picMkLst>
        </pc:picChg>
        <pc:cxnChg chg="add mod">
          <ac:chgData name="Christian Rodrigo" userId="ef022b83fee0c05d" providerId="LiveId" clId="{1B2FC72A-9194-4D37-AC3F-5E95D26422CD}" dt="2022-10-12T11:11:22.393" v="1103" actId="14100"/>
          <ac:cxnSpMkLst>
            <pc:docMk/>
            <pc:sldMk cId="324547685" sldId="261"/>
            <ac:cxnSpMk id="26" creationId="{41F8EDCE-4500-DFF1-E7F2-3317006583E0}"/>
          </ac:cxnSpMkLst>
        </pc:cxnChg>
        <pc:cxnChg chg="add">
          <ac:chgData name="Christian Rodrigo" userId="ef022b83fee0c05d" providerId="LiveId" clId="{1B2FC72A-9194-4D37-AC3F-5E95D26422CD}" dt="2022-10-12T11:11:54.904" v="1109" actId="11529"/>
          <ac:cxnSpMkLst>
            <pc:docMk/>
            <pc:sldMk cId="324547685" sldId="261"/>
            <ac:cxnSpMk id="36" creationId="{E6902539-F64B-2125-F5C9-AA5515B5BD23}"/>
          </ac:cxnSpMkLst>
        </pc:cxnChg>
      </pc:sldChg>
      <pc:sldChg chg="addSp delSp modSp add mod ord">
        <pc:chgData name="Christian Rodrigo" userId="ef022b83fee0c05d" providerId="LiveId" clId="{1B2FC72A-9194-4D37-AC3F-5E95D26422CD}" dt="2022-10-12T20:54:31.879" v="3668" actId="1076"/>
        <pc:sldMkLst>
          <pc:docMk/>
          <pc:sldMk cId="2160861308" sldId="262"/>
        </pc:sldMkLst>
        <pc:spChg chg="add mod">
          <ac:chgData name="Christian Rodrigo" userId="ef022b83fee0c05d" providerId="LiveId" clId="{1B2FC72A-9194-4D37-AC3F-5E95D26422CD}" dt="2022-10-12T11:08:25.606" v="987" actId="1076"/>
          <ac:spMkLst>
            <pc:docMk/>
            <pc:sldMk cId="2160861308" sldId="262"/>
            <ac:spMk id="4" creationId="{CC67F225-6644-B778-7B6C-BC5057901606}"/>
          </ac:spMkLst>
        </pc:spChg>
        <pc:spChg chg="add del mod">
          <ac:chgData name="Christian Rodrigo" userId="ef022b83fee0c05d" providerId="LiveId" clId="{1B2FC72A-9194-4D37-AC3F-5E95D26422CD}" dt="2022-10-12T11:09:23.732" v="1026"/>
          <ac:spMkLst>
            <pc:docMk/>
            <pc:sldMk cId="2160861308" sldId="262"/>
            <ac:spMk id="9" creationId="{492C1A0A-2687-C025-69B1-59D904112C15}"/>
          </ac:spMkLst>
        </pc:spChg>
        <pc:spChg chg="mod">
          <ac:chgData name="Christian Rodrigo" userId="ef022b83fee0c05d" providerId="LiveId" clId="{1B2FC72A-9194-4D37-AC3F-5E95D26422CD}" dt="2022-10-12T11:07:49.975" v="975" actId="1076"/>
          <ac:spMkLst>
            <pc:docMk/>
            <pc:sldMk cId="2160861308" sldId="262"/>
            <ac:spMk id="10" creationId="{40B09A6F-8999-6113-4FD2-2A687ABE72A0}"/>
          </ac:spMkLst>
        </pc:spChg>
        <pc:spChg chg="mod">
          <ac:chgData name="Christian Rodrigo" userId="ef022b83fee0c05d" providerId="LiveId" clId="{1B2FC72A-9194-4D37-AC3F-5E95D26422CD}" dt="2022-10-12T11:08:00.947" v="979" actId="1076"/>
          <ac:spMkLst>
            <pc:docMk/>
            <pc:sldMk cId="2160861308" sldId="262"/>
            <ac:spMk id="11" creationId="{535A844A-1DFC-2E7F-4093-49799342E49F}"/>
          </ac:spMkLst>
        </pc:spChg>
        <pc:spChg chg="del">
          <ac:chgData name="Christian Rodrigo" userId="ef022b83fee0c05d" providerId="LiveId" clId="{1B2FC72A-9194-4D37-AC3F-5E95D26422CD}" dt="2022-10-12T11:07:32.614" v="972" actId="478"/>
          <ac:spMkLst>
            <pc:docMk/>
            <pc:sldMk cId="2160861308" sldId="262"/>
            <ac:spMk id="12" creationId="{AACBEB4B-9899-C5DA-BA27-49106C4762D6}"/>
          </ac:spMkLst>
        </pc:spChg>
        <pc:spChg chg="add mod">
          <ac:chgData name="Christian Rodrigo" userId="ef022b83fee0c05d" providerId="LiveId" clId="{1B2FC72A-9194-4D37-AC3F-5E95D26422CD}" dt="2022-10-12T11:09:21.875" v="1024" actId="20577"/>
          <ac:spMkLst>
            <pc:docMk/>
            <pc:sldMk cId="2160861308" sldId="262"/>
            <ac:spMk id="15" creationId="{CFE2AE5D-9D18-FEA0-E57C-65E42F42E3A9}"/>
          </ac:spMkLst>
        </pc:spChg>
        <pc:spChg chg="add mod">
          <ac:chgData name="Christian Rodrigo" userId="ef022b83fee0c05d" providerId="LiveId" clId="{1B2FC72A-9194-4D37-AC3F-5E95D26422CD}" dt="2022-10-12T11:28:00.430" v="1783" actId="113"/>
          <ac:spMkLst>
            <pc:docMk/>
            <pc:sldMk cId="2160861308" sldId="262"/>
            <ac:spMk id="16" creationId="{79850578-661E-4F21-78A3-91C2A591C90B}"/>
          </ac:spMkLst>
        </pc:spChg>
        <pc:spChg chg="del">
          <ac:chgData name="Christian Rodrigo" userId="ef022b83fee0c05d" providerId="LiveId" clId="{1B2FC72A-9194-4D37-AC3F-5E95D26422CD}" dt="2022-10-12T11:07:28.005" v="970" actId="478"/>
          <ac:spMkLst>
            <pc:docMk/>
            <pc:sldMk cId="2160861308" sldId="262"/>
            <ac:spMk id="17" creationId="{F3EF3655-D109-C7C9-6F37-A20CC36F36AE}"/>
          </ac:spMkLst>
        </pc:spChg>
        <pc:spChg chg="del">
          <ac:chgData name="Christian Rodrigo" userId="ef022b83fee0c05d" providerId="LiveId" clId="{1B2FC72A-9194-4D37-AC3F-5E95D26422CD}" dt="2022-10-12T11:07:30.733" v="971" actId="478"/>
          <ac:spMkLst>
            <pc:docMk/>
            <pc:sldMk cId="2160861308" sldId="262"/>
            <ac:spMk id="21" creationId="{878699FD-E08D-1E71-C8A9-2732E32B7CA9}"/>
          </ac:spMkLst>
        </pc:spChg>
        <pc:spChg chg="add mod">
          <ac:chgData name="Christian Rodrigo" userId="ef022b83fee0c05d" providerId="LiveId" clId="{1B2FC72A-9194-4D37-AC3F-5E95D26422CD}" dt="2022-10-12T20:54:31.879" v="3668" actId="1076"/>
          <ac:spMkLst>
            <pc:docMk/>
            <pc:sldMk cId="2160861308" sldId="262"/>
            <ac:spMk id="28" creationId="{91588CB9-070D-91C4-516E-E7AB8B0A68B6}"/>
          </ac:spMkLst>
        </pc:spChg>
        <pc:picChg chg="del">
          <ac:chgData name="Christian Rodrigo" userId="ef022b83fee0c05d" providerId="LiveId" clId="{1B2FC72A-9194-4D37-AC3F-5E95D26422CD}" dt="2022-10-12T11:07:24.580" v="967" actId="478"/>
          <ac:picMkLst>
            <pc:docMk/>
            <pc:sldMk cId="2160861308" sldId="262"/>
            <ac:picMk id="6" creationId="{1B94B40D-F299-AD07-444E-FDEE99FE7BF3}"/>
          </ac:picMkLst>
        </pc:picChg>
        <pc:picChg chg="add mod">
          <ac:chgData name="Christian Rodrigo" userId="ef022b83fee0c05d" providerId="LiveId" clId="{1B2FC72A-9194-4D37-AC3F-5E95D26422CD}" dt="2022-10-12T11:09:00.937" v="992" actId="1076"/>
          <ac:picMkLst>
            <pc:docMk/>
            <pc:sldMk cId="2160861308" sldId="262"/>
            <ac:picMk id="7" creationId="{296272C0-5FCB-25C4-B472-393A144D7E05}"/>
          </ac:picMkLst>
        </pc:picChg>
        <pc:picChg chg="del">
          <ac:chgData name="Christian Rodrigo" userId="ef022b83fee0c05d" providerId="LiveId" clId="{1B2FC72A-9194-4D37-AC3F-5E95D26422CD}" dt="2022-10-12T11:07:26.821" v="969" actId="478"/>
          <ac:picMkLst>
            <pc:docMk/>
            <pc:sldMk cId="2160861308" sldId="262"/>
            <ac:picMk id="8" creationId="{28F8B623-0581-E488-7C66-6C63FFB064BD}"/>
          </ac:picMkLst>
        </pc:picChg>
        <pc:picChg chg="mod">
          <ac:chgData name="Christian Rodrigo" userId="ef022b83fee0c05d" providerId="LiveId" clId="{1B2FC72A-9194-4D37-AC3F-5E95D26422CD}" dt="2022-10-12T11:07:56.944" v="977" actId="1076"/>
          <ac:picMkLst>
            <pc:docMk/>
            <pc:sldMk cId="2160861308" sldId="262"/>
            <ac:picMk id="13" creationId="{EAE23B2A-BC8A-E9B8-9072-889A4AEA83F7}"/>
          </ac:picMkLst>
        </pc:picChg>
        <pc:picChg chg="del">
          <ac:chgData name="Christian Rodrigo" userId="ef022b83fee0c05d" providerId="LiveId" clId="{1B2FC72A-9194-4D37-AC3F-5E95D26422CD}" dt="2022-10-12T11:07:23.542" v="965" actId="478"/>
          <ac:picMkLst>
            <pc:docMk/>
            <pc:sldMk cId="2160861308" sldId="262"/>
            <ac:picMk id="14" creationId="{99B86276-923D-236A-34F2-10B301DF1C59}"/>
          </ac:picMkLst>
        </pc:picChg>
        <pc:picChg chg="add mod">
          <ac:chgData name="Christian Rodrigo" userId="ef022b83fee0c05d" providerId="LiveId" clId="{1B2FC72A-9194-4D37-AC3F-5E95D26422CD}" dt="2022-10-12T11:18:13.004" v="1369" actId="1440"/>
          <ac:picMkLst>
            <pc:docMk/>
            <pc:sldMk cId="2160861308" sldId="262"/>
            <ac:picMk id="19" creationId="{E2F73331-224A-153B-C77B-2536F11C26BE}"/>
          </ac:picMkLst>
        </pc:picChg>
        <pc:picChg chg="del">
          <ac:chgData name="Christian Rodrigo" userId="ef022b83fee0c05d" providerId="LiveId" clId="{1B2FC72A-9194-4D37-AC3F-5E95D26422CD}" dt="2022-10-12T11:07:24.085" v="966" actId="478"/>
          <ac:picMkLst>
            <pc:docMk/>
            <pc:sldMk cId="2160861308" sldId="262"/>
            <ac:picMk id="22" creationId="{274C7D0E-6114-3EA8-064D-3EB7945E095C}"/>
          </ac:picMkLst>
        </pc:picChg>
        <pc:picChg chg="add mod">
          <ac:chgData name="Christian Rodrigo" userId="ef022b83fee0c05d" providerId="LiveId" clId="{1B2FC72A-9194-4D37-AC3F-5E95D26422CD}" dt="2022-10-12T11:18:21.534" v="1371" actId="1076"/>
          <ac:picMkLst>
            <pc:docMk/>
            <pc:sldMk cId="2160861308" sldId="262"/>
            <ac:picMk id="24" creationId="{3B1AB5DA-0D8E-D739-2BE0-727DF48AE8B5}"/>
          </ac:picMkLst>
        </pc:picChg>
        <pc:picChg chg="mod">
          <ac:chgData name="Christian Rodrigo" userId="ef022b83fee0c05d" providerId="LiveId" clId="{1B2FC72A-9194-4D37-AC3F-5E95D26422CD}" dt="2022-10-12T11:07:59.109" v="978" actId="1076"/>
          <ac:picMkLst>
            <pc:docMk/>
            <pc:sldMk cId="2160861308" sldId="262"/>
            <ac:picMk id="30" creationId="{B9DC2E15-CCD9-E746-E4AF-F45A47DF0E74}"/>
          </ac:picMkLst>
        </pc:picChg>
        <pc:picChg chg="add mod">
          <ac:chgData name="Christian Rodrigo" userId="ef022b83fee0c05d" providerId="LiveId" clId="{1B2FC72A-9194-4D37-AC3F-5E95D26422CD}" dt="2022-10-12T20:54:29.313" v="3667"/>
          <ac:picMkLst>
            <pc:docMk/>
            <pc:sldMk cId="2160861308" sldId="262"/>
            <ac:picMk id="31" creationId="{CCD3EB26-564D-EB1C-FC76-6B330DC8DCAA}"/>
          </ac:picMkLst>
        </pc:picChg>
        <pc:cxnChg chg="add mod">
          <ac:chgData name="Christian Rodrigo" userId="ef022b83fee0c05d" providerId="LiveId" clId="{1B2FC72A-9194-4D37-AC3F-5E95D26422CD}" dt="2022-10-12T11:08:09.595" v="981" actId="13822"/>
          <ac:cxnSpMkLst>
            <pc:docMk/>
            <pc:sldMk cId="2160861308" sldId="262"/>
            <ac:cxnSpMk id="3" creationId="{3E4368BF-52A7-8623-7381-28EEA57826C6}"/>
          </ac:cxnSpMkLst>
        </pc:cxnChg>
        <pc:cxnChg chg="add mod">
          <ac:chgData name="Christian Rodrigo" userId="ef022b83fee0c05d" providerId="LiveId" clId="{1B2FC72A-9194-4D37-AC3F-5E95D26422CD}" dt="2022-10-12T20:54:31.879" v="3668" actId="1076"/>
          <ac:cxnSpMkLst>
            <pc:docMk/>
            <pc:sldMk cId="2160861308" sldId="262"/>
            <ac:cxnSpMk id="23" creationId="{B58C222C-412B-0584-C928-5A8774AFE176}"/>
          </ac:cxnSpMkLst>
        </pc:cxnChg>
        <pc:cxnChg chg="del">
          <ac:chgData name="Christian Rodrigo" userId="ef022b83fee0c05d" providerId="LiveId" clId="{1B2FC72A-9194-4D37-AC3F-5E95D26422CD}" dt="2022-10-12T11:07:25.253" v="968" actId="478"/>
          <ac:cxnSpMkLst>
            <pc:docMk/>
            <pc:sldMk cId="2160861308" sldId="262"/>
            <ac:cxnSpMk id="26" creationId="{41F8EDCE-4500-DFF1-E7F2-3317006583E0}"/>
          </ac:cxnSpMkLst>
        </pc:cxnChg>
      </pc:sldChg>
      <pc:sldChg chg="addSp delSp modSp add mod ord">
        <pc:chgData name="Christian Rodrigo" userId="ef022b83fee0c05d" providerId="LiveId" clId="{1B2FC72A-9194-4D37-AC3F-5E95D26422CD}" dt="2022-10-12T20:54:24.561" v="3665"/>
        <pc:sldMkLst>
          <pc:docMk/>
          <pc:sldMk cId="2334838993" sldId="263"/>
        </pc:sldMkLst>
        <pc:spChg chg="add mod">
          <ac:chgData name="Christian Rodrigo" userId="ef022b83fee0c05d" providerId="LiveId" clId="{1B2FC72A-9194-4D37-AC3F-5E95D26422CD}" dt="2022-10-12T11:14:11.100" v="1215" actId="1076"/>
          <ac:spMkLst>
            <pc:docMk/>
            <pc:sldMk cId="2334838993" sldId="263"/>
            <ac:spMk id="2" creationId="{5F4982A1-6EF3-F826-0443-049153B97773}"/>
          </ac:spMkLst>
        </pc:spChg>
        <pc:spChg chg="mod">
          <ac:chgData name="Christian Rodrigo" userId="ef022b83fee0c05d" providerId="LiveId" clId="{1B2FC72A-9194-4D37-AC3F-5E95D26422CD}" dt="2022-10-12T11:14:57.598" v="1296" actId="20577"/>
          <ac:spMkLst>
            <pc:docMk/>
            <pc:sldMk cId="2334838993" sldId="263"/>
            <ac:spMk id="10" creationId="{40B09A6F-8999-6113-4FD2-2A687ABE72A0}"/>
          </ac:spMkLst>
        </pc:spChg>
        <pc:spChg chg="mod">
          <ac:chgData name="Christian Rodrigo" userId="ef022b83fee0c05d" providerId="LiveId" clId="{1B2FC72A-9194-4D37-AC3F-5E95D26422CD}" dt="2022-10-12T11:14:11.100" v="1215" actId="1076"/>
          <ac:spMkLst>
            <pc:docMk/>
            <pc:sldMk cId="2334838993" sldId="263"/>
            <ac:spMk id="11" creationId="{535A844A-1DFC-2E7F-4093-49799342E49F}"/>
          </ac:spMkLst>
        </pc:spChg>
        <pc:spChg chg="del">
          <ac:chgData name="Christian Rodrigo" userId="ef022b83fee0c05d" providerId="LiveId" clId="{1B2FC72A-9194-4D37-AC3F-5E95D26422CD}" dt="2022-10-12T11:12:40.943" v="1140" actId="478"/>
          <ac:spMkLst>
            <pc:docMk/>
            <pc:sldMk cId="2334838993" sldId="263"/>
            <ac:spMk id="12" creationId="{AACBEB4B-9899-C5DA-BA27-49106C4762D6}"/>
          </ac:spMkLst>
        </pc:spChg>
        <pc:spChg chg="add mod">
          <ac:chgData name="Christian Rodrigo" userId="ef022b83fee0c05d" providerId="LiveId" clId="{1B2FC72A-9194-4D37-AC3F-5E95D26422CD}" dt="2022-10-12T11:27:40.201" v="1777" actId="113"/>
          <ac:spMkLst>
            <pc:docMk/>
            <pc:sldMk cId="2334838993" sldId="263"/>
            <ac:spMk id="16" creationId="{6EEB3FA2-A788-EB0D-86F1-9125943A6AB3}"/>
          </ac:spMkLst>
        </pc:spChg>
        <pc:spChg chg="del">
          <ac:chgData name="Christian Rodrigo" userId="ef022b83fee0c05d" providerId="LiveId" clId="{1B2FC72A-9194-4D37-AC3F-5E95D26422CD}" dt="2022-10-12T11:12:46.239" v="1144" actId="478"/>
          <ac:spMkLst>
            <pc:docMk/>
            <pc:sldMk cId="2334838993" sldId="263"/>
            <ac:spMk id="21" creationId="{878699FD-E08D-1E71-C8A9-2732E32B7CA9}"/>
          </ac:spMkLst>
        </pc:spChg>
        <pc:spChg chg="del">
          <ac:chgData name="Christian Rodrigo" userId="ef022b83fee0c05d" providerId="LiveId" clId="{1B2FC72A-9194-4D37-AC3F-5E95D26422CD}" dt="2022-10-12T11:12:42.640" v="1141" actId="478"/>
          <ac:spMkLst>
            <pc:docMk/>
            <pc:sldMk cId="2334838993" sldId="263"/>
            <ac:spMk id="32" creationId="{C3C1F9A1-883F-BDF9-0A01-0EFE665EBCD2}"/>
          </ac:spMkLst>
        </pc:spChg>
        <pc:spChg chg="del mod">
          <ac:chgData name="Christian Rodrigo" userId="ef022b83fee0c05d" providerId="LiveId" clId="{1B2FC72A-9194-4D37-AC3F-5E95D26422CD}" dt="2022-10-12T11:12:39.440" v="1139" actId="478"/>
          <ac:spMkLst>
            <pc:docMk/>
            <pc:sldMk cId="2334838993" sldId="263"/>
            <ac:spMk id="33" creationId="{DD9440A0-8E11-3E49-F1A6-9B8E63A5A8AC}"/>
          </ac:spMkLst>
        </pc:spChg>
        <pc:picChg chg="mod">
          <ac:chgData name="Christian Rodrigo" userId="ef022b83fee0c05d" providerId="LiveId" clId="{1B2FC72A-9194-4D37-AC3F-5E95D26422CD}" dt="2022-10-12T11:14:11.100" v="1215" actId="1076"/>
          <ac:picMkLst>
            <pc:docMk/>
            <pc:sldMk cId="2334838993" sldId="263"/>
            <ac:picMk id="5" creationId="{A0919B14-8062-F50A-8612-8582F8F64206}"/>
          </ac:picMkLst>
        </pc:picChg>
        <pc:picChg chg="add mod">
          <ac:chgData name="Christian Rodrigo" userId="ef022b83fee0c05d" providerId="LiveId" clId="{1B2FC72A-9194-4D37-AC3F-5E95D26422CD}" dt="2022-10-12T11:14:11.100" v="1215" actId="1076"/>
          <ac:picMkLst>
            <pc:docMk/>
            <pc:sldMk cId="2334838993" sldId="263"/>
            <ac:picMk id="13" creationId="{157BCF96-E35F-147E-B35C-6414438F5A96}"/>
          </ac:picMkLst>
        </pc:picChg>
        <pc:picChg chg="add mod">
          <ac:chgData name="Christian Rodrigo" userId="ef022b83fee0c05d" providerId="LiveId" clId="{1B2FC72A-9194-4D37-AC3F-5E95D26422CD}" dt="2022-10-12T20:54:24.561" v="3665"/>
          <ac:picMkLst>
            <pc:docMk/>
            <pc:sldMk cId="2334838993" sldId="263"/>
            <ac:picMk id="17" creationId="{20266C86-EEB3-5169-AA7B-3C4D7D991DAA}"/>
          </ac:picMkLst>
        </pc:picChg>
        <pc:picChg chg="del">
          <ac:chgData name="Christian Rodrigo" userId="ef022b83fee0c05d" providerId="LiveId" clId="{1B2FC72A-9194-4D37-AC3F-5E95D26422CD}" dt="2022-10-12T11:12:43.423" v="1142" actId="478"/>
          <ac:picMkLst>
            <pc:docMk/>
            <pc:sldMk cId="2334838993" sldId="263"/>
            <ac:picMk id="25" creationId="{9E9DCDB5-B9C3-F792-D013-D7D260AD826A}"/>
          </ac:picMkLst>
        </pc:picChg>
        <pc:picChg chg="del">
          <ac:chgData name="Christian Rodrigo" userId="ef022b83fee0c05d" providerId="LiveId" clId="{1B2FC72A-9194-4D37-AC3F-5E95D26422CD}" dt="2022-10-12T11:12:44.063" v="1143" actId="478"/>
          <ac:picMkLst>
            <pc:docMk/>
            <pc:sldMk cId="2334838993" sldId="263"/>
            <ac:picMk id="27" creationId="{9E973AD3-AF09-D40E-C452-F749A65B5E5E}"/>
          </ac:picMkLst>
        </pc:picChg>
        <pc:picChg chg="del">
          <ac:chgData name="Christian Rodrigo" userId="ef022b83fee0c05d" providerId="LiveId" clId="{1B2FC72A-9194-4D37-AC3F-5E95D26422CD}" dt="2022-10-12T11:12:36.223" v="1136" actId="478"/>
          <ac:picMkLst>
            <pc:docMk/>
            <pc:sldMk cId="2334838993" sldId="263"/>
            <ac:picMk id="29" creationId="{96B7F70D-4D07-7A14-0C16-4D6D98FB070F}"/>
          </ac:picMkLst>
        </pc:picChg>
        <pc:picChg chg="del">
          <ac:chgData name="Christian Rodrigo" userId="ef022b83fee0c05d" providerId="LiveId" clId="{1B2FC72A-9194-4D37-AC3F-5E95D26422CD}" dt="2022-10-12T11:12:37.951" v="1138" actId="478"/>
          <ac:picMkLst>
            <pc:docMk/>
            <pc:sldMk cId="2334838993" sldId="263"/>
            <ac:picMk id="31" creationId="{423DF68A-7E99-794C-0184-C0895E3B0A87}"/>
          </ac:picMkLst>
        </pc:picChg>
        <pc:cxnChg chg="add mod">
          <ac:chgData name="Christian Rodrigo" userId="ef022b83fee0c05d" providerId="LiveId" clId="{1B2FC72A-9194-4D37-AC3F-5E95D26422CD}" dt="2022-10-12T11:14:11.100" v="1215" actId="1076"/>
          <ac:cxnSpMkLst>
            <pc:docMk/>
            <pc:sldMk cId="2334838993" sldId="263"/>
            <ac:cxnSpMk id="14" creationId="{6A209B53-44CD-DC94-77EF-3E67ED7C87B4}"/>
          </ac:cxnSpMkLst>
        </pc:cxnChg>
      </pc:sldChg>
      <pc:sldChg chg="addSp delSp modSp add mod">
        <pc:chgData name="Christian Rodrigo" userId="ef022b83fee0c05d" providerId="LiveId" clId="{1B2FC72A-9194-4D37-AC3F-5E95D26422CD}" dt="2022-10-12T20:54:00.562" v="3657"/>
        <pc:sldMkLst>
          <pc:docMk/>
          <pc:sldMk cId="3369240145" sldId="264"/>
        </pc:sldMkLst>
        <pc:spChg chg="add mod">
          <ac:chgData name="Christian Rodrigo" userId="ef022b83fee0c05d" providerId="LiveId" clId="{1B2FC72A-9194-4D37-AC3F-5E95D26422CD}" dt="2022-10-12T17:44:48.336" v="3512" actId="14100"/>
          <ac:spMkLst>
            <pc:docMk/>
            <pc:sldMk cId="3369240145" sldId="264"/>
            <ac:spMk id="2" creationId="{0517D40F-600C-4E33-DEC6-21FA47BBA445}"/>
          </ac:spMkLst>
        </pc:spChg>
        <pc:spChg chg="del">
          <ac:chgData name="Christian Rodrigo" userId="ef022b83fee0c05d" providerId="LiveId" clId="{1B2FC72A-9194-4D37-AC3F-5E95D26422CD}" dt="2022-10-12T11:31:24.353" v="1996" actId="478"/>
          <ac:spMkLst>
            <pc:docMk/>
            <pc:sldMk cId="3369240145" sldId="264"/>
            <ac:spMk id="7" creationId="{E3379F79-DC02-A8C9-A56B-360D0468E409}"/>
          </ac:spMkLst>
        </pc:spChg>
        <pc:spChg chg="del">
          <ac:chgData name="Christian Rodrigo" userId="ef022b83fee0c05d" providerId="LiveId" clId="{1B2FC72A-9194-4D37-AC3F-5E95D26422CD}" dt="2022-10-12T11:31:22.433" v="1995" actId="478"/>
          <ac:spMkLst>
            <pc:docMk/>
            <pc:sldMk cId="3369240145" sldId="264"/>
            <ac:spMk id="8" creationId="{1F4BE6E8-3194-07C4-F538-C7655BAD7A61}"/>
          </ac:spMkLst>
        </pc:spChg>
        <pc:spChg chg="del">
          <ac:chgData name="Christian Rodrigo" userId="ef022b83fee0c05d" providerId="LiveId" clId="{1B2FC72A-9194-4D37-AC3F-5E95D26422CD}" dt="2022-10-12T11:31:25.858" v="1997" actId="478"/>
          <ac:spMkLst>
            <pc:docMk/>
            <pc:sldMk cId="3369240145" sldId="264"/>
            <ac:spMk id="9" creationId="{EF5A33FC-DD78-C4CE-DC96-07915CE841E0}"/>
          </ac:spMkLst>
        </pc:spChg>
        <pc:spChg chg="del">
          <ac:chgData name="Christian Rodrigo" userId="ef022b83fee0c05d" providerId="LiveId" clId="{1B2FC72A-9194-4D37-AC3F-5E95D26422CD}" dt="2022-10-12T11:31:27.200" v="1998" actId="478"/>
          <ac:spMkLst>
            <pc:docMk/>
            <pc:sldMk cId="3369240145" sldId="264"/>
            <ac:spMk id="10" creationId="{F10C40A0-05BE-FD95-9F20-E0AAFC347D55}"/>
          </ac:spMkLst>
        </pc:spChg>
        <pc:spChg chg="mod">
          <ac:chgData name="Christian Rodrigo" userId="ef022b83fee0c05d" providerId="LiveId" clId="{1B2FC72A-9194-4D37-AC3F-5E95D26422CD}" dt="2022-10-12T11:31:37.797" v="1999" actId="1076"/>
          <ac:spMkLst>
            <pc:docMk/>
            <pc:sldMk cId="3369240145" sldId="264"/>
            <ac:spMk id="11" creationId="{D8B9FDBB-1E3E-7509-3B3D-69B24D93F6CB}"/>
          </ac:spMkLst>
        </pc:spChg>
        <pc:spChg chg="add mod">
          <ac:chgData name="Christian Rodrigo" userId="ef022b83fee0c05d" providerId="LiveId" clId="{1B2FC72A-9194-4D37-AC3F-5E95D26422CD}" dt="2022-10-12T17:45:08.016" v="3516" actId="13822"/>
          <ac:spMkLst>
            <pc:docMk/>
            <pc:sldMk cId="3369240145" sldId="264"/>
            <ac:spMk id="12" creationId="{24084F29-201A-C99F-B021-623838BE6FF4}"/>
          </ac:spMkLst>
        </pc:spChg>
        <pc:spChg chg="add mod">
          <ac:chgData name="Christian Rodrigo" userId="ef022b83fee0c05d" providerId="LiveId" clId="{1B2FC72A-9194-4D37-AC3F-5E95D26422CD}" dt="2022-10-12T17:45:05.132" v="3515" actId="13822"/>
          <ac:spMkLst>
            <pc:docMk/>
            <pc:sldMk cId="3369240145" sldId="264"/>
            <ac:spMk id="13" creationId="{C9FA8241-EC75-BF43-32AD-F3D55CA45CF9}"/>
          </ac:spMkLst>
        </pc:spChg>
        <pc:spChg chg="add mod">
          <ac:chgData name="Christian Rodrigo" userId="ef022b83fee0c05d" providerId="LiveId" clId="{1B2FC72A-9194-4D37-AC3F-5E95D26422CD}" dt="2022-10-12T17:45:14.503" v="3518" actId="13822"/>
          <ac:spMkLst>
            <pc:docMk/>
            <pc:sldMk cId="3369240145" sldId="264"/>
            <ac:spMk id="14" creationId="{194D8BFB-C7CC-05E1-5EB3-0487A14802CD}"/>
          </ac:spMkLst>
        </pc:spChg>
        <pc:spChg chg="add mod">
          <ac:chgData name="Christian Rodrigo" userId="ef022b83fee0c05d" providerId="LiveId" clId="{1B2FC72A-9194-4D37-AC3F-5E95D26422CD}" dt="2022-10-12T17:44:55.545" v="3514" actId="13822"/>
          <ac:spMkLst>
            <pc:docMk/>
            <pc:sldMk cId="3369240145" sldId="264"/>
            <ac:spMk id="16" creationId="{24AE4D21-19A5-658F-A078-F97546A75381}"/>
          </ac:spMkLst>
        </pc:spChg>
        <pc:spChg chg="add mod">
          <ac:chgData name="Christian Rodrigo" userId="ef022b83fee0c05d" providerId="LiveId" clId="{1B2FC72A-9194-4D37-AC3F-5E95D26422CD}" dt="2022-10-12T17:45:18.029" v="3519" actId="13822"/>
          <ac:spMkLst>
            <pc:docMk/>
            <pc:sldMk cId="3369240145" sldId="264"/>
            <ac:spMk id="18" creationId="{BC533C2E-B79B-5805-82B6-FB217B425007}"/>
          </ac:spMkLst>
        </pc:spChg>
        <pc:spChg chg="add mod">
          <ac:chgData name="Christian Rodrigo" userId="ef022b83fee0c05d" providerId="LiveId" clId="{1B2FC72A-9194-4D37-AC3F-5E95D26422CD}" dt="2022-10-12T17:45:21.389" v="3520" actId="13822"/>
          <ac:spMkLst>
            <pc:docMk/>
            <pc:sldMk cId="3369240145" sldId="264"/>
            <ac:spMk id="20" creationId="{0CF93E7B-60D7-D67B-B924-20926F308201}"/>
          </ac:spMkLst>
        </pc:spChg>
        <pc:spChg chg="add mod">
          <ac:chgData name="Christian Rodrigo" userId="ef022b83fee0c05d" providerId="LiveId" clId="{1B2FC72A-9194-4D37-AC3F-5E95D26422CD}" dt="2022-10-12T17:45:11.052" v="3517" actId="13822"/>
          <ac:spMkLst>
            <pc:docMk/>
            <pc:sldMk cId="3369240145" sldId="264"/>
            <ac:spMk id="22" creationId="{1680BE39-357D-D50C-232B-C28D37FA0FBA}"/>
          </ac:spMkLst>
        </pc:spChg>
        <pc:spChg chg="add mod">
          <ac:chgData name="Christian Rodrigo" userId="ef022b83fee0c05d" providerId="LiveId" clId="{1B2FC72A-9194-4D37-AC3F-5E95D26422CD}" dt="2022-10-12T17:44:52.006" v="3513" actId="13822"/>
          <ac:spMkLst>
            <pc:docMk/>
            <pc:sldMk cId="3369240145" sldId="264"/>
            <ac:spMk id="24" creationId="{C9B5587C-4354-33AE-2202-C3C5693A652D}"/>
          </ac:spMkLst>
        </pc:spChg>
        <pc:picChg chg="add mod">
          <ac:chgData name="Christian Rodrigo" userId="ef022b83fee0c05d" providerId="LiveId" clId="{1B2FC72A-9194-4D37-AC3F-5E95D26422CD}" dt="2022-10-12T20:54:00.562" v="3657"/>
          <ac:picMkLst>
            <pc:docMk/>
            <pc:sldMk cId="3369240145" sldId="264"/>
            <ac:picMk id="25" creationId="{CCCA7B7A-8843-EFD1-6988-9A25E8D62704}"/>
          </ac:picMkLst>
        </pc:picChg>
      </pc:sldChg>
      <pc:sldChg chg="addSp delSp modSp add mod ord">
        <pc:chgData name="Christian Rodrigo" userId="ef022b83fee0c05d" providerId="LiveId" clId="{1B2FC72A-9194-4D37-AC3F-5E95D26422CD}" dt="2022-10-12T20:54:04.419" v="3659"/>
        <pc:sldMkLst>
          <pc:docMk/>
          <pc:sldMk cId="2634866167" sldId="265"/>
        </pc:sldMkLst>
        <pc:spChg chg="mod">
          <ac:chgData name="Christian Rodrigo" userId="ef022b83fee0c05d" providerId="LiveId" clId="{1B2FC72A-9194-4D37-AC3F-5E95D26422CD}" dt="2022-10-12T11:40:09.918" v="2187" actId="313"/>
          <ac:spMkLst>
            <pc:docMk/>
            <pc:sldMk cId="2634866167" sldId="265"/>
            <ac:spMk id="6" creationId="{7F6C97A2-D78B-AECD-C6BC-C2EF9D857210}"/>
          </ac:spMkLst>
        </pc:spChg>
        <pc:spChg chg="add del mod">
          <ac:chgData name="Christian Rodrigo" userId="ef022b83fee0c05d" providerId="LiveId" clId="{1B2FC72A-9194-4D37-AC3F-5E95D26422CD}" dt="2022-10-12T11:48:27.463" v="2721" actId="478"/>
          <ac:spMkLst>
            <pc:docMk/>
            <pc:sldMk cId="2634866167" sldId="265"/>
            <ac:spMk id="8" creationId="{98758E1D-0D13-6286-86FB-653AB59E4926}"/>
          </ac:spMkLst>
        </pc:spChg>
        <pc:spChg chg="add del mod">
          <ac:chgData name="Christian Rodrigo" userId="ef022b83fee0c05d" providerId="LiveId" clId="{1B2FC72A-9194-4D37-AC3F-5E95D26422CD}" dt="2022-10-12T11:48:27.463" v="2721" actId="478"/>
          <ac:spMkLst>
            <pc:docMk/>
            <pc:sldMk cId="2634866167" sldId="265"/>
            <ac:spMk id="9" creationId="{351AA029-5C86-1373-45D3-8A09208ECA18}"/>
          </ac:spMkLst>
        </pc:spChg>
        <pc:spChg chg="add del mod">
          <ac:chgData name="Christian Rodrigo" userId="ef022b83fee0c05d" providerId="LiveId" clId="{1B2FC72A-9194-4D37-AC3F-5E95D26422CD}" dt="2022-10-12T11:48:30.231" v="2723" actId="478"/>
          <ac:spMkLst>
            <pc:docMk/>
            <pc:sldMk cId="2634866167" sldId="265"/>
            <ac:spMk id="17" creationId="{8411B972-CA45-610F-ACC4-86038D5C505D}"/>
          </ac:spMkLst>
        </pc:spChg>
        <pc:spChg chg="add mod">
          <ac:chgData name="Christian Rodrigo" userId="ef022b83fee0c05d" providerId="LiveId" clId="{1B2FC72A-9194-4D37-AC3F-5E95D26422CD}" dt="2022-10-12T11:50:07.460" v="2863" actId="313"/>
          <ac:spMkLst>
            <pc:docMk/>
            <pc:sldMk cId="2634866167" sldId="265"/>
            <ac:spMk id="23" creationId="{E4E1D866-0966-A726-2445-CB8C60181496}"/>
          </ac:spMkLst>
        </pc:spChg>
        <pc:spChg chg="add mod">
          <ac:chgData name="Christian Rodrigo" userId="ef022b83fee0c05d" providerId="LiveId" clId="{1B2FC72A-9194-4D37-AC3F-5E95D26422CD}" dt="2022-10-12T11:50:37.295" v="2879" actId="1076"/>
          <ac:spMkLst>
            <pc:docMk/>
            <pc:sldMk cId="2634866167" sldId="265"/>
            <ac:spMk id="24" creationId="{760899C5-6C65-20F0-E1C1-06DB73F05CC4}"/>
          </ac:spMkLst>
        </pc:spChg>
        <pc:picChg chg="add del mod">
          <ac:chgData name="Christian Rodrigo" userId="ef022b83fee0c05d" providerId="LiveId" clId="{1B2FC72A-9194-4D37-AC3F-5E95D26422CD}" dt="2022-10-12T11:48:25.543" v="2720" actId="478"/>
          <ac:picMkLst>
            <pc:docMk/>
            <pc:sldMk cId="2634866167" sldId="265"/>
            <ac:picMk id="3" creationId="{2CFA84D7-A33A-D1FD-117F-5F7E35DF7E4A}"/>
          </ac:picMkLst>
        </pc:picChg>
        <pc:picChg chg="add mod">
          <ac:chgData name="Christian Rodrigo" userId="ef022b83fee0c05d" providerId="LiveId" clId="{1B2FC72A-9194-4D37-AC3F-5E95D26422CD}" dt="2022-10-12T11:48:39.775" v="2730" actId="1076"/>
          <ac:picMkLst>
            <pc:docMk/>
            <pc:sldMk cId="2634866167" sldId="265"/>
            <ac:picMk id="16" creationId="{DBA66EFA-DB72-70DD-22F0-857D1CCB9E01}"/>
          </ac:picMkLst>
        </pc:picChg>
        <pc:picChg chg="add mod">
          <ac:chgData name="Christian Rodrigo" userId="ef022b83fee0c05d" providerId="LiveId" clId="{1B2FC72A-9194-4D37-AC3F-5E95D26422CD}" dt="2022-10-12T20:54:04.419" v="3659"/>
          <ac:picMkLst>
            <pc:docMk/>
            <pc:sldMk cId="2634866167" sldId="265"/>
            <ac:picMk id="35" creationId="{E14541D1-A578-B9EE-7B60-4BD3A97D1BE5}"/>
          </ac:picMkLst>
        </pc:picChg>
        <pc:picChg chg="del">
          <ac:chgData name="Christian Rodrigo" userId="ef022b83fee0c05d" providerId="LiveId" clId="{1B2FC72A-9194-4D37-AC3F-5E95D26422CD}" dt="2022-10-12T11:39:41.595" v="2142" actId="478"/>
          <ac:picMkLst>
            <pc:docMk/>
            <pc:sldMk cId="2634866167" sldId="265"/>
            <ac:picMk id="1026" creationId="{683D09BB-B9B1-4F02-D995-F21870109706}"/>
          </ac:picMkLst>
        </pc:picChg>
        <pc:picChg chg="del">
          <ac:chgData name="Christian Rodrigo" userId="ef022b83fee0c05d" providerId="LiveId" clId="{1B2FC72A-9194-4D37-AC3F-5E95D26422CD}" dt="2022-10-12T11:39:43.402" v="2145" actId="478"/>
          <ac:picMkLst>
            <pc:docMk/>
            <pc:sldMk cId="2634866167" sldId="265"/>
            <ac:picMk id="1028" creationId="{211ED0B5-239E-F0D6-427B-F1B48CBA2BD9}"/>
          </ac:picMkLst>
        </pc:picChg>
        <pc:picChg chg="del">
          <ac:chgData name="Christian Rodrigo" userId="ef022b83fee0c05d" providerId="LiveId" clId="{1B2FC72A-9194-4D37-AC3F-5E95D26422CD}" dt="2022-10-12T11:39:42.347" v="2143" actId="478"/>
          <ac:picMkLst>
            <pc:docMk/>
            <pc:sldMk cId="2634866167" sldId="265"/>
            <ac:picMk id="1030" creationId="{C3C91450-8148-E53F-4045-F4C536C46C33}"/>
          </ac:picMkLst>
        </pc:picChg>
        <pc:picChg chg="del">
          <ac:chgData name="Christian Rodrigo" userId="ef022b83fee0c05d" providerId="LiveId" clId="{1B2FC72A-9194-4D37-AC3F-5E95D26422CD}" dt="2022-10-12T11:39:43.788" v="2146" actId="478"/>
          <ac:picMkLst>
            <pc:docMk/>
            <pc:sldMk cId="2634866167" sldId="265"/>
            <ac:picMk id="1032" creationId="{5E6A4526-D5CA-F685-F7E6-2472A20DEDA8}"/>
          </ac:picMkLst>
        </pc:picChg>
        <pc:picChg chg="del">
          <ac:chgData name="Christian Rodrigo" userId="ef022b83fee0c05d" providerId="LiveId" clId="{1B2FC72A-9194-4D37-AC3F-5E95D26422CD}" dt="2022-10-12T11:39:42.972" v="2144" actId="478"/>
          <ac:picMkLst>
            <pc:docMk/>
            <pc:sldMk cId="2634866167" sldId="265"/>
            <ac:picMk id="1034" creationId="{9FF07C34-1BC6-DAC7-7B37-D7822238CC54}"/>
          </ac:picMkLst>
        </pc:picChg>
        <pc:picChg chg="del">
          <ac:chgData name="Christian Rodrigo" userId="ef022b83fee0c05d" providerId="LiveId" clId="{1B2FC72A-9194-4D37-AC3F-5E95D26422CD}" dt="2022-10-12T11:39:44.443" v="2147" actId="478"/>
          <ac:picMkLst>
            <pc:docMk/>
            <pc:sldMk cId="2634866167" sldId="265"/>
            <ac:picMk id="1038" creationId="{A890EEAC-35B5-2125-07F5-39009E93FD6A}"/>
          </ac:picMkLst>
        </pc:picChg>
        <pc:cxnChg chg="add del mod">
          <ac:chgData name="Christian Rodrigo" userId="ef022b83fee0c05d" providerId="LiveId" clId="{1B2FC72A-9194-4D37-AC3F-5E95D26422CD}" dt="2022-10-12T11:48:27.463" v="2721" actId="478"/>
          <ac:cxnSpMkLst>
            <pc:docMk/>
            <pc:sldMk cId="2634866167" sldId="265"/>
            <ac:cxnSpMk id="5" creationId="{A378F369-F868-8FE2-CEE3-097A1CF79350}"/>
          </ac:cxnSpMkLst>
        </pc:cxnChg>
        <pc:cxnChg chg="add del mod">
          <ac:chgData name="Christian Rodrigo" userId="ef022b83fee0c05d" providerId="LiveId" clId="{1B2FC72A-9194-4D37-AC3F-5E95D26422CD}" dt="2022-10-12T11:48:29.159" v="2722" actId="478"/>
          <ac:cxnSpMkLst>
            <pc:docMk/>
            <pc:sldMk cId="2634866167" sldId="265"/>
            <ac:cxnSpMk id="11" creationId="{BCCB1DFA-5442-BB18-B3F9-3615B0521CCA}"/>
          </ac:cxnSpMkLst>
        </pc:cxnChg>
        <pc:cxnChg chg="add del mod">
          <ac:chgData name="Christian Rodrigo" userId="ef022b83fee0c05d" providerId="LiveId" clId="{1B2FC72A-9194-4D37-AC3F-5E95D26422CD}" dt="2022-10-12T11:48:27.463" v="2721" actId="478"/>
          <ac:cxnSpMkLst>
            <pc:docMk/>
            <pc:sldMk cId="2634866167" sldId="265"/>
            <ac:cxnSpMk id="13" creationId="{3FE42658-EBC8-1180-7E7A-0107D486F2E2}"/>
          </ac:cxnSpMkLst>
        </pc:cxnChg>
        <pc:cxnChg chg="add del mod">
          <ac:chgData name="Christian Rodrigo" userId="ef022b83fee0c05d" providerId="LiveId" clId="{1B2FC72A-9194-4D37-AC3F-5E95D26422CD}" dt="2022-10-12T11:48:27.463" v="2721" actId="478"/>
          <ac:cxnSpMkLst>
            <pc:docMk/>
            <pc:sldMk cId="2634866167" sldId="265"/>
            <ac:cxnSpMk id="15" creationId="{068EDA61-4B36-71A1-722D-782D00FA26D5}"/>
          </ac:cxnSpMkLst>
        </pc:cxnChg>
        <pc:cxnChg chg="add mod">
          <ac:chgData name="Christian Rodrigo" userId="ef022b83fee0c05d" providerId="LiveId" clId="{1B2FC72A-9194-4D37-AC3F-5E95D26422CD}" dt="2022-10-12T11:49:06.452" v="2738" actId="14100"/>
          <ac:cxnSpMkLst>
            <pc:docMk/>
            <pc:sldMk cId="2634866167" sldId="265"/>
            <ac:cxnSpMk id="19" creationId="{94F4B6D9-DB2E-A599-8E4E-48B5E9DA6DDE}"/>
          </ac:cxnSpMkLst>
        </pc:cxnChg>
        <pc:cxnChg chg="add mod">
          <ac:chgData name="Christian Rodrigo" userId="ef022b83fee0c05d" providerId="LiveId" clId="{1B2FC72A-9194-4D37-AC3F-5E95D26422CD}" dt="2022-10-12T11:49:03.297" v="2737" actId="14100"/>
          <ac:cxnSpMkLst>
            <pc:docMk/>
            <pc:sldMk cId="2634866167" sldId="265"/>
            <ac:cxnSpMk id="26" creationId="{47A38A52-CE67-5D73-393E-776AC37854E2}"/>
          </ac:cxnSpMkLst>
        </pc:cxnChg>
        <pc:cxnChg chg="add mod">
          <ac:chgData name="Christian Rodrigo" userId="ef022b83fee0c05d" providerId="LiveId" clId="{1B2FC72A-9194-4D37-AC3F-5E95D26422CD}" dt="2022-10-12T11:49:00.590" v="2736" actId="14100"/>
          <ac:cxnSpMkLst>
            <pc:docMk/>
            <pc:sldMk cId="2634866167" sldId="265"/>
            <ac:cxnSpMk id="27" creationId="{53F575A5-ACF7-ADC3-967A-87A85B6DD0DF}"/>
          </ac:cxnSpMkLst>
        </pc:cxnChg>
        <pc:cxnChg chg="add">
          <ac:chgData name="Christian Rodrigo" userId="ef022b83fee0c05d" providerId="LiveId" clId="{1B2FC72A-9194-4D37-AC3F-5E95D26422CD}" dt="2022-10-12T11:50:34.561" v="2878" actId="11529"/>
          <ac:cxnSpMkLst>
            <pc:docMk/>
            <pc:sldMk cId="2634866167" sldId="265"/>
            <ac:cxnSpMk id="28" creationId="{16E8BC15-9F86-2E8B-6370-659686C6B3B9}"/>
          </ac:cxnSpMkLst>
        </pc:cxnChg>
      </pc:sldChg>
      <pc:sldChg chg="addSp delSp modSp add mod">
        <pc:chgData name="Christian Rodrigo" userId="ef022b83fee0c05d" providerId="LiveId" clId="{1B2FC72A-9194-4D37-AC3F-5E95D26422CD}" dt="2022-10-12T20:54:36.722" v="3670"/>
        <pc:sldMkLst>
          <pc:docMk/>
          <pc:sldMk cId="2145891636" sldId="266"/>
        </pc:sldMkLst>
        <pc:spChg chg="add mod">
          <ac:chgData name="Christian Rodrigo" userId="ef022b83fee0c05d" providerId="LiveId" clId="{1B2FC72A-9194-4D37-AC3F-5E95D26422CD}" dt="2022-10-12T11:42:11.112" v="2314" actId="1076"/>
          <ac:spMkLst>
            <pc:docMk/>
            <pc:sldMk cId="2145891636" sldId="266"/>
            <ac:spMk id="4" creationId="{C68B568A-786C-C17D-4CE7-700BABBA1D70}"/>
          </ac:spMkLst>
        </pc:spChg>
        <pc:spChg chg="add mod">
          <ac:chgData name="Christian Rodrigo" userId="ef022b83fee0c05d" providerId="LiveId" clId="{1B2FC72A-9194-4D37-AC3F-5E95D26422CD}" dt="2022-10-12T11:44:14.563" v="2476" actId="1076"/>
          <ac:spMkLst>
            <pc:docMk/>
            <pc:sldMk cId="2145891636" sldId="266"/>
            <ac:spMk id="11" creationId="{63ACA992-688C-785F-38C4-52FD254A6B24}"/>
          </ac:spMkLst>
        </pc:spChg>
        <pc:spChg chg="del">
          <ac:chgData name="Christian Rodrigo" userId="ef022b83fee0c05d" providerId="LiveId" clId="{1B2FC72A-9194-4D37-AC3F-5E95D26422CD}" dt="2022-10-12T11:40:32.300" v="2189" actId="478"/>
          <ac:spMkLst>
            <pc:docMk/>
            <pc:sldMk cId="2145891636" sldId="266"/>
            <ac:spMk id="12" creationId="{AACBEB4B-9899-C5DA-BA27-49106C4762D6}"/>
          </ac:spMkLst>
        </pc:spChg>
        <pc:spChg chg="add mod">
          <ac:chgData name="Christian Rodrigo" userId="ef022b83fee0c05d" providerId="LiveId" clId="{1B2FC72A-9194-4D37-AC3F-5E95D26422CD}" dt="2022-10-12T11:44:54.258" v="2539" actId="1076"/>
          <ac:spMkLst>
            <pc:docMk/>
            <pc:sldMk cId="2145891636" sldId="266"/>
            <ac:spMk id="13" creationId="{DC0EF94E-1C00-4EE3-0203-823B6AFFC3AD}"/>
          </ac:spMkLst>
        </pc:spChg>
        <pc:spChg chg="del">
          <ac:chgData name="Christian Rodrigo" userId="ef022b83fee0c05d" providerId="LiveId" clId="{1B2FC72A-9194-4D37-AC3F-5E95D26422CD}" dt="2022-10-12T11:40:32.300" v="2189" actId="478"/>
          <ac:spMkLst>
            <pc:docMk/>
            <pc:sldMk cId="2145891636" sldId="266"/>
            <ac:spMk id="17" creationId="{F3EF3655-D109-C7C9-6F37-A20CC36F36AE}"/>
          </ac:spMkLst>
        </pc:spChg>
        <pc:spChg chg="del mod">
          <ac:chgData name="Christian Rodrigo" userId="ef022b83fee0c05d" providerId="LiveId" clId="{1B2FC72A-9194-4D37-AC3F-5E95D26422CD}" dt="2022-10-12T11:40:36.363" v="2194" actId="478"/>
          <ac:spMkLst>
            <pc:docMk/>
            <pc:sldMk cId="2145891636" sldId="266"/>
            <ac:spMk id="21" creationId="{878699FD-E08D-1E71-C8A9-2732E32B7CA9}"/>
          </ac:spMkLst>
        </pc:spChg>
        <pc:spChg chg="mod">
          <ac:chgData name="Christian Rodrigo" userId="ef022b83fee0c05d" providerId="LiveId" clId="{1B2FC72A-9194-4D37-AC3F-5E95D26422CD}" dt="2022-10-12T11:40:55.692" v="2253" actId="20577"/>
          <ac:spMkLst>
            <pc:docMk/>
            <pc:sldMk cId="2145891636" sldId="266"/>
            <ac:spMk id="32" creationId="{75CF85FD-FB3E-91AC-4EB3-9F4D5D71C2A3}"/>
          </ac:spMkLst>
        </pc:spChg>
        <pc:spChg chg="del">
          <ac:chgData name="Christian Rodrigo" userId="ef022b83fee0c05d" providerId="LiveId" clId="{1B2FC72A-9194-4D37-AC3F-5E95D26422CD}" dt="2022-10-12T11:40:32.300" v="2189" actId="478"/>
          <ac:spMkLst>
            <pc:docMk/>
            <pc:sldMk cId="2145891636" sldId="266"/>
            <ac:spMk id="33" creationId="{EFFEF08F-CF1A-A558-F702-CA7586727753}"/>
          </ac:spMkLst>
        </pc:spChg>
        <pc:spChg chg="del">
          <ac:chgData name="Christian Rodrigo" userId="ef022b83fee0c05d" providerId="LiveId" clId="{1B2FC72A-9194-4D37-AC3F-5E95D26422CD}" dt="2022-10-12T11:40:32.300" v="2189" actId="478"/>
          <ac:spMkLst>
            <pc:docMk/>
            <pc:sldMk cId="2145891636" sldId="266"/>
            <ac:spMk id="37" creationId="{CA28C67E-3BF6-0B4B-8414-BF079C61FBCA}"/>
          </ac:spMkLst>
        </pc:spChg>
        <pc:picChg chg="add mod">
          <ac:chgData name="Christian Rodrigo" userId="ef022b83fee0c05d" providerId="LiveId" clId="{1B2FC72A-9194-4D37-AC3F-5E95D26422CD}" dt="2022-10-12T11:41:38.052" v="2259" actId="1076"/>
          <ac:picMkLst>
            <pc:docMk/>
            <pc:sldMk cId="2145891636" sldId="266"/>
            <ac:picMk id="3" creationId="{61FD620B-2D3A-D9B1-9E13-4552C419A1EF}"/>
          </ac:picMkLst>
        </pc:picChg>
        <pc:picChg chg="del">
          <ac:chgData name="Christian Rodrigo" userId="ef022b83fee0c05d" providerId="LiveId" clId="{1B2FC72A-9194-4D37-AC3F-5E95D26422CD}" dt="2022-10-12T11:40:32.300" v="2189" actId="478"/>
          <ac:picMkLst>
            <pc:docMk/>
            <pc:sldMk cId="2145891636" sldId="266"/>
            <ac:picMk id="6" creationId="{1B94B40D-F299-AD07-444E-FDEE99FE7BF3}"/>
          </ac:picMkLst>
        </pc:picChg>
        <pc:picChg chg="add mod">
          <ac:chgData name="Christian Rodrigo" userId="ef022b83fee0c05d" providerId="LiveId" clId="{1B2FC72A-9194-4D37-AC3F-5E95D26422CD}" dt="2022-10-12T11:42:51.741" v="2319" actId="1076"/>
          <ac:picMkLst>
            <pc:docMk/>
            <pc:sldMk cId="2145891636" sldId="266"/>
            <ac:picMk id="7" creationId="{99DED040-74DC-7819-5F5C-23F1DF19A60E}"/>
          </ac:picMkLst>
        </pc:picChg>
        <pc:picChg chg="del">
          <ac:chgData name="Christian Rodrigo" userId="ef022b83fee0c05d" providerId="LiveId" clId="{1B2FC72A-9194-4D37-AC3F-5E95D26422CD}" dt="2022-10-12T11:40:33.819" v="2191" actId="478"/>
          <ac:picMkLst>
            <pc:docMk/>
            <pc:sldMk cId="2145891636" sldId="266"/>
            <ac:picMk id="8" creationId="{28F8B623-0581-E488-7C66-6C63FFB064BD}"/>
          </ac:picMkLst>
        </pc:picChg>
        <pc:picChg chg="del mod">
          <ac:chgData name="Christian Rodrigo" userId="ef022b83fee0c05d" providerId="LiveId" clId="{1B2FC72A-9194-4D37-AC3F-5E95D26422CD}" dt="2022-10-12T11:40:34.573" v="2193" actId="478"/>
          <ac:picMkLst>
            <pc:docMk/>
            <pc:sldMk cId="2145891636" sldId="266"/>
            <ac:picMk id="14" creationId="{99B86276-923D-236A-34F2-10B301DF1C59}"/>
          </ac:picMkLst>
        </pc:picChg>
        <pc:picChg chg="add mod">
          <ac:chgData name="Christian Rodrigo" userId="ef022b83fee0c05d" providerId="LiveId" clId="{1B2FC72A-9194-4D37-AC3F-5E95D26422CD}" dt="2022-10-12T11:41:51.446" v="2262" actId="1076"/>
          <ac:picMkLst>
            <pc:docMk/>
            <pc:sldMk cId="2145891636" sldId="266"/>
            <ac:picMk id="18" creationId="{A3EAACC9-EE55-9787-D831-8C251DFEED28}"/>
          </ac:picMkLst>
        </pc:picChg>
        <pc:picChg chg="del">
          <ac:chgData name="Christian Rodrigo" userId="ef022b83fee0c05d" providerId="LiveId" clId="{1B2FC72A-9194-4D37-AC3F-5E95D26422CD}" dt="2022-10-12T11:40:32.300" v="2189" actId="478"/>
          <ac:picMkLst>
            <pc:docMk/>
            <pc:sldMk cId="2145891636" sldId="266"/>
            <ac:picMk id="22" creationId="{274C7D0E-6114-3EA8-064D-3EB7945E095C}"/>
          </ac:picMkLst>
        </pc:picChg>
        <pc:picChg chg="add mod">
          <ac:chgData name="Christian Rodrigo" userId="ef022b83fee0c05d" providerId="LiveId" clId="{1B2FC72A-9194-4D37-AC3F-5E95D26422CD}" dt="2022-10-12T20:54:36.722" v="3670"/>
          <ac:picMkLst>
            <pc:docMk/>
            <pc:sldMk cId="2145891636" sldId="266"/>
            <ac:picMk id="25" creationId="{448E0251-A390-BC56-4685-76E4E56761C1}"/>
          </ac:picMkLst>
        </pc:picChg>
        <pc:picChg chg="del">
          <ac:chgData name="Christian Rodrigo" userId="ef022b83fee0c05d" providerId="LiveId" clId="{1B2FC72A-9194-4D37-AC3F-5E95D26422CD}" dt="2022-10-12T11:40:32.300" v="2189" actId="478"/>
          <ac:picMkLst>
            <pc:docMk/>
            <pc:sldMk cId="2145891636" sldId="266"/>
            <ac:picMk id="34" creationId="{0CA1FF73-9068-1C5D-E0C6-FE987BEE7C72}"/>
          </ac:picMkLst>
        </pc:picChg>
        <pc:cxnChg chg="add">
          <ac:chgData name="Christian Rodrigo" userId="ef022b83fee0c05d" providerId="LiveId" clId="{1B2FC72A-9194-4D37-AC3F-5E95D26422CD}" dt="2022-10-12T11:43:18.630" v="2320" actId="11529"/>
          <ac:cxnSpMkLst>
            <pc:docMk/>
            <pc:sldMk cId="2145891636" sldId="266"/>
            <ac:cxnSpMk id="10" creationId="{7EB24355-E768-3A6E-7313-CF36933B8456}"/>
          </ac:cxnSpMkLst>
        </pc:cxnChg>
        <pc:cxnChg chg="del">
          <ac:chgData name="Christian Rodrigo" userId="ef022b83fee0c05d" providerId="LiveId" clId="{1B2FC72A-9194-4D37-AC3F-5E95D26422CD}" dt="2022-10-12T11:40:32.300" v="2189" actId="478"/>
          <ac:cxnSpMkLst>
            <pc:docMk/>
            <pc:sldMk cId="2145891636" sldId="266"/>
            <ac:cxnSpMk id="26" creationId="{41F8EDCE-4500-DFF1-E7F2-3317006583E0}"/>
          </ac:cxnSpMkLst>
        </pc:cxnChg>
        <pc:cxnChg chg="del">
          <ac:chgData name="Christian Rodrigo" userId="ef022b83fee0c05d" providerId="LiveId" clId="{1B2FC72A-9194-4D37-AC3F-5E95D26422CD}" dt="2022-10-12T11:40:32.300" v="2189" actId="478"/>
          <ac:cxnSpMkLst>
            <pc:docMk/>
            <pc:sldMk cId="2145891636" sldId="266"/>
            <ac:cxnSpMk id="36" creationId="{E6902539-F64B-2125-F5C9-AA5515B5BD23}"/>
          </ac:cxnSpMkLst>
        </pc:cxnChg>
      </pc:sldChg>
      <pc:sldChg chg="addSp modSp add">
        <pc:chgData name="Christian Rodrigo" userId="ef022b83fee0c05d" providerId="LiveId" clId="{1B2FC72A-9194-4D37-AC3F-5E95D26422CD}" dt="2022-10-12T20:54:11.345" v="3662"/>
        <pc:sldMkLst>
          <pc:docMk/>
          <pc:sldMk cId="2436103471" sldId="267"/>
        </pc:sldMkLst>
        <pc:picChg chg="add mod">
          <ac:chgData name="Christian Rodrigo" userId="ef022b83fee0c05d" providerId="LiveId" clId="{1B2FC72A-9194-4D37-AC3F-5E95D26422CD}" dt="2022-10-12T20:54:11.345" v="3662"/>
          <ac:picMkLst>
            <pc:docMk/>
            <pc:sldMk cId="2436103471" sldId="267"/>
            <ac:picMk id="12" creationId="{29E80482-A754-0665-A645-4218D66F0FA6}"/>
          </ac:picMkLst>
        </pc:picChg>
      </pc:sldChg>
      <pc:sldChg chg="addSp delSp modSp add mod">
        <pc:chgData name="Christian Rodrigo" userId="ef022b83fee0c05d" providerId="LiveId" clId="{1B2FC72A-9194-4D37-AC3F-5E95D26422CD}" dt="2022-10-12T20:54:09.405" v="3661" actId="1076"/>
        <pc:sldMkLst>
          <pc:docMk/>
          <pc:sldMk cId="795836495" sldId="268"/>
        </pc:sldMkLst>
        <pc:spChg chg="add mod">
          <ac:chgData name="Christian Rodrigo" userId="ef022b83fee0c05d" providerId="LiveId" clId="{1B2FC72A-9194-4D37-AC3F-5E95D26422CD}" dt="2022-10-12T11:56:17.472" v="3032" actId="1076"/>
          <ac:spMkLst>
            <pc:docMk/>
            <pc:sldMk cId="795836495" sldId="268"/>
            <ac:spMk id="21" creationId="{19385654-2F5A-054D-6DAB-3AA0AB1F7C95}"/>
          </ac:spMkLst>
        </pc:spChg>
        <pc:spChg chg="mod">
          <ac:chgData name="Christian Rodrigo" userId="ef022b83fee0c05d" providerId="LiveId" clId="{1B2FC72A-9194-4D37-AC3F-5E95D26422CD}" dt="2022-10-12T11:53:36.045" v="2959" actId="1076"/>
          <ac:spMkLst>
            <pc:docMk/>
            <pc:sldMk cId="795836495" sldId="268"/>
            <ac:spMk id="23" creationId="{E4E1D866-0966-A726-2445-CB8C60181496}"/>
          </ac:spMkLst>
        </pc:spChg>
        <pc:spChg chg="del mod">
          <ac:chgData name="Christian Rodrigo" userId="ef022b83fee0c05d" providerId="LiveId" clId="{1B2FC72A-9194-4D37-AC3F-5E95D26422CD}" dt="2022-10-12T11:55:20.421" v="3005" actId="478"/>
          <ac:spMkLst>
            <pc:docMk/>
            <pc:sldMk cId="795836495" sldId="268"/>
            <ac:spMk id="24" creationId="{760899C5-6C65-20F0-E1C1-06DB73F05CC4}"/>
          </ac:spMkLst>
        </pc:spChg>
        <pc:spChg chg="add mod">
          <ac:chgData name="Christian Rodrigo" userId="ef022b83fee0c05d" providerId="LiveId" clId="{1B2FC72A-9194-4D37-AC3F-5E95D26422CD}" dt="2022-10-12T11:56:21.063" v="3034" actId="1076"/>
          <ac:spMkLst>
            <pc:docMk/>
            <pc:sldMk cId="795836495" sldId="268"/>
            <ac:spMk id="31" creationId="{1EAAD8AF-80F1-B80F-5BA0-9E556A234318}"/>
          </ac:spMkLst>
        </pc:spChg>
        <pc:spChg chg="add mod">
          <ac:chgData name="Christian Rodrigo" userId="ef022b83fee0c05d" providerId="LiveId" clId="{1B2FC72A-9194-4D37-AC3F-5E95D26422CD}" dt="2022-10-12T11:56:24.270" v="3036" actId="1076"/>
          <ac:spMkLst>
            <pc:docMk/>
            <pc:sldMk cId="795836495" sldId="268"/>
            <ac:spMk id="32" creationId="{675C406A-C023-8338-E81C-28AB7797BA76}"/>
          </ac:spMkLst>
        </pc:spChg>
        <pc:spChg chg="add mod">
          <ac:chgData name="Christian Rodrigo" userId="ef022b83fee0c05d" providerId="LiveId" clId="{1B2FC72A-9194-4D37-AC3F-5E95D26422CD}" dt="2022-10-12T11:56:27.851" v="3038" actId="1076"/>
          <ac:spMkLst>
            <pc:docMk/>
            <pc:sldMk cId="795836495" sldId="268"/>
            <ac:spMk id="33" creationId="{A24C7FBA-1842-A0CA-79F0-C5D8652D74B1}"/>
          </ac:spMkLst>
        </pc:spChg>
        <pc:picChg chg="add mod">
          <ac:chgData name="Christian Rodrigo" userId="ef022b83fee0c05d" providerId="LiveId" clId="{1B2FC72A-9194-4D37-AC3F-5E95D26422CD}" dt="2022-10-12T11:55:03.239" v="2992" actId="1076"/>
          <ac:picMkLst>
            <pc:docMk/>
            <pc:sldMk cId="795836495" sldId="268"/>
            <ac:picMk id="3" creationId="{65569E54-3D6A-9E57-5709-BFC0BE4C72B1}"/>
          </ac:picMkLst>
        </pc:picChg>
        <pc:picChg chg="add mod">
          <ac:chgData name="Christian Rodrigo" userId="ef022b83fee0c05d" providerId="LiveId" clId="{1B2FC72A-9194-4D37-AC3F-5E95D26422CD}" dt="2022-10-12T20:54:09.405" v="3661" actId="1076"/>
          <ac:picMkLst>
            <pc:docMk/>
            <pc:sldMk cId="795836495" sldId="268"/>
            <ac:picMk id="7" creationId="{FDF0A7FC-4D96-E01A-704E-0044BA284598}"/>
          </ac:picMkLst>
        </pc:picChg>
        <pc:picChg chg="add mod">
          <ac:chgData name="Christian Rodrigo" userId="ef022b83fee0c05d" providerId="LiveId" clId="{1B2FC72A-9194-4D37-AC3F-5E95D26422CD}" dt="2022-10-12T11:54:56.885" v="2988" actId="14100"/>
          <ac:picMkLst>
            <pc:docMk/>
            <pc:sldMk cId="795836495" sldId="268"/>
            <ac:picMk id="9" creationId="{B621F490-203B-53A9-8A86-1E68A250A08C}"/>
          </ac:picMkLst>
        </pc:picChg>
        <pc:picChg chg="add mod">
          <ac:chgData name="Christian Rodrigo" userId="ef022b83fee0c05d" providerId="LiveId" clId="{1B2FC72A-9194-4D37-AC3F-5E95D26422CD}" dt="2022-10-12T11:55:12.902" v="2999" actId="1076"/>
          <ac:picMkLst>
            <pc:docMk/>
            <pc:sldMk cId="795836495" sldId="268"/>
            <ac:picMk id="11" creationId="{2383D083-AEE4-B5E9-F784-27FD1AAA1557}"/>
          </ac:picMkLst>
        </pc:picChg>
        <pc:picChg chg="add mod">
          <ac:chgData name="Christian Rodrigo" userId="ef022b83fee0c05d" providerId="LiveId" clId="{1B2FC72A-9194-4D37-AC3F-5E95D26422CD}" dt="2022-10-12T11:55:27.068" v="3010" actId="14100"/>
          <ac:picMkLst>
            <pc:docMk/>
            <pc:sldMk cId="795836495" sldId="268"/>
            <ac:picMk id="13" creationId="{839E5EA6-874E-468B-1E11-EFD27B0CA23B}"/>
          </ac:picMkLst>
        </pc:picChg>
        <pc:picChg chg="del">
          <ac:chgData name="Christian Rodrigo" userId="ef022b83fee0c05d" providerId="LiveId" clId="{1B2FC72A-9194-4D37-AC3F-5E95D26422CD}" dt="2022-10-12T11:51:37.062" v="2881" actId="478"/>
          <ac:picMkLst>
            <pc:docMk/>
            <pc:sldMk cId="795836495" sldId="268"/>
            <ac:picMk id="16" creationId="{DBA66EFA-DB72-70DD-22F0-857D1CCB9E01}"/>
          </ac:picMkLst>
        </pc:picChg>
        <pc:picChg chg="add mod">
          <ac:chgData name="Christian Rodrigo" userId="ef022b83fee0c05d" providerId="LiveId" clId="{1B2FC72A-9194-4D37-AC3F-5E95D26422CD}" dt="2022-10-12T20:54:06.432" v="3660"/>
          <ac:picMkLst>
            <pc:docMk/>
            <pc:sldMk cId="795836495" sldId="268"/>
            <ac:picMk id="34" creationId="{6F3DA8F7-7DBF-8DDF-6CD7-9DDFC7E1451F}"/>
          </ac:picMkLst>
        </pc:picChg>
        <pc:cxnChg chg="add mod">
          <ac:chgData name="Christian Rodrigo" userId="ef022b83fee0c05d" providerId="LiveId" clId="{1B2FC72A-9194-4D37-AC3F-5E95D26422CD}" dt="2022-10-12T11:55:43.487" v="3017" actId="13822"/>
          <ac:cxnSpMkLst>
            <pc:docMk/>
            <pc:sldMk cId="795836495" sldId="268"/>
            <ac:cxnSpMk id="15" creationId="{E3017922-853C-1122-8C63-A616F66B9349}"/>
          </ac:cxnSpMkLst>
        </pc:cxnChg>
        <pc:cxnChg chg="del mod">
          <ac:chgData name="Christian Rodrigo" userId="ef022b83fee0c05d" providerId="LiveId" clId="{1B2FC72A-9194-4D37-AC3F-5E95D26422CD}" dt="2022-10-12T11:53:01.429" v="2950" actId="478"/>
          <ac:cxnSpMkLst>
            <pc:docMk/>
            <pc:sldMk cId="795836495" sldId="268"/>
            <ac:cxnSpMk id="19" creationId="{94F4B6D9-DB2E-A599-8E4E-48B5E9DA6DDE}"/>
          </ac:cxnSpMkLst>
        </pc:cxnChg>
        <pc:cxnChg chg="add mod">
          <ac:chgData name="Christian Rodrigo" userId="ef022b83fee0c05d" providerId="LiveId" clId="{1B2FC72A-9194-4D37-AC3F-5E95D26422CD}" dt="2022-10-12T11:56:05.823" v="3025" actId="13822"/>
          <ac:cxnSpMkLst>
            <pc:docMk/>
            <pc:sldMk cId="795836495" sldId="268"/>
            <ac:cxnSpMk id="20" creationId="{A48281E8-BB18-B250-D13A-C06D710DCDB8}"/>
          </ac:cxnSpMkLst>
        </pc:cxnChg>
        <pc:cxnChg chg="add del mod">
          <ac:chgData name="Christian Rodrigo" userId="ef022b83fee0c05d" providerId="LiveId" clId="{1B2FC72A-9194-4D37-AC3F-5E95D26422CD}" dt="2022-10-12T11:55:42.020" v="3016" actId="478"/>
          <ac:cxnSpMkLst>
            <pc:docMk/>
            <pc:sldMk cId="795836495" sldId="268"/>
            <ac:cxnSpMk id="25" creationId="{AA9AB8B7-096F-BA25-F866-B21916AEECEC}"/>
          </ac:cxnSpMkLst>
        </pc:cxnChg>
        <pc:cxnChg chg="del mod">
          <ac:chgData name="Christian Rodrigo" userId="ef022b83fee0c05d" providerId="LiveId" clId="{1B2FC72A-9194-4D37-AC3F-5E95D26422CD}" dt="2022-10-12T11:52:59.141" v="2948" actId="478"/>
          <ac:cxnSpMkLst>
            <pc:docMk/>
            <pc:sldMk cId="795836495" sldId="268"/>
            <ac:cxnSpMk id="26" creationId="{47A38A52-CE67-5D73-393E-776AC37854E2}"/>
          </ac:cxnSpMkLst>
        </pc:cxnChg>
        <pc:cxnChg chg="del mod">
          <ac:chgData name="Christian Rodrigo" userId="ef022b83fee0c05d" providerId="LiveId" clId="{1B2FC72A-9194-4D37-AC3F-5E95D26422CD}" dt="2022-10-12T11:52:59.973" v="2949" actId="478"/>
          <ac:cxnSpMkLst>
            <pc:docMk/>
            <pc:sldMk cId="795836495" sldId="268"/>
            <ac:cxnSpMk id="27" creationId="{53F575A5-ACF7-ADC3-967A-87A85B6DD0DF}"/>
          </ac:cxnSpMkLst>
        </pc:cxnChg>
        <pc:cxnChg chg="del mod ord">
          <ac:chgData name="Christian Rodrigo" userId="ef022b83fee0c05d" providerId="LiveId" clId="{1B2FC72A-9194-4D37-AC3F-5E95D26422CD}" dt="2022-10-12T11:52:56.918" v="2947" actId="478"/>
          <ac:cxnSpMkLst>
            <pc:docMk/>
            <pc:sldMk cId="795836495" sldId="268"/>
            <ac:cxnSpMk id="28" creationId="{16E8BC15-9F86-2E8B-6370-659686C6B3B9}"/>
          </ac:cxnSpMkLst>
        </pc:cxnChg>
        <pc:cxnChg chg="add mod">
          <ac:chgData name="Christian Rodrigo" userId="ef022b83fee0c05d" providerId="LiveId" clId="{1B2FC72A-9194-4D37-AC3F-5E95D26422CD}" dt="2022-10-12T11:55:47.561" v="3019" actId="1076"/>
          <ac:cxnSpMkLst>
            <pc:docMk/>
            <pc:sldMk cId="795836495" sldId="268"/>
            <ac:cxnSpMk id="29" creationId="{CD3062A0-ED20-5005-6A13-AE48109CE2AD}"/>
          </ac:cxnSpMkLst>
        </pc:cxnChg>
        <pc:cxnChg chg="add mod">
          <ac:chgData name="Christian Rodrigo" userId="ef022b83fee0c05d" providerId="LiveId" clId="{1B2FC72A-9194-4D37-AC3F-5E95D26422CD}" dt="2022-10-12T11:55:54.922" v="3023" actId="1076"/>
          <ac:cxnSpMkLst>
            <pc:docMk/>
            <pc:sldMk cId="795836495" sldId="268"/>
            <ac:cxnSpMk id="30" creationId="{4CDB992D-0FDC-C0EB-082F-DF4222EC3A84}"/>
          </ac:cxnSpMkLst>
        </pc:cxnChg>
      </pc:sldChg>
      <pc:sldChg chg="addSp delSp modSp add mod">
        <pc:chgData name="Christian Rodrigo" userId="ef022b83fee0c05d" providerId="LiveId" clId="{1B2FC72A-9194-4D37-AC3F-5E95D26422CD}" dt="2022-10-12T20:53:57.792" v="3656"/>
        <pc:sldMkLst>
          <pc:docMk/>
          <pc:sldMk cId="2336393554" sldId="269"/>
        </pc:sldMkLst>
        <pc:spChg chg="mod">
          <ac:chgData name="Christian Rodrigo" userId="ef022b83fee0c05d" providerId="LiveId" clId="{1B2FC72A-9194-4D37-AC3F-5E95D26422CD}" dt="2022-10-12T17:44:19.571" v="3509" actId="1076"/>
          <ac:spMkLst>
            <pc:docMk/>
            <pc:sldMk cId="2336393554" sldId="269"/>
            <ac:spMk id="9" creationId="{EF5A33FC-DD78-C4CE-DC96-07915CE841E0}"/>
          </ac:spMkLst>
        </pc:spChg>
        <pc:spChg chg="mod">
          <ac:chgData name="Christian Rodrigo" userId="ef022b83fee0c05d" providerId="LiveId" clId="{1B2FC72A-9194-4D37-AC3F-5E95D26422CD}" dt="2022-10-12T17:44:22.149" v="3510" actId="1076"/>
          <ac:spMkLst>
            <pc:docMk/>
            <pc:sldMk cId="2336393554" sldId="269"/>
            <ac:spMk id="10" creationId="{F10C40A0-05BE-FD95-9F20-E0AAFC347D55}"/>
          </ac:spMkLst>
        </pc:spChg>
        <pc:spChg chg="del">
          <ac:chgData name="Christian Rodrigo" userId="ef022b83fee0c05d" providerId="LiveId" clId="{1B2FC72A-9194-4D37-AC3F-5E95D26422CD}" dt="2022-10-12T17:44:09.185" v="3507" actId="478"/>
          <ac:spMkLst>
            <pc:docMk/>
            <pc:sldMk cId="2336393554" sldId="269"/>
            <ac:spMk id="11" creationId="{D8B9FDBB-1E3E-7509-3B3D-69B24D93F6CB}"/>
          </ac:spMkLst>
        </pc:spChg>
        <pc:picChg chg="add mod">
          <ac:chgData name="Christian Rodrigo" userId="ef022b83fee0c05d" providerId="LiveId" clId="{1B2FC72A-9194-4D37-AC3F-5E95D26422CD}" dt="2022-10-12T20:53:57.792" v="3656"/>
          <ac:picMkLst>
            <pc:docMk/>
            <pc:sldMk cId="2336393554" sldId="269"/>
            <ac:picMk id="12" creationId="{CB8F7CF9-399C-5A78-2BDE-D5866706AFAD}"/>
          </ac:picMkLst>
        </pc:picChg>
      </pc:sldChg>
      <pc:sldChg chg="addSp delSp modSp add mod ord">
        <pc:chgData name="Christian Rodrigo" userId="ef022b83fee0c05d" providerId="LiveId" clId="{1B2FC72A-9194-4D37-AC3F-5E95D26422CD}" dt="2022-10-12T20:54:21.658" v="3664" actId="1076"/>
        <pc:sldMkLst>
          <pc:docMk/>
          <pc:sldMk cId="346893720" sldId="270"/>
        </pc:sldMkLst>
        <pc:spChg chg="mod">
          <ac:chgData name="Christian Rodrigo" userId="ef022b83fee0c05d" providerId="LiveId" clId="{1B2FC72A-9194-4D37-AC3F-5E95D26422CD}" dt="2022-10-12T17:48:01.714" v="3610" actId="113"/>
          <ac:spMkLst>
            <pc:docMk/>
            <pc:sldMk cId="346893720" sldId="270"/>
            <ac:spMk id="6" creationId="{7F6C97A2-D78B-AECD-C6BC-C2EF9D857210}"/>
          </ac:spMkLst>
        </pc:spChg>
        <pc:graphicFrameChg chg="add mod modGraphic">
          <ac:chgData name="Christian Rodrigo" userId="ef022b83fee0c05d" providerId="LiveId" clId="{1B2FC72A-9194-4D37-AC3F-5E95D26422CD}" dt="2022-10-12T20:54:21.658" v="3664" actId="1076"/>
          <ac:graphicFrameMkLst>
            <pc:docMk/>
            <pc:sldMk cId="346893720" sldId="270"/>
            <ac:graphicFrameMk id="2" creationId="{54845F8A-5E36-1E61-0330-BAB7FEA3EE08}"/>
          </ac:graphicFrameMkLst>
        </pc:graphicFrameChg>
        <pc:picChg chg="add mod">
          <ac:chgData name="Christian Rodrigo" userId="ef022b83fee0c05d" providerId="LiveId" clId="{1B2FC72A-9194-4D37-AC3F-5E95D26422CD}" dt="2022-10-12T20:54:13.093" v="3663"/>
          <ac:picMkLst>
            <pc:docMk/>
            <pc:sldMk cId="346893720" sldId="270"/>
            <ac:picMk id="10" creationId="{1F7C06EB-20E9-FC2A-A839-6CB1CEE1ED85}"/>
          </ac:picMkLst>
        </pc:picChg>
        <pc:picChg chg="del">
          <ac:chgData name="Christian Rodrigo" userId="ef022b83fee0c05d" providerId="LiveId" clId="{1B2FC72A-9194-4D37-AC3F-5E95D26422CD}" dt="2022-10-12T17:45:45.069" v="3523" actId="478"/>
          <ac:picMkLst>
            <pc:docMk/>
            <pc:sldMk cId="346893720" sldId="270"/>
            <ac:picMk id="1026" creationId="{683D09BB-B9B1-4F02-D995-F21870109706}"/>
          </ac:picMkLst>
        </pc:picChg>
        <pc:picChg chg="del">
          <ac:chgData name="Christian Rodrigo" userId="ef022b83fee0c05d" providerId="LiveId" clId="{1B2FC72A-9194-4D37-AC3F-5E95D26422CD}" dt="2022-10-12T17:45:46.125" v="3525" actId="478"/>
          <ac:picMkLst>
            <pc:docMk/>
            <pc:sldMk cId="346893720" sldId="270"/>
            <ac:picMk id="1028" creationId="{211ED0B5-239E-F0D6-427B-F1B48CBA2BD9}"/>
          </ac:picMkLst>
        </pc:picChg>
        <pc:picChg chg="del">
          <ac:chgData name="Christian Rodrigo" userId="ef022b83fee0c05d" providerId="LiveId" clId="{1B2FC72A-9194-4D37-AC3F-5E95D26422CD}" dt="2022-10-12T17:45:45.613" v="3524" actId="478"/>
          <ac:picMkLst>
            <pc:docMk/>
            <pc:sldMk cId="346893720" sldId="270"/>
            <ac:picMk id="1030" creationId="{C3C91450-8148-E53F-4045-F4C536C46C33}"/>
          </ac:picMkLst>
        </pc:picChg>
        <pc:picChg chg="del">
          <ac:chgData name="Christian Rodrigo" userId="ef022b83fee0c05d" providerId="LiveId" clId="{1B2FC72A-9194-4D37-AC3F-5E95D26422CD}" dt="2022-10-12T17:45:46.606" v="3526" actId="478"/>
          <ac:picMkLst>
            <pc:docMk/>
            <pc:sldMk cId="346893720" sldId="270"/>
            <ac:picMk id="1032" creationId="{5E6A4526-D5CA-F685-F7E6-2472A20DEDA8}"/>
          </ac:picMkLst>
        </pc:picChg>
        <pc:picChg chg="del">
          <ac:chgData name="Christian Rodrigo" userId="ef022b83fee0c05d" providerId="LiveId" clId="{1B2FC72A-9194-4D37-AC3F-5E95D26422CD}" dt="2022-10-12T17:45:44.229" v="3522" actId="478"/>
          <ac:picMkLst>
            <pc:docMk/>
            <pc:sldMk cId="346893720" sldId="270"/>
            <ac:picMk id="1034" creationId="{9FF07C34-1BC6-DAC7-7B37-D7822238CC54}"/>
          </ac:picMkLst>
        </pc:picChg>
        <pc:picChg chg="del mod">
          <ac:chgData name="Christian Rodrigo" userId="ef022b83fee0c05d" providerId="LiveId" clId="{1B2FC72A-9194-4D37-AC3F-5E95D26422CD}" dt="2022-10-12T17:45:47.567" v="3528" actId="478"/>
          <ac:picMkLst>
            <pc:docMk/>
            <pc:sldMk cId="346893720" sldId="270"/>
            <ac:picMk id="1038" creationId="{A890EEAC-35B5-2125-07F5-39009E93FD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B1D19-867A-136D-3442-5E56382801E7}"/>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CB10EEDD-AFAC-07BE-3B56-756DBD741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79CD457-96F4-1212-9602-1C415C5E7027}"/>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11552220-857F-65EB-EF00-69192DEB3F7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A6249F4-8DD0-F218-1AD7-E5D7D7334C00}"/>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2028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A4B7D-B6CA-0940-849E-F1C101CE9BB2}"/>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2B6F2110-FD58-6002-4F2C-4DE1F7629B18}"/>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6A6591D-DC03-F3FB-A872-45210164054F}"/>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7C8EB721-32E9-771F-BBBD-744D907B7BE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F44FBA4-69D9-5408-9CEE-D5E785010B98}"/>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05085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57BF7C36-4B29-0B38-4391-D37D28B02DF0}"/>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04659461-7959-B2AF-ED25-38F90D7705EC}"/>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2F24431-2113-0CBF-18B0-601B552319BF}"/>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541FBB77-7B10-AFB1-9D72-F940AB31DC0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19EAC9-8736-607A-1EB8-6147657554C8}"/>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5849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D9302-8903-16F6-914E-B2623B213EF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84DBB20-B816-686C-3A27-5F27DB1C5C7E}"/>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D123EC2-9FD0-D6BB-58D1-CF0BAFA6C819}"/>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4C427773-65E2-6CA1-2B4F-1486D556248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32E564D-60E1-6431-E1B7-BCC1756042ED}"/>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26207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6D6401-3F87-4A0E-D7C5-B1F4FDD8F931}"/>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A8DB146C-19D3-286F-0514-A38B688A0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5AD8C6B-32EE-5DC8-6363-7C3CB9F35B58}"/>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01D52CC2-F6CF-D184-A8A3-71C84FBDF9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C467595-316E-0D97-C7E2-4E90A5122F7C}"/>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204765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B808E-21A1-99A9-1374-6AA6AE50CBE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DC1F9E0-3B94-9DD0-4E24-AE2BD138695B}"/>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484B0CF6-CB01-1973-802E-9B4E0746100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0903371-4D51-8B10-47EA-852A37D4516F}"/>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6" name="Pladsholder til sidefod 5">
            <a:extLst>
              <a:ext uri="{FF2B5EF4-FFF2-40B4-BE49-F238E27FC236}">
                <a16:creationId xmlns:a16="http://schemas.microsoft.com/office/drawing/2014/main" id="{C06F42EB-E016-BE81-BE95-AFF41B3D46B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4E67EEFC-A718-1DDD-DB8C-2E7252C173DB}"/>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610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BDC2F-1FC3-D3E9-9FEC-00097737F6D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2DDD75F-1965-4857-CD8A-455C49484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8631C841-063F-B65D-EA11-B3ED01B112BA}"/>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C9529778-7FAC-4EA4-798D-4D59EEFF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88601AD8-EDD5-4D63-6534-FAE579C5F324}"/>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450DDCC1-221B-2A1F-1C70-F7865041520D}"/>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8" name="Pladsholder til sidefod 7">
            <a:extLst>
              <a:ext uri="{FF2B5EF4-FFF2-40B4-BE49-F238E27FC236}">
                <a16:creationId xmlns:a16="http://schemas.microsoft.com/office/drawing/2014/main" id="{5B084D24-9271-EEEC-95A6-58652AEE49A4}"/>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E5F5988C-EDE8-3724-32DB-03221BC3942C}"/>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66008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679A9-B1CA-3740-6635-B71B21093982}"/>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0DE955B-4FFC-453F-B63A-234646461F3C}"/>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4" name="Pladsholder til sidefod 3">
            <a:extLst>
              <a:ext uri="{FF2B5EF4-FFF2-40B4-BE49-F238E27FC236}">
                <a16:creationId xmlns:a16="http://schemas.microsoft.com/office/drawing/2014/main" id="{923EECE2-3D77-8145-6BC0-89EDB19CCBF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74237CA-541C-A35C-E788-96B1336FDF13}"/>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54969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1C741E5-3B84-D367-B429-3989115B8FFB}"/>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3" name="Pladsholder til sidefod 2">
            <a:extLst>
              <a:ext uri="{FF2B5EF4-FFF2-40B4-BE49-F238E27FC236}">
                <a16:creationId xmlns:a16="http://schemas.microsoft.com/office/drawing/2014/main" id="{BD5F2DBF-B323-B5CA-938C-D8E0A4624EB0}"/>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112EC618-1198-FECA-6202-4FA0A60A934C}"/>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220391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06B421-C2D8-6394-EA1C-4EC960790335}"/>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3064E870-5707-1853-5BD2-597577323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F998AD54-35CA-99A5-F02E-D934D79F9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4651F73-C462-8394-A8A6-FCF09D12ED44}"/>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6" name="Pladsholder til sidefod 5">
            <a:extLst>
              <a:ext uri="{FF2B5EF4-FFF2-40B4-BE49-F238E27FC236}">
                <a16:creationId xmlns:a16="http://schemas.microsoft.com/office/drawing/2014/main" id="{E87A31B7-489F-4AE0-F273-F9B3A86008E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003A654-A271-2FFA-384B-3769BF6659B6}"/>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227382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4C8A1-A764-45FA-577F-FADB54DA708B}"/>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A70C5647-71AD-74FC-1E0A-471521B47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7D53F25-8D4C-5E86-7894-ADC7ED1C2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104123A-F01B-2EDF-26FA-A7E977B17A81}"/>
              </a:ext>
            </a:extLst>
          </p:cNvPr>
          <p:cNvSpPr>
            <a:spLocks noGrp="1"/>
          </p:cNvSpPr>
          <p:nvPr>
            <p:ph type="dt" sz="half" idx="10"/>
          </p:nvPr>
        </p:nvSpPr>
        <p:spPr/>
        <p:txBody>
          <a:bodyPr/>
          <a:lstStyle/>
          <a:p>
            <a:fld id="{77DC56FC-E36D-498D-A1FA-5325B5B78DA4}" type="datetimeFigureOut">
              <a:rPr lang="da-DK" smtClean="0"/>
              <a:t>11-10-2022</a:t>
            </a:fld>
            <a:endParaRPr lang="da-DK"/>
          </a:p>
        </p:txBody>
      </p:sp>
      <p:sp>
        <p:nvSpPr>
          <p:cNvPr id="6" name="Pladsholder til sidefod 5">
            <a:extLst>
              <a:ext uri="{FF2B5EF4-FFF2-40B4-BE49-F238E27FC236}">
                <a16:creationId xmlns:a16="http://schemas.microsoft.com/office/drawing/2014/main" id="{201311C6-554A-2A71-DA71-D512AA96529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6BE89AD-B7B1-1D0E-38D7-AB2FBCA92B36}"/>
              </a:ext>
            </a:extLst>
          </p:cNvPr>
          <p:cNvSpPr>
            <a:spLocks noGrp="1"/>
          </p:cNvSpPr>
          <p:nvPr>
            <p:ph type="sldNum" sz="quarter" idx="12"/>
          </p:nvPr>
        </p:nvSpPr>
        <p:spPr/>
        <p:txBody>
          <a:bodyPr/>
          <a:lstStyle/>
          <a:p>
            <a:fld id="{486EFBC1-86B0-4464-9307-C9F1C659FF1D}" type="slidenum">
              <a:rPr lang="da-DK" smtClean="0"/>
              <a:t>‹nr.›</a:t>
            </a:fld>
            <a:endParaRPr lang="da-DK"/>
          </a:p>
        </p:txBody>
      </p:sp>
    </p:spTree>
    <p:extLst>
      <p:ext uri="{BB962C8B-B14F-4D97-AF65-F5344CB8AC3E}">
        <p14:creationId xmlns:p14="http://schemas.microsoft.com/office/powerpoint/2010/main" val="123045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B74B533-6D83-C966-AF10-B306FE4DE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88EA979-10C2-EAC3-FB1B-77E9CE154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45E93CF-03C7-B9C8-07E6-E218C5121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C56FC-E36D-498D-A1FA-5325B5B78DA4}" type="datetimeFigureOut">
              <a:rPr lang="da-DK" smtClean="0"/>
              <a:t>11-10-2022</a:t>
            </a:fld>
            <a:endParaRPr lang="da-DK"/>
          </a:p>
        </p:txBody>
      </p:sp>
      <p:sp>
        <p:nvSpPr>
          <p:cNvPr id="5" name="Pladsholder til sidefod 4">
            <a:extLst>
              <a:ext uri="{FF2B5EF4-FFF2-40B4-BE49-F238E27FC236}">
                <a16:creationId xmlns:a16="http://schemas.microsoft.com/office/drawing/2014/main" id="{8691B4CF-1645-ABF1-352C-6E76E29C6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D169D92-A3F3-09F8-673E-7007B25D3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EFBC1-86B0-4464-9307-C9F1C659FF1D}" type="slidenum">
              <a:rPr lang="da-DK" smtClean="0"/>
              <a:t>‹nr.›</a:t>
            </a:fld>
            <a:endParaRPr lang="da-DK"/>
          </a:p>
        </p:txBody>
      </p:sp>
    </p:spTree>
    <p:extLst>
      <p:ext uri="{BB962C8B-B14F-4D97-AF65-F5344CB8AC3E}">
        <p14:creationId xmlns:p14="http://schemas.microsoft.com/office/powerpoint/2010/main" val="3510104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3.png"/><Relationship Id="rId7"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6.png"/><Relationship Id="rId7"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9.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xd.adobe.com/view/635d8f29-99cd-4058-b57e-1c835e223867-360e/" TargetMode="External"/><Relationship Id="rId1" Type="http://schemas.openxmlformats.org/officeDocument/2006/relationships/slideLayout" Target="../slideLayouts/slideLayout2.xml"/><Relationship Id="rId5" Type="http://schemas.openxmlformats.org/officeDocument/2006/relationships/hyperlink" Target="https://docs.google.com/forms/d/e/1FAIpQLSduNeLuzuMoEXEwQsUCplx__uukCPqvXsoWSya3LpABqLvmBA/viewform?usp=sf_link" TargetMode="Externa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el 2">
            <a:extLst>
              <a:ext uri="{FF2B5EF4-FFF2-40B4-BE49-F238E27FC236}">
                <a16:creationId xmlns:a16="http://schemas.microsoft.com/office/drawing/2014/main" id="{26748E9C-84C9-ADA5-B4ED-E1EF3138E059}"/>
              </a:ext>
            </a:extLst>
          </p:cNvPr>
          <p:cNvSpPr>
            <a:spLocks noGrp="1"/>
          </p:cNvSpPr>
          <p:nvPr>
            <p:ph type="subTitle" idx="1"/>
          </p:nvPr>
        </p:nvSpPr>
        <p:spPr>
          <a:xfrm>
            <a:off x="6746627" y="4750893"/>
            <a:ext cx="4645250" cy="1147863"/>
          </a:xfrm>
        </p:spPr>
        <p:txBody>
          <a:bodyPr anchor="t">
            <a:normAutofit/>
          </a:bodyPr>
          <a:lstStyle/>
          <a:p>
            <a:pPr algn="l"/>
            <a:r>
              <a:rPr lang="da-DK" sz="2000" dirty="0">
                <a:solidFill>
                  <a:schemeClr val="bg1"/>
                </a:solidFill>
              </a:rPr>
              <a:t>B2B Agros salg af tekstil med tryk</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fik 4">
            <a:extLst>
              <a:ext uri="{FF2B5EF4-FFF2-40B4-BE49-F238E27FC236}">
                <a16:creationId xmlns:a16="http://schemas.microsoft.com/office/drawing/2014/main" id="{5C843457-0914-6B20-8C79-7427E231D2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382" y="2333269"/>
            <a:ext cx="4047843" cy="823290"/>
          </a:xfrm>
          <a:prstGeom prst="rect">
            <a:avLst/>
          </a:prstGeom>
        </p:spPr>
      </p:pic>
    </p:spTree>
    <p:extLst>
      <p:ext uri="{BB962C8B-B14F-4D97-AF65-F5344CB8AC3E}">
        <p14:creationId xmlns:p14="http://schemas.microsoft.com/office/powerpoint/2010/main" val="124150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A0919B14-8062-F50A-8612-8582F8F64206}"/>
              </a:ext>
            </a:extLst>
          </p:cNvPr>
          <p:cNvPicPr>
            <a:picLocks noChangeAspect="1"/>
          </p:cNvPicPr>
          <p:nvPr/>
        </p:nvPicPr>
        <p:blipFill>
          <a:blip r:embed="rId2"/>
          <a:stretch>
            <a:fillRect/>
          </a:stretch>
        </p:blipFill>
        <p:spPr>
          <a:xfrm>
            <a:off x="6559662" y="2075238"/>
            <a:ext cx="4189618" cy="2344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kstfelt 9">
            <a:extLst>
              <a:ext uri="{FF2B5EF4-FFF2-40B4-BE49-F238E27FC236}">
                <a16:creationId xmlns:a16="http://schemas.microsoft.com/office/drawing/2014/main" id="{40B09A6F-8999-6113-4FD2-2A687ABE72A0}"/>
              </a:ext>
            </a:extLst>
          </p:cNvPr>
          <p:cNvSpPr txBox="1"/>
          <p:nvPr/>
        </p:nvSpPr>
        <p:spPr>
          <a:xfrm>
            <a:off x="1249222" y="1046404"/>
            <a:ext cx="2612571" cy="738664"/>
          </a:xfrm>
          <a:prstGeom prst="rect">
            <a:avLst/>
          </a:prstGeom>
          <a:noFill/>
        </p:spPr>
        <p:txBody>
          <a:bodyPr wrap="square" rtlCol="0">
            <a:spAutoFit/>
          </a:bodyPr>
          <a:lstStyle/>
          <a:p>
            <a:r>
              <a:rPr lang="da-DK" sz="1400" b="1" dirty="0"/>
              <a:t>Test: </a:t>
            </a:r>
            <a:r>
              <a:rPr lang="da-DK" sz="1400" i="1" dirty="0"/>
              <a:t>For meget tekst, som ikke behøver være der med mindre man har brug for det.  </a:t>
            </a:r>
          </a:p>
        </p:txBody>
      </p:sp>
      <p:sp>
        <p:nvSpPr>
          <p:cNvPr id="11" name="Tekstfelt 10">
            <a:extLst>
              <a:ext uri="{FF2B5EF4-FFF2-40B4-BE49-F238E27FC236}">
                <a16:creationId xmlns:a16="http://schemas.microsoft.com/office/drawing/2014/main" id="{535A844A-1DFC-2E7F-4093-49799342E49F}"/>
              </a:ext>
            </a:extLst>
          </p:cNvPr>
          <p:cNvSpPr txBox="1"/>
          <p:nvPr/>
        </p:nvSpPr>
        <p:spPr>
          <a:xfrm>
            <a:off x="8467369" y="1451419"/>
            <a:ext cx="489301" cy="369332"/>
          </a:xfrm>
          <a:prstGeom prst="rect">
            <a:avLst/>
          </a:prstGeom>
          <a:noFill/>
        </p:spPr>
        <p:txBody>
          <a:bodyPr wrap="none" rtlCol="0">
            <a:spAutoFit/>
          </a:bodyPr>
          <a:lstStyle/>
          <a:p>
            <a:r>
              <a:rPr lang="da-DK" dirty="0"/>
              <a:t>Før</a:t>
            </a:r>
          </a:p>
        </p:txBody>
      </p:sp>
      <p:pic>
        <p:nvPicPr>
          <p:cNvPr id="13" name="Grafik 12" descr="Forstørrelsesglas kontur">
            <a:extLst>
              <a:ext uri="{FF2B5EF4-FFF2-40B4-BE49-F238E27FC236}">
                <a16:creationId xmlns:a16="http://schemas.microsoft.com/office/drawing/2014/main" id="{157BCF96-E35F-147E-B35C-6414438F5A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273349">
            <a:off x="7382309" y="2241809"/>
            <a:ext cx="2325784" cy="2325784"/>
          </a:xfrm>
          <a:prstGeom prst="rect">
            <a:avLst/>
          </a:prstGeom>
        </p:spPr>
      </p:pic>
      <p:cxnSp>
        <p:nvCxnSpPr>
          <p:cNvPr id="14" name="Lige forbindelse 13">
            <a:extLst>
              <a:ext uri="{FF2B5EF4-FFF2-40B4-BE49-F238E27FC236}">
                <a16:creationId xmlns:a16="http://schemas.microsoft.com/office/drawing/2014/main" id="{6A209B53-44CD-DC94-77EF-3E67ED7C87B4}"/>
              </a:ext>
            </a:extLst>
          </p:cNvPr>
          <p:cNvCxnSpPr/>
          <p:nvPr/>
        </p:nvCxnSpPr>
        <p:spPr>
          <a:xfrm flipH="1">
            <a:off x="5310076" y="4516986"/>
            <a:ext cx="2628279" cy="508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kstfelt 1">
            <a:extLst>
              <a:ext uri="{FF2B5EF4-FFF2-40B4-BE49-F238E27FC236}">
                <a16:creationId xmlns:a16="http://schemas.microsoft.com/office/drawing/2014/main" id="{5F4982A1-6EF3-F826-0443-049153B97773}"/>
              </a:ext>
            </a:extLst>
          </p:cNvPr>
          <p:cNvSpPr txBox="1"/>
          <p:nvPr/>
        </p:nvSpPr>
        <p:spPr>
          <a:xfrm>
            <a:off x="3705383" y="5123502"/>
            <a:ext cx="3679725" cy="369332"/>
          </a:xfrm>
          <a:prstGeom prst="rect">
            <a:avLst/>
          </a:prstGeom>
          <a:noFill/>
        </p:spPr>
        <p:txBody>
          <a:bodyPr wrap="none" rtlCol="0">
            <a:spAutoFit/>
          </a:bodyPr>
          <a:lstStyle/>
          <a:p>
            <a:r>
              <a:rPr lang="da-DK" dirty="0"/>
              <a:t>For meget tekst, og for langt og rodet</a:t>
            </a:r>
          </a:p>
        </p:txBody>
      </p:sp>
      <p:sp>
        <p:nvSpPr>
          <p:cNvPr id="16" name="Tekstfelt 15">
            <a:extLst>
              <a:ext uri="{FF2B5EF4-FFF2-40B4-BE49-F238E27FC236}">
                <a16:creationId xmlns:a16="http://schemas.microsoft.com/office/drawing/2014/main" id="{6EEB3FA2-A788-EB0D-86F1-9125943A6AB3}"/>
              </a:ext>
            </a:extLst>
          </p:cNvPr>
          <p:cNvSpPr txBox="1"/>
          <p:nvPr/>
        </p:nvSpPr>
        <p:spPr>
          <a:xfrm>
            <a:off x="165794" y="244161"/>
            <a:ext cx="3871444" cy="369332"/>
          </a:xfrm>
          <a:prstGeom prst="rect">
            <a:avLst/>
          </a:prstGeom>
          <a:noFill/>
        </p:spPr>
        <p:txBody>
          <a:bodyPr wrap="none" rtlCol="0">
            <a:spAutoFit/>
          </a:bodyPr>
          <a:lstStyle/>
          <a:p>
            <a:r>
              <a:rPr lang="da-DK" b="1" dirty="0"/>
              <a:t>Test: </a:t>
            </a:r>
            <a:r>
              <a:rPr lang="da-DK" dirty="0"/>
              <a:t>Tekst og beskrivelse af funktioner</a:t>
            </a:r>
          </a:p>
        </p:txBody>
      </p:sp>
      <p:pic>
        <p:nvPicPr>
          <p:cNvPr id="17" name="Grafik 16">
            <a:extLst>
              <a:ext uri="{FF2B5EF4-FFF2-40B4-BE49-F238E27FC236}">
                <a16:creationId xmlns:a16="http://schemas.microsoft.com/office/drawing/2014/main" id="{20266C86-EEB3-5169-AA7B-3C4D7D991D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3348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kstfelt 11">
            <a:extLst>
              <a:ext uri="{FF2B5EF4-FFF2-40B4-BE49-F238E27FC236}">
                <a16:creationId xmlns:a16="http://schemas.microsoft.com/office/drawing/2014/main" id="{AACBEB4B-9899-C5DA-BA27-49106C4762D6}"/>
              </a:ext>
            </a:extLst>
          </p:cNvPr>
          <p:cNvSpPr txBox="1"/>
          <p:nvPr/>
        </p:nvSpPr>
        <p:spPr>
          <a:xfrm>
            <a:off x="7830540" y="1106209"/>
            <a:ext cx="630173" cy="369332"/>
          </a:xfrm>
          <a:prstGeom prst="rect">
            <a:avLst/>
          </a:prstGeom>
          <a:noFill/>
        </p:spPr>
        <p:txBody>
          <a:bodyPr wrap="none" rtlCol="0">
            <a:spAutoFit/>
          </a:bodyPr>
          <a:lstStyle/>
          <a:p>
            <a:r>
              <a:rPr lang="da-DK" dirty="0"/>
              <a:t>Efter</a:t>
            </a:r>
          </a:p>
        </p:txBody>
      </p:sp>
      <p:sp>
        <p:nvSpPr>
          <p:cNvPr id="21" name="Tekstfelt 20">
            <a:extLst>
              <a:ext uri="{FF2B5EF4-FFF2-40B4-BE49-F238E27FC236}">
                <a16:creationId xmlns:a16="http://schemas.microsoft.com/office/drawing/2014/main" id="{878699FD-E08D-1E71-C8A9-2732E32B7CA9}"/>
              </a:ext>
            </a:extLst>
          </p:cNvPr>
          <p:cNvSpPr txBox="1"/>
          <p:nvPr/>
        </p:nvSpPr>
        <p:spPr>
          <a:xfrm>
            <a:off x="-126332" y="1213931"/>
            <a:ext cx="4764505" cy="523220"/>
          </a:xfrm>
          <a:prstGeom prst="rect">
            <a:avLst/>
          </a:prstGeom>
          <a:noFill/>
        </p:spPr>
        <p:txBody>
          <a:bodyPr wrap="square" rtlCol="0">
            <a:spAutoFit/>
          </a:bodyPr>
          <a:lstStyle/>
          <a:p>
            <a:pPr algn="ctr"/>
            <a:r>
              <a:rPr lang="da-DK" sz="1400" b="1" dirty="0"/>
              <a:t>Løsning: </a:t>
            </a:r>
            <a:r>
              <a:rPr lang="da-DK" sz="1400" i="1" dirty="0"/>
              <a:t>Klikbar info Box</a:t>
            </a:r>
          </a:p>
          <a:p>
            <a:pPr algn="ctr"/>
            <a:r>
              <a:rPr lang="da-DK" sz="1400" i="1" dirty="0"/>
              <a:t> </a:t>
            </a:r>
          </a:p>
        </p:txBody>
      </p:sp>
      <p:pic>
        <p:nvPicPr>
          <p:cNvPr id="25" name="Billede 24">
            <a:extLst>
              <a:ext uri="{FF2B5EF4-FFF2-40B4-BE49-F238E27FC236}">
                <a16:creationId xmlns:a16="http://schemas.microsoft.com/office/drawing/2014/main" id="{9E9DCDB5-B9C3-F792-D013-D7D260AD826A}"/>
              </a:ext>
            </a:extLst>
          </p:cNvPr>
          <p:cNvPicPr>
            <a:picLocks noChangeAspect="1"/>
          </p:cNvPicPr>
          <p:nvPr/>
        </p:nvPicPr>
        <p:blipFill>
          <a:blip r:embed="rId2"/>
          <a:stretch>
            <a:fillRect/>
          </a:stretch>
        </p:blipFill>
        <p:spPr>
          <a:xfrm>
            <a:off x="4743402" y="2191884"/>
            <a:ext cx="2655468" cy="1496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Billede 26">
            <a:extLst>
              <a:ext uri="{FF2B5EF4-FFF2-40B4-BE49-F238E27FC236}">
                <a16:creationId xmlns:a16="http://schemas.microsoft.com/office/drawing/2014/main" id="{9E973AD3-AF09-D40E-C452-F749A65B5E5E}"/>
              </a:ext>
            </a:extLst>
          </p:cNvPr>
          <p:cNvPicPr>
            <a:picLocks noChangeAspect="1"/>
          </p:cNvPicPr>
          <p:nvPr/>
        </p:nvPicPr>
        <p:blipFill>
          <a:blip r:embed="rId3"/>
          <a:stretch>
            <a:fillRect/>
          </a:stretch>
        </p:blipFill>
        <p:spPr>
          <a:xfrm>
            <a:off x="9117919" y="2170126"/>
            <a:ext cx="2673703" cy="1496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Billede 28">
            <a:extLst>
              <a:ext uri="{FF2B5EF4-FFF2-40B4-BE49-F238E27FC236}">
                <a16:creationId xmlns:a16="http://schemas.microsoft.com/office/drawing/2014/main" id="{96B7F70D-4D07-7A14-0C16-4D6D98FB070F}"/>
              </a:ext>
            </a:extLst>
          </p:cNvPr>
          <p:cNvPicPr>
            <a:picLocks noChangeAspect="1"/>
          </p:cNvPicPr>
          <p:nvPr/>
        </p:nvPicPr>
        <p:blipFill>
          <a:blip r:embed="rId4"/>
          <a:stretch>
            <a:fillRect/>
          </a:stretch>
        </p:blipFill>
        <p:spPr>
          <a:xfrm>
            <a:off x="4718538" y="4407877"/>
            <a:ext cx="2705196" cy="1526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Billede 30">
            <a:extLst>
              <a:ext uri="{FF2B5EF4-FFF2-40B4-BE49-F238E27FC236}">
                <a16:creationId xmlns:a16="http://schemas.microsoft.com/office/drawing/2014/main" id="{423DF68A-7E99-794C-0184-C0895E3B0A87}"/>
              </a:ext>
            </a:extLst>
          </p:cNvPr>
          <p:cNvPicPr>
            <a:picLocks noChangeAspect="1"/>
          </p:cNvPicPr>
          <p:nvPr/>
        </p:nvPicPr>
        <p:blipFill>
          <a:blip r:embed="rId5"/>
          <a:stretch>
            <a:fillRect/>
          </a:stretch>
        </p:blipFill>
        <p:spPr>
          <a:xfrm>
            <a:off x="9167663" y="4407877"/>
            <a:ext cx="2705196" cy="1528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kstfelt 31">
            <a:extLst>
              <a:ext uri="{FF2B5EF4-FFF2-40B4-BE49-F238E27FC236}">
                <a16:creationId xmlns:a16="http://schemas.microsoft.com/office/drawing/2014/main" id="{C3C1F9A1-883F-BDF9-0A01-0EFE665EBCD2}"/>
              </a:ext>
            </a:extLst>
          </p:cNvPr>
          <p:cNvSpPr txBox="1"/>
          <p:nvPr/>
        </p:nvSpPr>
        <p:spPr>
          <a:xfrm>
            <a:off x="3427546" y="2764736"/>
            <a:ext cx="1053430" cy="307777"/>
          </a:xfrm>
          <a:prstGeom prst="rect">
            <a:avLst/>
          </a:prstGeom>
          <a:noFill/>
        </p:spPr>
        <p:txBody>
          <a:bodyPr wrap="none" rtlCol="0">
            <a:spAutoFit/>
          </a:bodyPr>
          <a:lstStyle/>
          <a:p>
            <a:r>
              <a:rPr lang="da-DK" sz="1400" dirty="0"/>
              <a:t>Eksempel  1</a:t>
            </a:r>
          </a:p>
        </p:txBody>
      </p:sp>
      <p:sp>
        <p:nvSpPr>
          <p:cNvPr id="33" name="Tekstfelt 32">
            <a:extLst>
              <a:ext uri="{FF2B5EF4-FFF2-40B4-BE49-F238E27FC236}">
                <a16:creationId xmlns:a16="http://schemas.microsoft.com/office/drawing/2014/main" id="{DD9440A0-8E11-3E49-F1A6-9B8E63A5A8AC}"/>
              </a:ext>
            </a:extLst>
          </p:cNvPr>
          <p:cNvSpPr txBox="1"/>
          <p:nvPr/>
        </p:nvSpPr>
        <p:spPr>
          <a:xfrm>
            <a:off x="3319859" y="4918739"/>
            <a:ext cx="1053430" cy="307777"/>
          </a:xfrm>
          <a:prstGeom prst="rect">
            <a:avLst/>
          </a:prstGeom>
          <a:noFill/>
        </p:spPr>
        <p:txBody>
          <a:bodyPr wrap="none" rtlCol="0">
            <a:spAutoFit/>
          </a:bodyPr>
          <a:lstStyle/>
          <a:p>
            <a:r>
              <a:rPr lang="da-DK" sz="1400" dirty="0"/>
              <a:t>Eksempel  2</a:t>
            </a:r>
          </a:p>
        </p:txBody>
      </p:sp>
      <p:sp>
        <p:nvSpPr>
          <p:cNvPr id="35" name="Tekstfelt 34">
            <a:extLst>
              <a:ext uri="{FF2B5EF4-FFF2-40B4-BE49-F238E27FC236}">
                <a16:creationId xmlns:a16="http://schemas.microsoft.com/office/drawing/2014/main" id="{19525B2B-5849-9EA1-464C-723B7DA3F52C}"/>
              </a:ext>
            </a:extLst>
          </p:cNvPr>
          <p:cNvSpPr txBox="1"/>
          <p:nvPr/>
        </p:nvSpPr>
        <p:spPr>
          <a:xfrm>
            <a:off x="274996" y="231758"/>
            <a:ext cx="4598567" cy="369332"/>
          </a:xfrm>
          <a:prstGeom prst="rect">
            <a:avLst/>
          </a:prstGeom>
          <a:noFill/>
        </p:spPr>
        <p:txBody>
          <a:bodyPr wrap="none" rtlCol="0">
            <a:spAutoFit/>
          </a:bodyPr>
          <a:lstStyle/>
          <a:p>
            <a:r>
              <a:rPr lang="da-DK" b="1" dirty="0"/>
              <a:t>Test: </a:t>
            </a:r>
            <a:r>
              <a:rPr lang="da-DK" dirty="0"/>
              <a:t>Ændring af flow for tilføjelse af flere vare</a:t>
            </a:r>
          </a:p>
        </p:txBody>
      </p:sp>
      <p:cxnSp>
        <p:nvCxnSpPr>
          <p:cNvPr id="37" name="Lige pilforbindelse 36">
            <a:extLst>
              <a:ext uri="{FF2B5EF4-FFF2-40B4-BE49-F238E27FC236}">
                <a16:creationId xmlns:a16="http://schemas.microsoft.com/office/drawing/2014/main" id="{076B49C3-305A-7F66-3049-BC19635D0F3D}"/>
              </a:ext>
            </a:extLst>
          </p:cNvPr>
          <p:cNvCxnSpPr/>
          <p:nvPr/>
        </p:nvCxnSpPr>
        <p:spPr>
          <a:xfrm>
            <a:off x="7661296" y="2940382"/>
            <a:ext cx="1187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Lige pilforbindelse 37">
            <a:extLst>
              <a:ext uri="{FF2B5EF4-FFF2-40B4-BE49-F238E27FC236}">
                <a16:creationId xmlns:a16="http://schemas.microsoft.com/office/drawing/2014/main" id="{834B1E87-D7DA-F433-24E9-34811EC4D016}"/>
              </a:ext>
            </a:extLst>
          </p:cNvPr>
          <p:cNvCxnSpPr/>
          <p:nvPr/>
        </p:nvCxnSpPr>
        <p:spPr>
          <a:xfrm>
            <a:off x="7750035" y="5171189"/>
            <a:ext cx="1187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kstfelt 38">
            <a:extLst>
              <a:ext uri="{FF2B5EF4-FFF2-40B4-BE49-F238E27FC236}">
                <a16:creationId xmlns:a16="http://schemas.microsoft.com/office/drawing/2014/main" id="{9CB3217F-AF3B-B8FB-2366-D5D8D4CDCD7D}"/>
              </a:ext>
            </a:extLst>
          </p:cNvPr>
          <p:cNvSpPr txBox="1"/>
          <p:nvPr/>
        </p:nvSpPr>
        <p:spPr>
          <a:xfrm>
            <a:off x="7961326" y="2472490"/>
            <a:ext cx="594137" cy="369332"/>
          </a:xfrm>
          <a:prstGeom prst="rect">
            <a:avLst/>
          </a:prstGeom>
          <a:noFill/>
        </p:spPr>
        <p:txBody>
          <a:bodyPr wrap="none" rtlCol="0">
            <a:spAutoFit/>
          </a:bodyPr>
          <a:lstStyle/>
          <a:p>
            <a:r>
              <a:rPr lang="da-DK" dirty="0"/>
              <a:t>flow</a:t>
            </a:r>
          </a:p>
        </p:txBody>
      </p:sp>
      <p:sp>
        <p:nvSpPr>
          <p:cNvPr id="40" name="Tekstfelt 39">
            <a:extLst>
              <a:ext uri="{FF2B5EF4-FFF2-40B4-BE49-F238E27FC236}">
                <a16:creationId xmlns:a16="http://schemas.microsoft.com/office/drawing/2014/main" id="{4D941B79-AFFD-DB69-D8AA-BB276E8A42F9}"/>
              </a:ext>
            </a:extLst>
          </p:cNvPr>
          <p:cNvSpPr txBox="1"/>
          <p:nvPr/>
        </p:nvSpPr>
        <p:spPr>
          <a:xfrm>
            <a:off x="8046931" y="4703296"/>
            <a:ext cx="594137" cy="369332"/>
          </a:xfrm>
          <a:prstGeom prst="rect">
            <a:avLst/>
          </a:prstGeom>
          <a:noFill/>
        </p:spPr>
        <p:txBody>
          <a:bodyPr wrap="none" rtlCol="0">
            <a:spAutoFit/>
          </a:bodyPr>
          <a:lstStyle/>
          <a:p>
            <a:r>
              <a:rPr lang="da-DK" dirty="0"/>
              <a:t>flow</a:t>
            </a:r>
          </a:p>
        </p:txBody>
      </p:sp>
      <p:pic>
        <p:nvPicPr>
          <p:cNvPr id="41" name="Grafik 40">
            <a:extLst>
              <a:ext uri="{FF2B5EF4-FFF2-40B4-BE49-F238E27FC236}">
                <a16:creationId xmlns:a16="http://schemas.microsoft.com/office/drawing/2014/main" id="{6DC3C1E9-8140-BC5A-B4D9-D93F013B8E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372595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felt 9">
            <a:extLst>
              <a:ext uri="{FF2B5EF4-FFF2-40B4-BE49-F238E27FC236}">
                <a16:creationId xmlns:a16="http://schemas.microsoft.com/office/drawing/2014/main" id="{40B09A6F-8999-6113-4FD2-2A687ABE72A0}"/>
              </a:ext>
            </a:extLst>
          </p:cNvPr>
          <p:cNvSpPr txBox="1"/>
          <p:nvPr/>
        </p:nvSpPr>
        <p:spPr>
          <a:xfrm>
            <a:off x="1123168" y="808769"/>
            <a:ext cx="2612571" cy="954107"/>
          </a:xfrm>
          <a:prstGeom prst="rect">
            <a:avLst/>
          </a:prstGeom>
          <a:noFill/>
        </p:spPr>
        <p:txBody>
          <a:bodyPr wrap="square" rtlCol="0">
            <a:spAutoFit/>
          </a:bodyPr>
          <a:lstStyle/>
          <a:p>
            <a:r>
              <a:rPr lang="da-DK" sz="1400" b="1" dirty="0"/>
              <a:t>Test: </a:t>
            </a:r>
            <a:r>
              <a:rPr lang="da-DK" sz="1400" i="1" dirty="0"/>
              <a:t>”dine valg” kom et underligt sted, og tilføj flere vare, kom et forkert sted i flowet. Lignede man ville tilføje flere filer, og ikke vare. </a:t>
            </a:r>
          </a:p>
        </p:txBody>
      </p:sp>
      <p:sp>
        <p:nvSpPr>
          <p:cNvPr id="11" name="Tekstfelt 10">
            <a:extLst>
              <a:ext uri="{FF2B5EF4-FFF2-40B4-BE49-F238E27FC236}">
                <a16:creationId xmlns:a16="http://schemas.microsoft.com/office/drawing/2014/main" id="{535A844A-1DFC-2E7F-4093-49799342E49F}"/>
              </a:ext>
            </a:extLst>
          </p:cNvPr>
          <p:cNvSpPr txBox="1"/>
          <p:nvPr/>
        </p:nvSpPr>
        <p:spPr>
          <a:xfrm>
            <a:off x="6096000" y="1669027"/>
            <a:ext cx="489301" cy="369332"/>
          </a:xfrm>
          <a:prstGeom prst="rect">
            <a:avLst/>
          </a:prstGeom>
          <a:noFill/>
        </p:spPr>
        <p:txBody>
          <a:bodyPr wrap="none" rtlCol="0">
            <a:spAutoFit/>
          </a:bodyPr>
          <a:lstStyle/>
          <a:p>
            <a:r>
              <a:rPr lang="da-DK" dirty="0"/>
              <a:t>Før</a:t>
            </a:r>
          </a:p>
        </p:txBody>
      </p:sp>
      <p:pic>
        <p:nvPicPr>
          <p:cNvPr id="13" name="Billede 12">
            <a:extLst>
              <a:ext uri="{FF2B5EF4-FFF2-40B4-BE49-F238E27FC236}">
                <a16:creationId xmlns:a16="http://schemas.microsoft.com/office/drawing/2014/main" id="{EAE23B2A-BC8A-E9B8-9072-889A4AEA83F7}"/>
              </a:ext>
            </a:extLst>
          </p:cNvPr>
          <p:cNvPicPr>
            <a:picLocks noChangeAspect="1"/>
          </p:cNvPicPr>
          <p:nvPr/>
        </p:nvPicPr>
        <p:blipFill>
          <a:blip r:embed="rId2"/>
          <a:stretch>
            <a:fillRect/>
          </a:stretch>
        </p:blipFill>
        <p:spPr>
          <a:xfrm>
            <a:off x="8105606" y="2561850"/>
            <a:ext cx="3076668" cy="173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 name="Billede 29">
            <a:extLst>
              <a:ext uri="{FF2B5EF4-FFF2-40B4-BE49-F238E27FC236}">
                <a16:creationId xmlns:a16="http://schemas.microsoft.com/office/drawing/2014/main" id="{B9DC2E15-CCD9-E746-E4AF-F45A47DF0E74}"/>
              </a:ext>
            </a:extLst>
          </p:cNvPr>
          <p:cNvPicPr>
            <a:picLocks noChangeAspect="1"/>
          </p:cNvPicPr>
          <p:nvPr/>
        </p:nvPicPr>
        <p:blipFill>
          <a:blip r:embed="rId3"/>
          <a:stretch>
            <a:fillRect/>
          </a:stretch>
        </p:blipFill>
        <p:spPr>
          <a:xfrm>
            <a:off x="1654429" y="2633759"/>
            <a:ext cx="2947429" cy="1662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 name="Lige pilforbindelse 2">
            <a:extLst>
              <a:ext uri="{FF2B5EF4-FFF2-40B4-BE49-F238E27FC236}">
                <a16:creationId xmlns:a16="http://schemas.microsoft.com/office/drawing/2014/main" id="{3E4368BF-52A7-8623-7381-28EEA57826C6}"/>
              </a:ext>
            </a:extLst>
          </p:cNvPr>
          <p:cNvCxnSpPr/>
          <p:nvPr/>
        </p:nvCxnSpPr>
        <p:spPr>
          <a:xfrm>
            <a:off x="4914900" y="3531268"/>
            <a:ext cx="27672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kstfelt 3">
            <a:extLst>
              <a:ext uri="{FF2B5EF4-FFF2-40B4-BE49-F238E27FC236}">
                <a16:creationId xmlns:a16="http://schemas.microsoft.com/office/drawing/2014/main" id="{CC67F225-6644-B778-7B6C-BC5057901606}"/>
              </a:ext>
            </a:extLst>
          </p:cNvPr>
          <p:cNvSpPr txBox="1"/>
          <p:nvPr/>
        </p:nvSpPr>
        <p:spPr>
          <a:xfrm>
            <a:off x="6001462" y="3059668"/>
            <a:ext cx="594137" cy="369332"/>
          </a:xfrm>
          <a:prstGeom prst="rect">
            <a:avLst/>
          </a:prstGeom>
          <a:noFill/>
        </p:spPr>
        <p:txBody>
          <a:bodyPr wrap="none" rtlCol="0">
            <a:spAutoFit/>
          </a:bodyPr>
          <a:lstStyle/>
          <a:p>
            <a:r>
              <a:rPr lang="da-DK" dirty="0"/>
              <a:t>flow</a:t>
            </a:r>
          </a:p>
        </p:txBody>
      </p:sp>
      <p:pic>
        <p:nvPicPr>
          <p:cNvPr id="7" name="Grafik 6" descr="Forstørrelsesglas kontur">
            <a:extLst>
              <a:ext uri="{FF2B5EF4-FFF2-40B4-BE49-F238E27FC236}">
                <a16:creationId xmlns:a16="http://schemas.microsoft.com/office/drawing/2014/main" id="{296272C0-5FCB-25C4-B472-393A144D7E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02196" y="3318683"/>
            <a:ext cx="1599324" cy="1599324"/>
          </a:xfrm>
          <a:prstGeom prst="rect">
            <a:avLst/>
          </a:prstGeom>
        </p:spPr>
      </p:pic>
      <p:sp>
        <p:nvSpPr>
          <p:cNvPr id="15" name="Tekstfelt 14">
            <a:extLst>
              <a:ext uri="{FF2B5EF4-FFF2-40B4-BE49-F238E27FC236}">
                <a16:creationId xmlns:a16="http://schemas.microsoft.com/office/drawing/2014/main" id="{CFE2AE5D-9D18-FEA0-E57C-65E42F42E3A9}"/>
              </a:ext>
            </a:extLst>
          </p:cNvPr>
          <p:cNvSpPr txBox="1"/>
          <p:nvPr/>
        </p:nvSpPr>
        <p:spPr>
          <a:xfrm>
            <a:off x="5496701" y="4872789"/>
            <a:ext cx="2811091" cy="369332"/>
          </a:xfrm>
          <a:prstGeom prst="rect">
            <a:avLst/>
          </a:prstGeom>
          <a:noFill/>
        </p:spPr>
        <p:txBody>
          <a:bodyPr wrap="none" rtlCol="0">
            <a:spAutoFit/>
          </a:bodyPr>
          <a:lstStyle/>
          <a:p>
            <a:r>
              <a:rPr lang="da-DK" dirty="0"/>
              <a:t>Tilføj flere vare, malplaceret</a:t>
            </a:r>
          </a:p>
        </p:txBody>
      </p:sp>
      <p:sp>
        <p:nvSpPr>
          <p:cNvPr id="16" name="Tekstfelt 15">
            <a:extLst>
              <a:ext uri="{FF2B5EF4-FFF2-40B4-BE49-F238E27FC236}">
                <a16:creationId xmlns:a16="http://schemas.microsoft.com/office/drawing/2014/main" id="{79850578-661E-4F21-78A3-91C2A591C90B}"/>
              </a:ext>
            </a:extLst>
          </p:cNvPr>
          <p:cNvSpPr txBox="1"/>
          <p:nvPr/>
        </p:nvSpPr>
        <p:spPr>
          <a:xfrm>
            <a:off x="370163" y="160394"/>
            <a:ext cx="4598567" cy="369332"/>
          </a:xfrm>
          <a:prstGeom prst="rect">
            <a:avLst/>
          </a:prstGeom>
          <a:noFill/>
        </p:spPr>
        <p:txBody>
          <a:bodyPr wrap="none" rtlCol="0">
            <a:spAutoFit/>
          </a:bodyPr>
          <a:lstStyle/>
          <a:p>
            <a:r>
              <a:rPr lang="da-DK" b="1" dirty="0"/>
              <a:t>Test: </a:t>
            </a:r>
            <a:r>
              <a:rPr lang="da-DK" dirty="0"/>
              <a:t>Ændring af flow for tilføjelse af flere vare</a:t>
            </a:r>
          </a:p>
        </p:txBody>
      </p:sp>
      <p:pic>
        <p:nvPicPr>
          <p:cNvPr id="19" name="Billede 18">
            <a:extLst>
              <a:ext uri="{FF2B5EF4-FFF2-40B4-BE49-F238E27FC236}">
                <a16:creationId xmlns:a16="http://schemas.microsoft.com/office/drawing/2014/main" id="{E2F73331-224A-153B-C77B-2536F11C26BE}"/>
              </a:ext>
            </a:extLst>
          </p:cNvPr>
          <p:cNvPicPr>
            <a:picLocks noChangeAspect="1"/>
          </p:cNvPicPr>
          <p:nvPr/>
        </p:nvPicPr>
        <p:blipFill>
          <a:blip r:embed="rId6"/>
          <a:stretch>
            <a:fillRect/>
          </a:stretch>
        </p:blipFill>
        <p:spPr>
          <a:xfrm>
            <a:off x="370163" y="4776537"/>
            <a:ext cx="2568531" cy="14498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Grafik 23" descr="Forstørrelsesglas kontur">
            <a:extLst>
              <a:ext uri="{FF2B5EF4-FFF2-40B4-BE49-F238E27FC236}">
                <a16:creationId xmlns:a16="http://schemas.microsoft.com/office/drawing/2014/main" id="{3B1AB5DA-0D8E-D739-2BE0-727DF48AE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299" y="4786745"/>
            <a:ext cx="1599324" cy="1599324"/>
          </a:xfrm>
          <a:prstGeom prst="rect">
            <a:avLst/>
          </a:prstGeom>
        </p:spPr>
      </p:pic>
      <p:cxnSp>
        <p:nvCxnSpPr>
          <p:cNvPr id="23" name="Lige forbindelse 22">
            <a:extLst>
              <a:ext uri="{FF2B5EF4-FFF2-40B4-BE49-F238E27FC236}">
                <a16:creationId xmlns:a16="http://schemas.microsoft.com/office/drawing/2014/main" id="{B58C222C-412B-0584-C928-5A8774AFE176}"/>
              </a:ext>
            </a:extLst>
          </p:cNvPr>
          <p:cNvCxnSpPr>
            <a:cxnSpLocks/>
            <a:endCxn id="28" idx="1"/>
          </p:cNvCxnSpPr>
          <p:nvPr/>
        </p:nvCxnSpPr>
        <p:spPr>
          <a:xfrm>
            <a:off x="1985211" y="5722508"/>
            <a:ext cx="3416309" cy="207307"/>
          </a:xfrm>
          <a:prstGeom prst="line">
            <a:avLst/>
          </a:prstGeom>
        </p:spPr>
        <p:style>
          <a:lnRef idx="1">
            <a:schemeClr val="dk1"/>
          </a:lnRef>
          <a:fillRef idx="0">
            <a:schemeClr val="dk1"/>
          </a:fillRef>
          <a:effectRef idx="0">
            <a:schemeClr val="dk1"/>
          </a:effectRef>
          <a:fontRef idx="minor">
            <a:schemeClr val="tx1"/>
          </a:fontRef>
        </p:style>
      </p:cxnSp>
      <p:sp>
        <p:nvSpPr>
          <p:cNvPr id="28" name="Tekstfelt 27">
            <a:extLst>
              <a:ext uri="{FF2B5EF4-FFF2-40B4-BE49-F238E27FC236}">
                <a16:creationId xmlns:a16="http://schemas.microsoft.com/office/drawing/2014/main" id="{91588CB9-070D-91C4-516E-E7AB8B0A68B6}"/>
              </a:ext>
            </a:extLst>
          </p:cNvPr>
          <p:cNvSpPr txBox="1"/>
          <p:nvPr/>
        </p:nvSpPr>
        <p:spPr>
          <a:xfrm>
            <a:off x="5401520" y="5745149"/>
            <a:ext cx="5370316" cy="369332"/>
          </a:xfrm>
          <a:prstGeom prst="rect">
            <a:avLst/>
          </a:prstGeom>
          <a:noFill/>
        </p:spPr>
        <p:txBody>
          <a:bodyPr wrap="none" rtlCol="0">
            <a:spAutoFit/>
          </a:bodyPr>
          <a:lstStyle/>
          <a:p>
            <a:r>
              <a:rPr lang="da-DK" dirty="0"/>
              <a:t>Her kunne man vælge flere </a:t>
            </a:r>
            <a:r>
              <a:rPr lang="da-DK" dirty="0" err="1"/>
              <a:t>styls</a:t>
            </a:r>
            <a:r>
              <a:rPr lang="da-DK" dirty="0"/>
              <a:t> også. Det er </a:t>
            </a:r>
            <a:r>
              <a:rPr lang="da-DK" dirty="0" err="1"/>
              <a:t>slf</a:t>
            </a:r>
            <a:r>
              <a:rPr lang="da-DK" dirty="0"/>
              <a:t> ændret</a:t>
            </a:r>
          </a:p>
        </p:txBody>
      </p:sp>
      <p:pic>
        <p:nvPicPr>
          <p:cNvPr id="31" name="Grafik 30">
            <a:extLst>
              <a:ext uri="{FF2B5EF4-FFF2-40B4-BE49-F238E27FC236}">
                <a16:creationId xmlns:a16="http://schemas.microsoft.com/office/drawing/2014/main" id="{CCD3EB26-564D-EB1C-FC76-6B330DC8DC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16086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kstfelt 11">
            <a:extLst>
              <a:ext uri="{FF2B5EF4-FFF2-40B4-BE49-F238E27FC236}">
                <a16:creationId xmlns:a16="http://schemas.microsoft.com/office/drawing/2014/main" id="{AACBEB4B-9899-C5DA-BA27-49106C4762D6}"/>
              </a:ext>
            </a:extLst>
          </p:cNvPr>
          <p:cNvSpPr txBox="1"/>
          <p:nvPr/>
        </p:nvSpPr>
        <p:spPr>
          <a:xfrm>
            <a:off x="8347167" y="1723895"/>
            <a:ext cx="630173" cy="369332"/>
          </a:xfrm>
          <a:prstGeom prst="rect">
            <a:avLst/>
          </a:prstGeom>
          <a:noFill/>
        </p:spPr>
        <p:txBody>
          <a:bodyPr wrap="none" rtlCol="0">
            <a:spAutoFit/>
          </a:bodyPr>
          <a:lstStyle/>
          <a:p>
            <a:r>
              <a:rPr lang="da-DK" dirty="0"/>
              <a:t>Efter</a:t>
            </a:r>
          </a:p>
        </p:txBody>
      </p:sp>
      <p:sp>
        <p:nvSpPr>
          <p:cNvPr id="21" name="Tekstfelt 20">
            <a:extLst>
              <a:ext uri="{FF2B5EF4-FFF2-40B4-BE49-F238E27FC236}">
                <a16:creationId xmlns:a16="http://schemas.microsoft.com/office/drawing/2014/main" id="{878699FD-E08D-1E71-C8A9-2732E32B7CA9}"/>
              </a:ext>
            </a:extLst>
          </p:cNvPr>
          <p:cNvSpPr txBox="1"/>
          <p:nvPr/>
        </p:nvSpPr>
        <p:spPr>
          <a:xfrm>
            <a:off x="-2667801" y="1099702"/>
            <a:ext cx="12192000" cy="738664"/>
          </a:xfrm>
          <a:prstGeom prst="rect">
            <a:avLst/>
          </a:prstGeom>
          <a:noFill/>
        </p:spPr>
        <p:txBody>
          <a:bodyPr wrap="square" rtlCol="0">
            <a:spAutoFit/>
          </a:bodyPr>
          <a:lstStyle/>
          <a:p>
            <a:pPr algn="ctr"/>
            <a:r>
              <a:rPr lang="da-DK" sz="1400" b="1" dirty="0"/>
              <a:t>Løsning</a:t>
            </a:r>
            <a:r>
              <a:rPr lang="da-DK" sz="1400" b="1" i="1" dirty="0"/>
              <a:t>: </a:t>
            </a:r>
            <a:r>
              <a:rPr lang="da-DK" sz="1400" i="1" dirty="0"/>
              <a:t>tilføj flere er flyttet, så det vises til sidste i oversigten. </a:t>
            </a:r>
          </a:p>
          <a:p>
            <a:pPr algn="ctr"/>
            <a:r>
              <a:rPr lang="da-DK" sz="1400" i="1" dirty="0"/>
              <a:t>Samt, oversigten lavet som pop-up. </a:t>
            </a:r>
          </a:p>
          <a:p>
            <a:pPr algn="ctr"/>
            <a:endParaRPr lang="da-DK" sz="1400" i="1" dirty="0"/>
          </a:p>
        </p:txBody>
      </p:sp>
      <p:pic>
        <p:nvPicPr>
          <p:cNvPr id="6" name="Billede 5">
            <a:extLst>
              <a:ext uri="{FF2B5EF4-FFF2-40B4-BE49-F238E27FC236}">
                <a16:creationId xmlns:a16="http://schemas.microsoft.com/office/drawing/2014/main" id="{1B94B40D-F299-AD07-444E-FDEE99FE7BF3}"/>
              </a:ext>
            </a:extLst>
          </p:cNvPr>
          <p:cNvPicPr>
            <a:picLocks noChangeAspect="1"/>
          </p:cNvPicPr>
          <p:nvPr/>
        </p:nvPicPr>
        <p:blipFill>
          <a:blip r:embed="rId2"/>
          <a:stretch>
            <a:fillRect/>
          </a:stretch>
        </p:blipFill>
        <p:spPr>
          <a:xfrm>
            <a:off x="4409305" y="2364343"/>
            <a:ext cx="2434968" cy="1367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Billede 7">
            <a:extLst>
              <a:ext uri="{FF2B5EF4-FFF2-40B4-BE49-F238E27FC236}">
                <a16:creationId xmlns:a16="http://schemas.microsoft.com/office/drawing/2014/main" id="{28F8B623-0581-E488-7C66-6C63FFB064BD}"/>
              </a:ext>
            </a:extLst>
          </p:cNvPr>
          <p:cNvPicPr>
            <a:picLocks noChangeAspect="1"/>
          </p:cNvPicPr>
          <p:nvPr/>
        </p:nvPicPr>
        <p:blipFill>
          <a:blip r:embed="rId3"/>
          <a:stretch>
            <a:fillRect/>
          </a:stretch>
        </p:blipFill>
        <p:spPr>
          <a:xfrm>
            <a:off x="9229005" y="2376652"/>
            <a:ext cx="2286311" cy="128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Billede 13">
            <a:extLst>
              <a:ext uri="{FF2B5EF4-FFF2-40B4-BE49-F238E27FC236}">
                <a16:creationId xmlns:a16="http://schemas.microsoft.com/office/drawing/2014/main" id="{99B86276-923D-236A-34F2-10B301DF1C59}"/>
              </a:ext>
            </a:extLst>
          </p:cNvPr>
          <p:cNvPicPr>
            <a:picLocks noChangeAspect="1"/>
          </p:cNvPicPr>
          <p:nvPr/>
        </p:nvPicPr>
        <p:blipFill>
          <a:blip r:embed="rId4"/>
          <a:stretch>
            <a:fillRect/>
          </a:stretch>
        </p:blipFill>
        <p:spPr>
          <a:xfrm>
            <a:off x="6328279" y="4614522"/>
            <a:ext cx="3274125" cy="1569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Billedforklaring: bøjet streg uden kant 16">
            <a:extLst>
              <a:ext uri="{FF2B5EF4-FFF2-40B4-BE49-F238E27FC236}">
                <a16:creationId xmlns:a16="http://schemas.microsoft.com/office/drawing/2014/main" id="{F3EF3655-D109-C7C9-6F37-A20CC36F36AE}"/>
              </a:ext>
            </a:extLst>
          </p:cNvPr>
          <p:cNvSpPr/>
          <p:nvPr/>
        </p:nvSpPr>
        <p:spPr>
          <a:xfrm>
            <a:off x="9831735" y="2904416"/>
            <a:ext cx="1209438" cy="519917"/>
          </a:xfrm>
          <a:prstGeom prst="callout2">
            <a:avLst>
              <a:gd name="adj1" fmla="val 150988"/>
              <a:gd name="adj2" fmla="val -7407"/>
              <a:gd name="adj3" fmla="val 219800"/>
              <a:gd name="adj4" fmla="val -33005"/>
              <a:gd name="adj5" fmla="val 325775"/>
              <a:gd name="adj6" fmla="val -134872"/>
            </a:avLst>
          </a:prstGeom>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dirty="0">
              <a:noFill/>
            </a:endParaRPr>
          </a:p>
        </p:txBody>
      </p:sp>
      <p:pic>
        <p:nvPicPr>
          <p:cNvPr id="22" name="Grafik 21" descr="Forstørrelsesglas kontur">
            <a:extLst>
              <a:ext uri="{FF2B5EF4-FFF2-40B4-BE49-F238E27FC236}">
                <a16:creationId xmlns:a16="http://schemas.microsoft.com/office/drawing/2014/main" id="{274C7D0E-6114-3EA8-064D-3EB7945E09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859151">
            <a:off x="9595994" y="2776090"/>
            <a:ext cx="1155568" cy="1155568"/>
          </a:xfrm>
          <a:prstGeom prst="rect">
            <a:avLst/>
          </a:prstGeom>
        </p:spPr>
      </p:pic>
      <p:cxnSp>
        <p:nvCxnSpPr>
          <p:cNvPr id="26" name="Lige pilforbindelse 25">
            <a:extLst>
              <a:ext uri="{FF2B5EF4-FFF2-40B4-BE49-F238E27FC236}">
                <a16:creationId xmlns:a16="http://schemas.microsoft.com/office/drawing/2014/main" id="{41F8EDCE-4500-DFF1-E7F2-3317006583E0}"/>
              </a:ext>
            </a:extLst>
          </p:cNvPr>
          <p:cNvCxnSpPr>
            <a:cxnSpLocks/>
          </p:cNvCxnSpPr>
          <p:nvPr/>
        </p:nvCxnSpPr>
        <p:spPr>
          <a:xfrm>
            <a:off x="7162800" y="3018559"/>
            <a:ext cx="1729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kstfelt 31">
            <a:extLst>
              <a:ext uri="{FF2B5EF4-FFF2-40B4-BE49-F238E27FC236}">
                <a16:creationId xmlns:a16="http://schemas.microsoft.com/office/drawing/2014/main" id="{75CF85FD-FB3E-91AC-4EB3-9F4D5D71C2A3}"/>
              </a:ext>
            </a:extLst>
          </p:cNvPr>
          <p:cNvSpPr txBox="1"/>
          <p:nvPr/>
        </p:nvSpPr>
        <p:spPr>
          <a:xfrm>
            <a:off x="352399" y="254441"/>
            <a:ext cx="4598567" cy="369332"/>
          </a:xfrm>
          <a:prstGeom prst="rect">
            <a:avLst/>
          </a:prstGeom>
          <a:noFill/>
        </p:spPr>
        <p:txBody>
          <a:bodyPr wrap="none" rtlCol="0">
            <a:spAutoFit/>
          </a:bodyPr>
          <a:lstStyle/>
          <a:p>
            <a:r>
              <a:rPr lang="da-DK" b="1" dirty="0"/>
              <a:t>Test:</a:t>
            </a:r>
            <a:r>
              <a:rPr lang="da-DK" dirty="0"/>
              <a:t> Ændring af flow for tilføjelse af flere vare</a:t>
            </a:r>
          </a:p>
        </p:txBody>
      </p:sp>
      <p:sp>
        <p:nvSpPr>
          <p:cNvPr id="33" name="Tekstfelt 32">
            <a:extLst>
              <a:ext uri="{FF2B5EF4-FFF2-40B4-BE49-F238E27FC236}">
                <a16:creationId xmlns:a16="http://schemas.microsoft.com/office/drawing/2014/main" id="{EFFEF08F-CF1A-A558-F702-CA7586727753}"/>
              </a:ext>
            </a:extLst>
          </p:cNvPr>
          <p:cNvSpPr txBox="1"/>
          <p:nvPr/>
        </p:nvSpPr>
        <p:spPr>
          <a:xfrm>
            <a:off x="7668272" y="2498961"/>
            <a:ext cx="594137" cy="369332"/>
          </a:xfrm>
          <a:prstGeom prst="rect">
            <a:avLst/>
          </a:prstGeom>
          <a:noFill/>
        </p:spPr>
        <p:txBody>
          <a:bodyPr wrap="none" rtlCol="0">
            <a:spAutoFit/>
          </a:bodyPr>
          <a:lstStyle/>
          <a:p>
            <a:r>
              <a:rPr lang="da-DK" dirty="0"/>
              <a:t>flow</a:t>
            </a:r>
          </a:p>
        </p:txBody>
      </p:sp>
      <p:pic>
        <p:nvPicPr>
          <p:cNvPr id="34" name="Grafik 33" descr="Forstørrelsesglas kontur">
            <a:extLst>
              <a:ext uri="{FF2B5EF4-FFF2-40B4-BE49-F238E27FC236}">
                <a16:creationId xmlns:a16="http://schemas.microsoft.com/office/drawing/2014/main" id="{0CA1FF73-9068-1C5D-E0C6-FE987BEE7C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5594805" y="2868293"/>
            <a:ext cx="1599324" cy="1599324"/>
          </a:xfrm>
          <a:prstGeom prst="rect">
            <a:avLst/>
          </a:prstGeom>
        </p:spPr>
      </p:pic>
      <p:cxnSp>
        <p:nvCxnSpPr>
          <p:cNvPr id="36" name="Lige forbindelse 35">
            <a:extLst>
              <a:ext uri="{FF2B5EF4-FFF2-40B4-BE49-F238E27FC236}">
                <a16:creationId xmlns:a16="http://schemas.microsoft.com/office/drawing/2014/main" id="{E6902539-F64B-2125-F5C9-AA5515B5BD23}"/>
              </a:ext>
            </a:extLst>
          </p:cNvPr>
          <p:cNvCxnSpPr/>
          <p:nvPr/>
        </p:nvCxnSpPr>
        <p:spPr>
          <a:xfrm flipH="1">
            <a:off x="3126345" y="4258166"/>
            <a:ext cx="2628279" cy="5089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kstfelt 36">
            <a:extLst>
              <a:ext uri="{FF2B5EF4-FFF2-40B4-BE49-F238E27FC236}">
                <a16:creationId xmlns:a16="http://schemas.microsoft.com/office/drawing/2014/main" id="{CA28C67E-3BF6-0B4B-8414-BF079C61FBCA}"/>
              </a:ext>
            </a:extLst>
          </p:cNvPr>
          <p:cNvSpPr txBox="1"/>
          <p:nvPr/>
        </p:nvSpPr>
        <p:spPr>
          <a:xfrm>
            <a:off x="2011680" y="4767072"/>
            <a:ext cx="2051139" cy="369332"/>
          </a:xfrm>
          <a:prstGeom prst="rect">
            <a:avLst/>
          </a:prstGeom>
          <a:noFill/>
        </p:spPr>
        <p:txBody>
          <a:bodyPr wrap="none" rtlCol="0">
            <a:spAutoFit/>
          </a:bodyPr>
          <a:lstStyle/>
          <a:p>
            <a:r>
              <a:rPr lang="da-DK" dirty="0"/>
              <a:t>Knap fjernet(flyttet)</a:t>
            </a:r>
          </a:p>
        </p:txBody>
      </p:sp>
      <p:pic>
        <p:nvPicPr>
          <p:cNvPr id="38" name="Grafik 37">
            <a:extLst>
              <a:ext uri="{FF2B5EF4-FFF2-40B4-BE49-F238E27FC236}">
                <a16:creationId xmlns:a16="http://schemas.microsoft.com/office/drawing/2014/main" id="{75756EE7-80F9-AF9A-A3F8-CFCDAE8726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32454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kstfelt 31">
            <a:extLst>
              <a:ext uri="{FF2B5EF4-FFF2-40B4-BE49-F238E27FC236}">
                <a16:creationId xmlns:a16="http://schemas.microsoft.com/office/drawing/2014/main" id="{75CF85FD-FB3E-91AC-4EB3-9F4D5D71C2A3}"/>
              </a:ext>
            </a:extLst>
          </p:cNvPr>
          <p:cNvSpPr txBox="1"/>
          <p:nvPr/>
        </p:nvSpPr>
        <p:spPr>
          <a:xfrm>
            <a:off x="352399" y="254441"/>
            <a:ext cx="930191" cy="369332"/>
          </a:xfrm>
          <a:prstGeom prst="rect">
            <a:avLst/>
          </a:prstGeom>
          <a:noFill/>
        </p:spPr>
        <p:txBody>
          <a:bodyPr wrap="none" rtlCol="0">
            <a:spAutoFit/>
          </a:bodyPr>
          <a:lstStyle/>
          <a:p>
            <a:r>
              <a:rPr lang="da-DK" b="1" dirty="0"/>
              <a:t>Fremtid</a:t>
            </a:r>
            <a:endParaRPr lang="da-DK" dirty="0"/>
          </a:p>
        </p:txBody>
      </p:sp>
      <p:pic>
        <p:nvPicPr>
          <p:cNvPr id="3" name="Billede 2">
            <a:extLst>
              <a:ext uri="{FF2B5EF4-FFF2-40B4-BE49-F238E27FC236}">
                <a16:creationId xmlns:a16="http://schemas.microsoft.com/office/drawing/2014/main" id="{61FD620B-2D3A-D9B1-9E13-4552C419A1EF}"/>
              </a:ext>
            </a:extLst>
          </p:cNvPr>
          <p:cNvPicPr>
            <a:picLocks noChangeAspect="1"/>
          </p:cNvPicPr>
          <p:nvPr/>
        </p:nvPicPr>
        <p:blipFill>
          <a:blip r:embed="rId2"/>
          <a:stretch>
            <a:fillRect/>
          </a:stretch>
        </p:blipFill>
        <p:spPr>
          <a:xfrm>
            <a:off x="476794" y="1167821"/>
            <a:ext cx="6342018" cy="670025"/>
          </a:xfrm>
          <a:prstGeom prst="rect">
            <a:avLst/>
          </a:prstGeom>
        </p:spPr>
      </p:pic>
      <p:pic>
        <p:nvPicPr>
          <p:cNvPr id="18" name="Grafik 17" descr="Forstørrelsesglas kontur">
            <a:extLst>
              <a:ext uri="{FF2B5EF4-FFF2-40B4-BE49-F238E27FC236}">
                <a16:creationId xmlns:a16="http://schemas.microsoft.com/office/drawing/2014/main" id="{A3EAACC9-EE55-9787-D831-8C251DFEED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206193" y="789064"/>
            <a:ext cx="1599324" cy="1599324"/>
          </a:xfrm>
          <a:prstGeom prst="rect">
            <a:avLst/>
          </a:prstGeom>
        </p:spPr>
      </p:pic>
      <p:sp>
        <p:nvSpPr>
          <p:cNvPr id="4" name="Tekstfelt 3">
            <a:extLst>
              <a:ext uri="{FF2B5EF4-FFF2-40B4-BE49-F238E27FC236}">
                <a16:creationId xmlns:a16="http://schemas.microsoft.com/office/drawing/2014/main" id="{C68B568A-786C-C17D-4CE7-700BABBA1D70}"/>
              </a:ext>
            </a:extLst>
          </p:cNvPr>
          <p:cNvSpPr txBox="1"/>
          <p:nvPr/>
        </p:nvSpPr>
        <p:spPr>
          <a:xfrm>
            <a:off x="1123406" y="2216603"/>
            <a:ext cx="4701928" cy="369332"/>
          </a:xfrm>
          <a:prstGeom prst="rect">
            <a:avLst/>
          </a:prstGeom>
          <a:noFill/>
        </p:spPr>
        <p:txBody>
          <a:bodyPr wrap="none" rtlCol="0">
            <a:spAutoFit/>
          </a:bodyPr>
          <a:lstStyle/>
          <a:p>
            <a:r>
              <a:rPr lang="da-DK" dirty="0"/>
              <a:t>Fokus på integrering med eksisterende systemer</a:t>
            </a:r>
          </a:p>
        </p:txBody>
      </p:sp>
      <p:pic>
        <p:nvPicPr>
          <p:cNvPr id="7" name="Billede 6">
            <a:extLst>
              <a:ext uri="{FF2B5EF4-FFF2-40B4-BE49-F238E27FC236}">
                <a16:creationId xmlns:a16="http://schemas.microsoft.com/office/drawing/2014/main" id="{99DED040-74DC-7819-5F5C-23F1DF19A60E}"/>
              </a:ext>
            </a:extLst>
          </p:cNvPr>
          <p:cNvPicPr>
            <a:picLocks noChangeAspect="1"/>
          </p:cNvPicPr>
          <p:nvPr/>
        </p:nvPicPr>
        <p:blipFill>
          <a:blip r:embed="rId5"/>
          <a:stretch>
            <a:fillRect/>
          </a:stretch>
        </p:blipFill>
        <p:spPr>
          <a:xfrm>
            <a:off x="5825334" y="2888252"/>
            <a:ext cx="5607106" cy="3150146"/>
          </a:xfrm>
          <a:prstGeom prst="rect">
            <a:avLst/>
          </a:prstGeom>
        </p:spPr>
      </p:pic>
      <p:cxnSp>
        <p:nvCxnSpPr>
          <p:cNvPr id="10" name="Lige forbindelse 9">
            <a:extLst>
              <a:ext uri="{FF2B5EF4-FFF2-40B4-BE49-F238E27FC236}">
                <a16:creationId xmlns:a16="http://schemas.microsoft.com/office/drawing/2014/main" id="{7EB24355-E768-3A6E-7313-CF36933B8456}"/>
              </a:ext>
            </a:extLst>
          </p:cNvPr>
          <p:cNvCxnSpPr/>
          <p:nvPr/>
        </p:nvCxnSpPr>
        <p:spPr>
          <a:xfrm flipH="1">
            <a:off x="3925389" y="3566160"/>
            <a:ext cx="2018211" cy="5943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kstfelt 10">
            <a:extLst>
              <a:ext uri="{FF2B5EF4-FFF2-40B4-BE49-F238E27FC236}">
                <a16:creationId xmlns:a16="http://schemas.microsoft.com/office/drawing/2014/main" id="{63ACA992-688C-785F-38C4-52FD254A6B24}"/>
              </a:ext>
            </a:extLst>
          </p:cNvPr>
          <p:cNvSpPr txBox="1"/>
          <p:nvPr/>
        </p:nvSpPr>
        <p:spPr>
          <a:xfrm>
            <a:off x="1534666" y="4272066"/>
            <a:ext cx="3340695" cy="1200329"/>
          </a:xfrm>
          <a:prstGeom prst="rect">
            <a:avLst/>
          </a:prstGeom>
          <a:noFill/>
        </p:spPr>
        <p:txBody>
          <a:bodyPr wrap="square" rtlCol="0">
            <a:spAutoFit/>
          </a:bodyPr>
          <a:lstStyle/>
          <a:p>
            <a:r>
              <a:rPr lang="da-DK" dirty="0"/>
              <a:t>Videreudvikling af systemet, så der på sigt, kommer mere end tekstil tryk, og derved samle virksomhedens online køb </a:t>
            </a:r>
            <a:r>
              <a:rPr lang="da-DK" dirty="0" err="1"/>
              <a:t>èt</a:t>
            </a:r>
            <a:r>
              <a:rPr lang="da-DK" dirty="0"/>
              <a:t> sted </a:t>
            </a:r>
          </a:p>
        </p:txBody>
      </p:sp>
      <p:sp>
        <p:nvSpPr>
          <p:cNvPr id="13" name="Tekstfelt 12">
            <a:extLst>
              <a:ext uri="{FF2B5EF4-FFF2-40B4-BE49-F238E27FC236}">
                <a16:creationId xmlns:a16="http://schemas.microsoft.com/office/drawing/2014/main" id="{DC0EF94E-1C00-4EE3-0203-823B6AFFC3AD}"/>
              </a:ext>
            </a:extLst>
          </p:cNvPr>
          <p:cNvSpPr txBox="1"/>
          <p:nvPr/>
        </p:nvSpPr>
        <p:spPr>
          <a:xfrm>
            <a:off x="8323206" y="162108"/>
            <a:ext cx="2843599" cy="276999"/>
          </a:xfrm>
          <a:prstGeom prst="rect">
            <a:avLst/>
          </a:prstGeom>
          <a:noFill/>
        </p:spPr>
        <p:txBody>
          <a:bodyPr wrap="none" rtlCol="0">
            <a:spAutoFit/>
          </a:bodyPr>
          <a:lstStyle/>
          <a:p>
            <a:r>
              <a:rPr lang="da-DK" sz="1200" dirty="0">
                <a:solidFill>
                  <a:srgbClr val="FF0000"/>
                </a:solidFill>
              </a:rPr>
              <a:t>Ud over rette fejl, og rette til ud fra testen!</a:t>
            </a:r>
          </a:p>
        </p:txBody>
      </p:sp>
      <p:pic>
        <p:nvPicPr>
          <p:cNvPr id="25" name="Grafik 24">
            <a:extLst>
              <a:ext uri="{FF2B5EF4-FFF2-40B4-BE49-F238E27FC236}">
                <a16:creationId xmlns:a16="http://schemas.microsoft.com/office/drawing/2014/main" id="{448E0251-A390-BC56-4685-76E4E56761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14589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0C29C70-C067-EAF9-A037-ABB5A2547EF7}"/>
              </a:ext>
            </a:extLst>
          </p:cNvPr>
          <p:cNvSpPr txBox="1"/>
          <p:nvPr/>
        </p:nvSpPr>
        <p:spPr>
          <a:xfrm>
            <a:off x="0" y="4906516"/>
            <a:ext cx="12192000" cy="738664"/>
          </a:xfrm>
          <a:prstGeom prst="rect">
            <a:avLst/>
          </a:prstGeom>
          <a:noFill/>
        </p:spPr>
        <p:txBody>
          <a:bodyPr wrap="square" rtlCol="0">
            <a:spAutoFit/>
          </a:bodyPr>
          <a:lstStyle/>
          <a:p>
            <a:pPr algn="ctr"/>
            <a:r>
              <a:rPr lang="da-DK" sz="1400" b="1" dirty="0"/>
              <a:t>Link til XD</a:t>
            </a:r>
          </a:p>
          <a:p>
            <a:pPr algn="ctr"/>
            <a:r>
              <a:rPr lang="da-DK" sz="1400" b="1" dirty="0">
                <a:solidFill>
                  <a:schemeClr val="bg1"/>
                </a:solidFill>
                <a:hlinkClick r:id="rId2"/>
              </a:rPr>
              <a:t>https://xd.adobe.com/view/635d8f29-99cd-4058-b57e-1c835e223867-360e/</a:t>
            </a:r>
            <a:endParaRPr lang="da-DK" sz="1400" b="1" dirty="0">
              <a:solidFill>
                <a:schemeClr val="bg1"/>
              </a:solidFill>
            </a:endParaRPr>
          </a:p>
          <a:p>
            <a:pPr algn="ctr"/>
            <a:endParaRPr lang="da-DK" sz="1400" b="1" dirty="0">
              <a:solidFill>
                <a:schemeClr val="bg1"/>
              </a:solidFill>
            </a:endParaRPr>
          </a:p>
        </p:txBody>
      </p:sp>
      <p:pic>
        <p:nvPicPr>
          <p:cNvPr id="7" name="Grafik 6">
            <a:extLst>
              <a:ext uri="{FF2B5EF4-FFF2-40B4-BE49-F238E27FC236}">
                <a16:creationId xmlns:a16="http://schemas.microsoft.com/office/drawing/2014/main" id="{7DF66AF3-BC3C-2D94-1A98-6138AFE49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2078" y="2274486"/>
            <a:ext cx="4047843" cy="823290"/>
          </a:xfrm>
          <a:prstGeom prst="rect">
            <a:avLst/>
          </a:prstGeom>
        </p:spPr>
      </p:pic>
      <p:sp>
        <p:nvSpPr>
          <p:cNvPr id="8" name="Tekstfelt 7">
            <a:extLst>
              <a:ext uri="{FF2B5EF4-FFF2-40B4-BE49-F238E27FC236}">
                <a16:creationId xmlns:a16="http://schemas.microsoft.com/office/drawing/2014/main" id="{AC98B18E-E1F1-B7AF-54E1-C9C2637337DE}"/>
              </a:ext>
            </a:extLst>
          </p:cNvPr>
          <p:cNvSpPr txBox="1"/>
          <p:nvPr/>
        </p:nvSpPr>
        <p:spPr>
          <a:xfrm>
            <a:off x="1" y="5659581"/>
            <a:ext cx="12191999" cy="738664"/>
          </a:xfrm>
          <a:prstGeom prst="rect">
            <a:avLst/>
          </a:prstGeom>
          <a:noFill/>
        </p:spPr>
        <p:txBody>
          <a:bodyPr wrap="square" rtlCol="0">
            <a:spAutoFit/>
          </a:bodyPr>
          <a:lstStyle/>
          <a:p>
            <a:pPr algn="ctr"/>
            <a:r>
              <a:rPr lang="da-DK" sz="1400" b="1" dirty="0"/>
              <a:t>Link til </a:t>
            </a:r>
            <a:r>
              <a:rPr lang="da-DK" sz="1400" b="1" dirty="0" err="1"/>
              <a:t>Survey</a:t>
            </a:r>
            <a:endParaRPr lang="da-DK" sz="1400" b="1" dirty="0"/>
          </a:p>
          <a:p>
            <a:pPr algn="ctr"/>
            <a:r>
              <a:rPr lang="da-DK" sz="1400" b="1" dirty="0">
                <a:hlinkClick r:id="rId5"/>
              </a:rPr>
              <a:t>https://docs.google.com/forms/d/e/1FAIpQLSduNeLuzuMoEXEwQsUCplx__uukCPqvXsoWSya3LpABqLvmBA/viewform?usp=sf_link</a:t>
            </a:r>
            <a:endParaRPr lang="da-DK" sz="1400" b="1" dirty="0"/>
          </a:p>
          <a:p>
            <a:pPr algn="ctr"/>
            <a:endParaRPr lang="da-DK" sz="1400" b="1" dirty="0"/>
          </a:p>
        </p:txBody>
      </p:sp>
    </p:spTree>
    <p:extLst>
      <p:ext uri="{BB962C8B-B14F-4D97-AF65-F5344CB8AC3E}">
        <p14:creationId xmlns:p14="http://schemas.microsoft.com/office/powerpoint/2010/main" val="424468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4497907-2ED1-AF79-B3BC-5C394B6D347D}"/>
              </a:ext>
            </a:extLst>
          </p:cNvPr>
          <p:cNvSpPr txBox="1"/>
          <p:nvPr/>
        </p:nvSpPr>
        <p:spPr>
          <a:xfrm>
            <a:off x="485942" y="183910"/>
            <a:ext cx="771365" cy="369332"/>
          </a:xfrm>
          <a:prstGeom prst="rect">
            <a:avLst/>
          </a:prstGeom>
          <a:noFill/>
        </p:spPr>
        <p:txBody>
          <a:bodyPr wrap="none" rtlCol="0">
            <a:spAutoFit/>
          </a:bodyPr>
          <a:lstStyle/>
          <a:p>
            <a:r>
              <a:rPr lang="da-DK" b="1" dirty="0">
                <a:solidFill>
                  <a:srgbClr val="202124"/>
                </a:solidFill>
                <a:latin typeface="Google Sans"/>
              </a:rPr>
              <a:t>Vision</a:t>
            </a:r>
            <a:endParaRPr lang="da-DK" dirty="0"/>
          </a:p>
        </p:txBody>
      </p:sp>
      <p:sp>
        <p:nvSpPr>
          <p:cNvPr id="13" name="Tekstfelt 12">
            <a:extLst>
              <a:ext uri="{FF2B5EF4-FFF2-40B4-BE49-F238E27FC236}">
                <a16:creationId xmlns:a16="http://schemas.microsoft.com/office/drawing/2014/main" id="{884F302C-7846-3546-F3BF-E19952AAB8C0}"/>
              </a:ext>
            </a:extLst>
          </p:cNvPr>
          <p:cNvSpPr txBox="1"/>
          <p:nvPr/>
        </p:nvSpPr>
        <p:spPr>
          <a:xfrm>
            <a:off x="5412164" y="3132801"/>
            <a:ext cx="747449"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da-DK" dirty="0"/>
              <a:t>Vækst</a:t>
            </a:r>
          </a:p>
        </p:txBody>
      </p:sp>
      <p:sp>
        <p:nvSpPr>
          <p:cNvPr id="14" name="Tekstfelt 13">
            <a:extLst>
              <a:ext uri="{FF2B5EF4-FFF2-40B4-BE49-F238E27FC236}">
                <a16:creationId xmlns:a16="http://schemas.microsoft.com/office/drawing/2014/main" id="{558D5FAB-8876-8254-F8A7-C3FC50575AB0}"/>
              </a:ext>
            </a:extLst>
          </p:cNvPr>
          <p:cNvSpPr txBox="1"/>
          <p:nvPr/>
        </p:nvSpPr>
        <p:spPr>
          <a:xfrm>
            <a:off x="5130093" y="2804985"/>
            <a:ext cx="142391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da-DK" dirty="0"/>
              <a:t>Mindske CO2</a:t>
            </a:r>
          </a:p>
        </p:txBody>
      </p:sp>
      <p:sp>
        <p:nvSpPr>
          <p:cNvPr id="15" name="Tekstfelt 14">
            <a:extLst>
              <a:ext uri="{FF2B5EF4-FFF2-40B4-BE49-F238E27FC236}">
                <a16:creationId xmlns:a16="http://schemas.microsoft.com/office/drawing/2014/main" id="{CA2637A7-EC1B-951B-0A57-9C806367BB0B}"/>
              </a:ext>
            </a:extLst>
          </p:cNvPr>
          <p:cNvSpPr txBox="1"/>
          <p:nvPr/>
        </p:nvSpPr>
        <p:spPr>
          <a:xfrm>
            <a:off x="4789808" y="2487810"/>
            <a:ext cx="2123338"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da-DK" dirty="0"/>
              <a:t>Danske leverandører</a:t>
            </a:r>
          </a:p>
        </p:txBody>
      </p:sp>
      <p:sp>
        <p:nvSpPr>
          <p:cNvPr id="16" name="Tekstfelt 15">
            <a:extLst>
              <a:ext uri="{FF2B5EF4-FFF2-40B4-BE49-F238E27FC236}">
                <a16:creationId xmlns:a16="http://schemas.microsoft.com/office/drawing/2014/main" id="{274ED0AA-A297-5071-D360-57CE835D2229}"/>
              </a:ext>
            </a:extLst>
          </p:cNvPr>
          <p:cNvSpPr txBox="1"/>
          <p:nvPr/>
        </p:nvSpPr>
        <p:spPr>
          <a:xfrm>
            <a:off x="4188232" y="3397381"/>
            <a:ext cx="330763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da-DK" dirty="0"/>
              <a:t>Samle deres online indløb ét sted</a:t>
            </a:r>
          </a:p>
        </p:txBody>
      </p:sp>
      <p:sp>
        <p:nvSpPr>
          <p:cNvPr id="17" name="Tekstfelt 16">
            <a:extLst>
              <a:ext uri="{FF2B5EF4-FFF2-40B4-BE49-F238E27FC236}">
                <a16:creationId xmlns:a16="http://schemas.microsoft.com/office/drawing/2014/main" id="{326E0E61-D711-2FE9-477E-D481C1332205}"/>
              </a:ext>
            </a:extLst>
          </p:cNvPr>
          <p:cNvSpPr txBox="1"/>
          <p:nvPr/>
        </p:nvSpPr>
        <p:spPr>
          <a:xfrm>
            <a:off x="2672408" y="4740184"/>
            <a:ext cx="678581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da-DK" b="1" dirty="0"/>
              <a:t>Løsning</a:t>
            </a:r>
          </a:p>
          <a:p>
            <a:pPr algn="ctr"/>
            <a:endParaRPr lang="da-DK" dirty="0"/>
          </a:p>
          <a:p>
            <a:pPr algn="ctr"/>
            <a:r>
              <a:rPr lang="da-DK" dirty="0"/>
              <a:t>B2B side, med mulighed for at indhente tilbud fra mindre danske virksomheder, og mindre SEO stærke virksomheder.</a:t>
            </a:r>
          </a:p>
        </p:txBody>
      </p:sp>
      <p:sp>
        <p:nvSpPr>
          <p:cNvPr id="18" name="Tekstfelt 17">
            <a:extLst>
              <a:ext uri="{FF2B5EF4-FFF2-40B4-BE49-F238E27FC236}">
                <a16:creationId xmlns:a16="http://schemas.microsoft.com/office/drawing/2014/main" id="{6C2E7B38-605E-E2DB-56CF-526EED78FA62}"/>
              </a:ext>
            </a:extLst>
          </p:cNvPr>
          <p:cNvSpPr txBox="1"/>
          <p:nvPr/>
        </p:nvSpPr>
        <p:spPr>
          <a:xfrm>
            <a:off x="2918429" y="900544"/>
            <a:ext cx="5742662" cy="1200329"/>
          </a:xfrm>
          <a:prstGeom prst="rect">
            <a:avLst/>
          </a:prstGeom>
          <a:noFill/>
        </p:spPr>
        <p:txBody>
          <a:bodyPr wrap="none" rtlCol="0">
            <a:spAutoFit/>
          </a:bodyPr>
          <a:lstStyle/>
          <a:p>
            <a:pPr algn="ctr"/>
            <a:r>
              <a:rPr lang="da-DK" b="1" dirty="0"/>
              <a:t>Producenter på nettet</a:t>
            </a:r>
          </a:p>
          <a:p>
            <a:pPr algn="ctr"/>
            <a:endParaRPr lang="da-DK" dirty="0"/>
          </a:p>
          <a:p>
            <a:pPr algn="ctr"/>
            <a:r>
              <a:rPr lang="da-DK" dirty="0"/>
              <a:t>Google                             SEO                  Små erhvervsdrivende</a:t>
            </a:r>
          </a:p>
          <a:p>
            <a:pPr algn="ctr"/>
            <a:endParaRPr lang="da-DK" dirty="0"/>
          </a:p>
        </p:txBody>
      </p:sp>
      <p:sp>
        <p:nvSpPr>
          <p:cNvPr id="19" name="Tekstfelt 18">
            <a:extLst>
              <a:ext uri="{FF2B5EF4-FFF2-40B4-BE49-F238E27FC236}">
                <a16:creationId xmlns:a16="http://schemas.microsoft.com/office/drawing/2014/main" id="{9DC252D5-3146-677E-D5BF-DCB76445D77F}"/>
              </a:ext>
            </a:extLst>
          </p:cNvPr>
          <p:cNvSpPr txBox="1"/>
          <p:nvPr/>
        </p:nvSpPr>
        <p:spPr>
          <a:xfrm>
            <a:off x="4710363" y="2054578"/>
            <a:ext cx="2263377" cy="369332"/>
          </a:xfrm>
          <a:prstGeom prst="rect">
            <a:avLst/>
          </a:prstGeom>
          <a:noFill/>
        </p:spPr>
        <p:txBody>
          <a:bodyPr wrap="none" rtlCol="0">
            <a:spAutoFit/>
          </a:bodyPr>
          <a:lstStyle/>
          <a:p>
            <a:r>
              <a:rPr lang="da-DK" b="1" dirty="0"/>
              <a:t>Ønske og bulletpoints</a:t>
            </a:r>
          </a:p>
        </p:txBody>
      </p:sp>
      <p:pic>
        <p:nvPicPr>
          <p:cNvPr id="20" name="Grafik 19">
            <a:extLst>
              <a:ext uri="{FF2B5EF4-FFF2-40B4-BE49-F238E27FC236}">
                <a16:creationId xmlns:a16="http://schemas.microsoft.com/office/drawing/2014/main" id="{1A15626D-6EDB-6828-8096-48A30B238C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354451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4497907-2ED1-AF79-B3BC-5C394B6D347D}"/>
              </a:ext>
            </a:extLst>
          </p:cNvPr>
          <p:cNvSpPr txBox="1"/>
          <p:nvPr/>
        </p:nvSpPr>
        <p:spPr>
          <a:xfrm>
            <a:off x="485942" y="183910"/>
            <a:ext cx="2372894" cy="369332"/>
          </a:xfrm>
          <a:prstGeom prst="rect">
            <a:avLst/>
          </a:prstGeom>
          <a:noFill/>
        </p:spPr>
        <p:txBody>
          <a:bodyPr wrap="none" rtlCol="0">
            <a:spAutoFit/>
          </a:bodyPr>
          <a:lstStyle/>
          <a:p>
            <a:r>
              <a:rPr lang="da-DK" b="1" dirty="0">
                <a:solidFill>
                  <a:srgbClr val="202124"/>
                </a:solidFill>
                <a:latin typeface="Google Sans"/>
              </a:rPr>
              <a:t>R</a:t>
            </a:r>
            <a:r>
              <a:rPr lang="da-DK" b="1" i="0" dirty="0">
                <a:solidFill>
                  <a:srgbClr val="202124"/>
                </a:solidFill>
                <a:effectLst/>
                <a:latin typeface="Google Sans"/>
              </a:rPr>
              <a:t>esearch: </a:t>
            </a:r>
            <a:r>
              <a:rPr lang="da-DK" i="0" dirty="0">
                <a:solidFill>
                  <a:srgbClr val="202124"/>
                </a:solidFill>
                <a:effectLst/>
                <a:latin typeface="Google Sans"/>
              </a:rPr>
              <a:t>forberedelse</a:t>
            </a:r>
            <a:endParaRPr lang="da-DK" dirty="0"/>
          </a:p>
        </p:txBody>
      </p:sp>
      <p:sp>
        <p:nvSpPr>
          <p:cNvPr id="7" name="Tekstfelt 6">
            <a:extLst>
              <a:ext uri="{FF2B5EF4-FFF2-40B4-BE49-F238E27FC236}">
                <a16:creationId xmlns:a16="http://schemas.microsoft.com/office/drawing/2014/main" id="{E3379F79-DC02-A8C9-A56B-360D0468E409}"/>
              </a:ext>
            </a:extLst>
          </p:cNvPr>
          <p:cNvSpPr txBox="1"/>
          <p:nvPr/>
        </p:nvSpPr>
        <p:spPr>
          <a:xfrm>
            <a:off x="1672389" y="734932"/>
            <a:ext cx="2874505" cy="2308324"/>
          </a:xfrm>
          <a:prstGeom prst="rect">
            <a:avLst/>
          </a:prstGeom>
          <a:noFill/>
        </p:spPr>
        <p:txBody>
          <a:bodyPr wrap="none" rtlCol="0">
            <a:spAutoFit/>
          </a:bodyPr>
          <a:lstStyle/>
          <a:p>
            <a:r>
              <a:rPr lang="da-DK" b="1" dirty="0"/>
              <a:t>Kriterier for de adspurgte</a:t>
            </a:r>
          </a:p>
          <a:p>
            <a:endParaRPr lang="da-DK" dirty="0"/>
          </a:p>
          <a:p>
            <a:pPr marL="285750" indent="-285750">
              <a:buFont typeface="Arial" panose="020B0604020202020204" pitchFamily="34" charset="0"/>
              <a:buChar char="•"/>
            </a:pPr>
            <a:r>
              <a:rPr lang="da-DK" dirty="0"/>
              <a:t>Forretningsdrivende</a:t>
            </a:r>
          </a:p>
          <a:p>
            <a:pPr marL="285750" indent="-285750">
              <a:buFont typeface="Arial" panose="020B0604020202020204" pitchFamily="34" charset="0"/>
              <a:buChar char="•"/>
            </a:pPr>
            <a:r>
              <a:rPr lang="da-DK" dirty="0"/>
              <a:t>Selvstændige</a:t>
            </a:r>
          </a:p>
          <a:p>
            <a:pPr marL="285750" indent="-285750">
              <a:buFont typeface="Arial" panose="020B0604020202020204" pitchFamily="34" charset="0"/>
              <a:buChar char="•"/>
            </a:pPr>
            <a:r>
              <a:rPr lang="da-DK" dirty="0"/>
              <a:t>Indkøbere</a:t>
            </a:r>
          </a:p>
          <a:p>
            <a:pPr marL="285750" indent="-285750">
              <a:buFont typeface="Arial" panose="020B0604020202020204" pitchFamily="34" charset="0"/>
              <a:buChar char="•"/>
            </a:pPr>
            <a:r>
              <a:rPr lang="da-DK" dirty="0"/>
              <a:t>Planlægning/organisering</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p:txBody>
      </p:sp>
      <p:sp>
        <p:nvSpPr>
          <p:cNvPr id="8" name="Tekstfelt 7">
            <a:extLst>
              <a:ext uri="{FF2B5EF4-FFF2-40B4-BE49-F238E27FC236}">
                <a16:creationId xmlns:a16="http://schemas.microsoft.com/office/drawing/2014/main" id="{1F4BE6E8-3194-07C4-F538-C7655BAD7A61}"/>
              </a:ext>
            </a:extLst>
          </p:cNvPr>
          <p:cNvSpPr txBox="1"/>
          <p:nvPr/>
        </p:nvSpPr>
        <p:spPr>
          <a:xfrm>
            <a:off x="7259765" y="734932"/>
            <a:ext cx="3115468" cy="2031325"/>
          </a:xfrm>
          <a:prstGeom prst="rect">
            <a:avLst/>
          </a:prstGeom>
          <a:noFill/>
        </p:spPr>
        <p:txBody>
          <a:bodyPr wrap="none" rtlCol="0">
            <a:spAutoFit/>
          </a:bodyPr>
          <a:lstStyle/>
          <a:p>
            <a:r>
              <a:rPr lang="da-DK" b="1" dirty="0"/>
              <a:t>Segment/forretning (mængde)</a:t>
            </a:r>
          </a:p>
          <a:p>
            <a:endParaRPr lang="da-DK" dirty="0"/>
          </a:p>
          <a:p>
            <a:pPr marL="285750" indent="-285750">
              <a:buFont typeface="Arial" panose="020B0604020202020204" pitchFamily="34" charset="0"/>
              <a:buChar char="•"/>
            </a:pPr>
            <a:r>
              <a:rPr lang="da-DK" dirty="0"/>
              <a:t>Eventmanagers</a:t>
            </a:r>
          </a:p>
          <a:p>
            <a:pPr marL="285750" indent="-285750">
              <a:buFont typeface="Arial" panose="020B0604020202020204" pitchFamily="34" charset="0"/>
              <a:buChar char="•"/>
            </a:pPr>
            <a:r>
              <a:rPr lang="da-DK" dirty="0"/>
              <a:t>koncertarrangør</a:t>
            </a:r>
          </a:p>
          <a:p>
            <a:pPr marL="285750" indent="-285750">
              <a:buFont typeface="Arial" panose="020B0604020202020204" pitchFamily="34" charset="0"/>
              <a:buChar char="•"/>
            </a:pPr>
            <a:r>
              <a:rPr lang="da-DK" b="0" i="0" dirty="0">
                <a:solidFill>
                  <a:srgbClr val="202124"/>
                </a:solidFill>
                <a:effectLst/>
                <a:latin typeface="arial" panose="020B0604020202020204" pitchFamily="34" charset="0"/>
              </a:rPr>
              <a:t>Konference</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p:txBody>
      </p:sp>
      <p:sp>
        <p:nvSpPr>
          <p:cNvPr id="9" name="Tekstfelt 8">
            <a:extLst>
              <a:ext uri="{FF2B5EF4-FFF2-40B4-BE49-F238E27FC236}">
                <a16:creationId xmlns:a16="http://schemas.microsoft.com/office/drawing/2014/main" id="{EF5A33FC-DD78-C4CE-DC96-07915CE841E0}"/>
              </a:ext>
            </a:extLst>
          </p:cNvPr>
          <p:cNvSpPr txBox="1"/>
          <p:nvPr/>
        </p:nvSpPr>
        <p:spPr>
          <a:xfrm>
            <a:off x="5933093" y="2990938"/>
            <a:ext cx="673389" cy="369332"/>
          </a:xfrm>
          <a:prstGeom prst="rect">
            <a:avLst/>
          </a:prstGeom>
          <a:noFill/>
        </p:spPr>
        <p:txBody>
          <a:bodyPr wrap="none" rtlCol="0">
            <a:spAutoFit/>
          </a:bodyPr>
          <a:lstStyle/>
          <a:p>
            <a:r>
              <a:rPr lang="da-DK" b="1" dirty="0"/>
              <a:t>Hvad</a:t>
            </a:r>
          </a:p>
        </p:txBody>
      </p:sp>
      <p:sp>
        <p:nvSpPr>
          <p:cNvPr id="10" name="Tekstfelt 9">
            <a:extLst>
              <a:ext uri="{FF2B5EF4-FFF2-40B4-BE49-F238E27FC236}">
                <a16:creationId xmlns:a16="http://schemas.microsoft.com/office/drawing/2014/main" id="{F10C40A0-05BE-FD95-9F20-E0AAFC347D55}"/>
              </a:ext>
            </a:extLst>
          </p:cNvPr>
          <p:cNvSpPr txBox="1"/>
          <p:nvPr/>
        </p:nvSpPr>
        <p:spPr>
          <a:xfrm>
            <a:off x="5161600" y="3497731"/>
            <a:ext cx="2553263" cy="1754326"/>
          </a:xfrm>
          <a:prstGeom prst="rect">
            <a:avLst/>
          </a:prstGeom>
          <a:noFill/>
        </p:spPr>
        <p:txBody>
          <a:bodyPr wrap="none" rtlCol="0">
            <a:spAutoFit/>
          </a:bodyPr>
          <a:lstStyle/>
          <a:p>
            <a:r>
              <a:rPr lang="da-DK" dirty="0"/>
              <a:t>* Alder</a:t>
            </a:r>
          </a:p>
          <a:p>
            <a:r>
              <a:rPr lang="da-DK" dirty="0"/>
              <a:t>* Location</a:t>
            </a:r>
          </a:p>
          <a:p>
            <a:r>
              <a:rPr lang="da-DK" dirty="0"/>
              <a:t>* Branche</a:t>
            </a:r>
          </a:p>
          <a:p>
            <a:r>
              <a:rPr lang="da-DK" dirty="0"/>
              <a:t>* Virksomhedsform</a:t>
            </a:r>
          </a:p>
          <a:p>
            <a:r>
              <a:rPr lang="da-DK" dirty="0"/>
              <a:t>* faktureringsmuligheder</a:t>
            </a:r>
          </a:p>
          <a:p>
            <a:endParaRPr lang="da-DK" dirty="0"/>
          </a:p>
        </p:txBody>
      </p:sp>
      <p:pic>
        <p:nvPicPr>
          <p:cNvPr id="12" name="Grafik 11">
            <a:extLst>
              <a:ext uri="{FF2B5EF4-FFF2-40B4-BE49-F238E27FC236}">
                <a16:creationId xmlns:a16="http://schemas.microsoft.com/office/drawing/2014/main" id="{CB8F7CF9-399C-5A78-2BDE-D5866706AF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33639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4497907-2ED1-AF79-B3BC-5C394B6D347D}"/>
              </a:ext>
            </a:extLst>
          </p:cNvPr>
          <p:cNvSpPr txBox="1"/>
          <p:nvPr/>
        </p:nvSpPr>
        <p:spPr>
          <a:xfrm>
            <a:off x="485942" y="183910"/>
            <a:ext cx="2372894" cy="369332"/>
          </a:xfrm>
          <a:prstGeom prst="rect">
            <a:avLst/>
          </a:prstGeom>
          <a:noFill/>
        </p:spPr>
        <p:txBody>
          <a:bodyPr wrap="none" rtlCol="0">
            <a:spAutoFit/>
          </a:bodyPr>
          <a:lstStyle/>
          <a:p>
            <a:r>
              <a:rPr lang="da-DK" b="1" dirty="0">
                <a:solidFill>
                  <a:srgbClr val="202124"/>
                </a:solidFill>
                <a:latin typeface="Google Sans"/>
              </a:rPr>
              <a:t>R</a:t>
            </a:r>
            <a:r>
              <a:rPr lang="da-DK" b="1" i="0" dirty="0">
                <a:solidFill>
                  <a:srgbClr val="202124"/>
                </a:solidFill>
                <a:effectLst/>
                <a:latin typeface="Google Sans"/>
              </a:rPr>
              <a:t>esearch: </a:t>
            </a:r>
            <a:r>
              <a:rPr lang="da-DK" i="0" dirty="0">
                <a:solidFill>
                  <a:srgbClr val="202124"/>
                </a:solidFill>
                <a:effectLst/>
                <a:latin typeface="Google Sans"/>
              </a:rPr>
              <a:t>forberedelse</a:t>
            </a:r>
            <a:endParaRPr lang="da-DK" dirty="0"/>
          </a:p>
        </p:txBody>
      </p:sp>
      <p:sp>
        <p:nvSpPr>
          <p:cNvPr id="11" name="Tekstfelt 10">
            <a:extLst>
              <a:ext uri="{FF2B5EF4-FFF2-40B4-BE49-F238E27FC236}">
                <a16:creationId xmlns:a16="http://schemas.microsoft.com/office/drawing/2014/main" id="{D8B9FDBB-1E3E-7509-3B3D-69B24D93F6CB}"/>
              </a:ext>
            </a:extLst>
          </p:cNvPr>
          <p:cNvSpPr txBox="1"/>
          <p:nvPr/>
        </p:nvSpPr>
        <p:spPr>
          <a:xfrm>
            <a:off x="485942" y="873379"/>
            <a:ext cx="1942711" cy="369332"/>
          </a:xfrm>
          <a:prstGeom prst="rect">
            <a:avLst/>
          </a:prstGeom>
          <a:noFill/>
        </p:spPr>
        <p:txBody>
          <a:bodyPr wrap="none" rtlCol="0">
            <a:spAutoFit/>
          </a:bodyPr>
          <a:lstStyle/>
          <a:p>
            <a:r>
              <a:rPr lang="da-DK" b="1" dirty="0"/>
              <a:t>Spørgsmål (32 </a:t>
            </a:r>
            <a:r>
              <a:rPr lang="da-DK" b="1" dirty="0" err="1"/>
              <a:t>stk</a:t>
            </a:r>
            <a:r>
              <a:rPr lang="da-DK" b="1" dirty="0"/>
              <a:t>)</a:t>
            </a:r>
          </a:p>
        </p:txBody>
      </p:sp>
      <p:sp>
        <p:nvSpPr>
          <p:cNvPr id="2" name="Tekstfelt 1">
            <a:extLst>
              <a:ext uri="{FF2B5EF4-FFF2-40B4-BE49-F238E27FC236}">
                <a16:creationId xmlns:a16="http://schemas.microsoft.com/office/drawing/2014/main" id="{0517D40F-600C-4E33-DEC6-21FA47BBA445}"/>
              </a:ext>
            </a:extLst>
          </p:cNvPr>
          <p:cNvSpPr txBox="1"/>
          <p:nvPr/>
        </p:nvSpPr>
        <p:spPr>
          <a:xfrm>
            <a:off x="485942" y="1913022"/>
            <a:ext cx="2900947"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a-DK" sz="1200" b="0" i="0" dirty="0">
                <a:solidFill>
                  <a:srgbClr val="202124"/>
                </a:solidFill>
                <a:effectLst/>
                <a:latin typeface="docs-Roboto"/>
              </a:rPr>
              <a:t>Foretrækker du at blive faktureret iht. standarderne for fakturering, eller foretrækker du at  handle med et kort tilknyttet virksomheden, og modtage en faktura efterfølgende?</a:t>
            </a:r>
            <a:endParaRPr lang="da-DK" sz="1200" dirty="0"/>
          </a:p>
        </p:txBody>
      </p:sp>
      <p:sp>
        <p:nvSpPr>
          <p:cNvPr id="12" name="Tekstfelt 11">
            <a:extLst>
              <a:ext uri="{FF2B5EF4-FFF2-40B4-BE49-F238E27FC236}">
                <a16:creationId xmlns:a16="http://schemas.microsoft.com/office/drawing/2014/main" id="{24084F29-201A-C99F-B021-623838BE6FF4}"/>
              </a:ext>
            </a:extLst>
          </p:cNvPr>
          <p:cNvSpPr txBox="1"/>
          <p:nvPr/>
        </p:nvSpPr>
        <p:spPr>
          <a:xfrm>
            <a:off x="7132555" y="3552696"/>
            <a:ext cx="290713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Hvordan ser en optimal faktureringsløsning ud for dig?</a:t>
            </a:r>
            <a:endParaRPr lang="da-DK" sz="1200" dirty="0"/>
          </a:p>
        </p:txBody>
      </p:sp>
      <p:sp>
        <p:nvSpPr>
          <p:cNvPr id="13" name="Tekstfelt 12">
            <a:extLst>
              <a:ext uri="{FF2B5EF4-FFF2-40B4-BE49-F238E27FC236}">
                <a16:creationId xmlns:a16="http://schemas.microsoft.com/office/drawing/2014/main" id="{C9FA8241-EC75-BF43-32AD-F3D55CA45CF9}"/>
              </a:ext>
            </a:extLst>
          </p:cNvPr>
          <p:cNvSpPr txBox="1"/>
          <p:nvPr/>
        </p:nvSpPr>
        <p:spPr>
          <a:xfrm>
            <a:off x="9214686" y="2624709"/>
            <a:ext cx="2534151"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Kunne du forestille dig at bruge mobilepay til betaling online for virksomheden?</a:t>
            </a:r>
            <a:endParaRPr lang="da-DK" sz="1200" dirty="0"/>
          </a:p>
        </p:txBody>
      </p:sp>
      <p:sp>
        <p:nvSpPr>
          <p:cNvPr id="14" name="Tekstfelt 13">
            <a:extLst>
              <a:ext uri="{FF2B5EF4-FFF2-40B4-BE49-F238E27FC236}">
                <a16:creationId xmlns:a16="http://schemas.microsoft.com/office/drawing/2014/main" id="{194D8BFB-C7CC-05E1-5EB3-0487A14802CD}"/>
              </a:ext>
            </a:extLst>
          </p:cNvPr>
          <p:cNvSpPr txBox="1"/>
          <p:nvPr/>
        </p:nvSpPr>
        <p:spPr>
          <a:xfrm>
            <a:off x="1312111" y="4383560"/>
            <a:ext cx="4796088"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Hvor vigtigt er det for dig at hjælpe med at mindske CO2 udledningen? </a:t>
            </a:r>
            <a:endParaRPr lang="da-DK" sz="1200" dirty="0"/>
          </a:p>
        </p:txBody>
      </p:sp>
      <p:sp>
        <p:nvSpPr>
          <p:cNvPr id="16" name="Tekstfelt 15">
            <a:extLst>
              <a:ext uri="{FF2B5EF4-FFF2-40B4-BE49-F238E27FC236}">
                <a16:creationId xmlns:a16="http://schemas.microsoft.com/office/drawing/2014/main" id="{24AE4D21-19A5-658F-A078-F97546A75381}"/>
              </a:ext>
            </a:extLst>
          </p:cNvPr>
          <p:cNvSpPr txBox="1"/>
          <p:nvPr/>
        </p:nvSpPr>
        <p:spPr>
          <a:xfrm>
            <a:off x="7459109" y="1058045"/>
            <a:ext cx="286334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I hvor stor grad, tænker du over, om en vare bliver produceret i Danmark når du handler for din virksomhed?</a:t>
            </a:r>
            <a:endParaRPr lang="da-DK" sz="1200" dirty="0"/>
          </a:p>
        </p:txBody>
      </p:sp>
      <p:sp>
        <p:nvSpPr>
          <p:cNvPr id="18" name="Tekstfelt 17">
            <a:extLst>
              <a:ext uri="{FF2B5EF4-FFF2-40B4-BE49-F238E27FC236}">
                <a16:creationId xmlns:a16="http://schemas.microsoft.com/office/drawing/2014/main" id="{BC533C2E-B79B-5805-82B6-FB217B425007}"/>
              </a:ext>
            </a:extLst>
          </p:cNvPr>
          <p:cNvSpPr txBox="1"/>
          <p:nvPr/>
        </p:nvSpPr>
        <p:spPr>
          <a:xfrm>
            <a:off x="8312317" y="4594202"/>
            <a:ext cx="332222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I hvor stor grad, vil du være villig til at betale en lille smule mere for en vare, hvis varen bliver produceret i Danmark, og dermed er med til at fremme væksten i Danmark?</a:t>
            </a:r>
            <a:endParaRPr lang="da-DK" sz="1200" dirty="0"/>
          </a:p>
        </p:txBody>
      </p:sp>
      <p:sp>
        <p:nvSpPr>
          <p:cNvPr id="20" name="Tekstfelt 19">
            <a:extLst>
              <a:ext uri="{FF2B5EF4-FFF2-40B4-BE49-F238E27FC236}">
                <a16:creationId xmlns:a16="http://schemas.microsoft.com/office/drawing/2014/main" id="{0CF93E7B-60D7-D67B-B924-20926F308201}"/>
              </a:ext>
            </a:extLst>
          </p:cNvPr>
          <p:cNvSpPr txBox="1"/>
          <p:nvPr/>
        </p:nvSpPr>
        <p:spPr>
          <a:xfrm>
            <a:off x="1761123" y="5826143"/>
            <a:ext cx="6097002"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Hvor længe er du villig til at vente på et tilbud fra en producent/leverandør?</a:t>
            </a:r>
            <a:endParaRPr lang="da-DK" sz="1200" dirty="0"/>
          </a:p>
        </p:txBody>
      </p:sp>
      <p:sp>
        <p:nvSpPr>
          <p:cNvPr id="22" name="Tekstfelt 21">
            <a:extLst>
              <a:ext uri="{FF2B5EF4-FFF2-40B4-BE49-F238E27FC236}">
                <a16:creationId xmlns:a16="http://schemas.microsoft.com/office/drawing/2014/main" id="{1680BE39-357D-D50C-232B-C28D37FA0FBA}"/>
              </a:ext>
            </a:extLst>
          </p:cNvPr>
          <p:cNvSpPr txBox="1"/>
          <p:nvPr/>
        </p:nvSpPr>
        <p:spPr>
          <a:xfrm>
            <a:off x="2343147" y="3368163"/>
            <a:ext cx="4068177"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Hvor vigtigt er det for dig, at alle dine køb så vidt muligt er samlet et sted?</a:t>
            </a:r>
            <a:endParaRPr lang="da-DK" sz="1200" dirty="0"/>
          </a:p>
        </p:txBody>
      </p:sp>
      <p:sp>
        <p:nvSpPr>
          <p:cNvPr id="24" name="Tekstfelt 23">
            <a:extLst>
              <a:ext uri="{FF2B5EF4-FFF2-40B4-BE49-F238E27FC236}">
                <a16:creationId xmlns:a16="http://schemas.microsoft.com/office/drawing/2014/main" id="{C9B5587C-4354-33AE-2202-C3C5693A652D}"/>
              </a:ext>
            </a:extLst>
          </p:cNvPr>
          <p:cNvSpPr txBox="1"/>
          <p:nvPr/>
        </p:nvSpPr>
        <p:spPr>
          <a:xfrm>
            <a:off x="4179026" y="2282353"/>
            <a:ext cx="4344681"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da-DK" sz="1200" b="0" i="0" dirty="0">
                <a:solidFill>
                  <a:srgbClr val="202124"/>
                </a:solidFill>
                <a:effectLst/>
                <a:latin typeface="docs-Roboto"/>
              </a:rPr>
              <a:t>Hvor ofte handler virksomheden i en fysisk butik? (</a:t>
            </a:r>
            <a:r>
              <a:rPr lang="da-DK" sz="1200" b="0" i="0" dirty="0" err="1">
                <a:solidFill>
                  <a:srgbClr val="202124"/>
                </a:solidFill>
                <a:effectLst/>
                <a:latin typeface="docs-Roboto"/>
              </a:rPr>
              <a:t>inco</a:t>
            </a:r>
            <a:r>
              <a:rPr lang="da-DK" sz="1200" b="0" i="0" dirty="0">
                <a:solidFill>
                  <a:srgbClr val="202124"/>
                </a:solidFill>
                <a:effectLst/>
                <a:latin typeface="docs-Roboto"/>
              </a:rPr>
              <a:t>, </a:t>
            </a:r>
            <a:r>
              <a:rPr lang="da-DK" sz="1200" b="0" i="0" dirty="0" err="1">
                <a:solidFill>
                  <a:srgbClr val="202124"/>
                </a:solidFill>
                <a:effectLst/>
                <a:latin typeface="docs-Roboto"/>
              </a:rPr>
              <a:t>Lomax</a:t>
            </a:r>
            <a:r>
              <a:rPr lang="da-DK" sz="1200" b="0" i="0" dirty="0">
                <a:solidFill>
                  <a:srgbClr val="202124"/>
                </a:solidFill>
                <a:effectLst/>
                <a:latin typeface="docs-Roboto"/>
              </a:rPr>
              <a:t> </a:t>
            </a:r>
            <a:r>
              <a:rPr lang="da-DK" sz="1200" b="0" i="0" dirty="0" err="1">
                <a:solidFill>
                  <a:srgbClr val="202124"/>
                </a:solidFill>
                <a:effectLst/>
                <a:latin typeface="docs-Roboto"/>
              </a:rPr>
              <a:t>etc</a:t>
            </a:r>
            <a:r>
              <a:rPr lang="da-DK" sz="1200" b="0" i="0" dirty="0">
                <a:solidFill>
                  <a:srgbClr val="202124"/>
                </a:solidFill>
                <a:effectLst/>
                <a:latin typeface="docs-Roboto"/>
              </a:rPr>
              <a:t>)</a:t>
            </a:r>
            <a:endParaRPr lang="da-DK" sz="1200" dirty="0"/>
          </a:p>
        </p:txBody>
      </p:sp>
      <p:pic>
        <p:nvPicPr>
          <p:cNvPr id="25" name="Grafik 24">
            <a:extLst>
              <a:ext uri="{FF2B5EF4-FFF2-40B4-BE49-F238E27FC236}">
                <a16:creationId xmlns:a16="http://schemas.microsoft.com/office/drawing/2014/main" id="{CCCA7B7A-8843-EFD1-6988-9A25E8D62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336924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F6C97A2-D78B-AECD-C6BC-C2EF9D857210}"/>
              </a:ext>
            </a:extLst>
          </p:cNvPr>
          <p:cNvSpPr txBox="1"/>
          <p:nvPr/>
        </p:nvSpPr>
        <p:spPr>
          <a:xfrm>
            <a:off x="315568" y="304227"/>
            <a:ext cx="2659895" cy="369332"/>
          </a:xfrm>
          <a:prstGeom prst="rect">
            <a:avLst/>
          </a:prstGeom>
          <a:noFill/>
        </p:spPr>
        <p:txBody>
          <a:bodyPr wrap="none" rtlCol="0">
            <a:spAutoFit/>
          </a:bodyPr>
          <a:lstStyle/>
          <a:p>
            <a:r>
              <a:rPr lang="da-DK" b="1" dirty="0">
                <a:solidFill>
                  <a:srgbClr val="202124"/>
                </a:solidFill>
                <a:latin typeface="Google Sans"/>
              </a:rPr>
              <a:t>R</a:t>
            </a:r>
            <a:r>
              <a:rPr lang="da-DK" b="1" i="0" dirty="0">
                <a:solidFill>
                  <a:srgbClr val="202124"/>
                </a:solidFill>
                <a:effectLst/>
                <a:latin typeface="Google Sans"/>
              </a:rPr>
              <a:t>esearch: </a:t>
            </a:r>
            <a:r>
              <a:rPr lang="da-DK" sz="1800" dirty="0" err="1">
                <a:effectLst/>
                <a:latin typeface="Calibri" panose="020F0502020204030204" pitchFamily="34" charset="0"/>
                <a:ea typeface="Calibri" panose="020F0502020204030204" pitchFamily="34" charset="0"/>
                <a:cs typeface="Times New Roman" panose="02020603050405020304" pitchFamily="18" charset="0"/>
              </a:rPr>
              <a:t>Survey</a:t>
            </a:r>
            <a:r>
              <a:rPr lang="da-DK" sz="1800" dirty="0">
                <a:effectLst/>
                <a:latin typeface="Calibri" panose="020F0502020204030204" pitchFamily="34" charset="0"/>
                <a:ea typeface="Calibri" panose="020F0502020204030204" pitchFamily="34" charset="0"/>
                <a:cs typeface="Times New Roman" panose="02020603050405020304" pitchFamily="18" charset="0"/>
              </a:rPr>
              <a:t> indsigter</a:t>
            </a:r>
            <a:endParaRPr lang="da-DK" b="1" dirty="0"/>
          </a:p>
        </p:txBody>
      </p:sp>
      <p:pic>
        <p:nvPicPr>
          <p:cNvPr id="1026" name="Picture 2" descr="Svardiagram i Analyse. Titel på spørgsmål: Hvordan er din virksomheds form?. Antal svar: 11 svar.">
            <a:extLst>
              <a:ext uri="{FF2B5EF4-FFF2-40B4-BE49-F238E27FC236}">
                <a16:creationId xmlns:a16="http://schemas.microsoft.com/office/drawing/2014/main" id="{683D09BB-B9B1-4F02-D995-F21870109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1" y="845311"/>
            <a:ext cx="3735977" cy="15717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vardiagram i Analyse. Titel på spørgsmål: Hvilke af følgende  aktiviteter beskriver din virksomhed bedst? (vælg gerne flere). Antal svar: 11 svar.">
            <a:extLst>
              <a:ext uri="{FF2B5EF4-FFF2-40B4-BE49-F238E27FC236}">
                <a16:creationId xmlns:a16="http://schemas.microsoft.com/office/drawing/2014/main" id="{211ED0B5-239E-F0D6-427B-F1B48CBA2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538" y="2446442"/>
            <a:ext cx="3887993" cy="19546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vardiagram i Analyse. Titel på spørgsmål: Foretrækker du at blive faktureret iht. standarderne for fakturering, eller foretrækker du at at handle med et kort tilknyttet virksomheden, og modtage en faktura efterfølgende?. Antal svar: 11 svar.">
            <a:extLst>
              <a:ext uri="{FF2B5EF4-FFF2-40B4-BE49-F238E27FC236}">
                <a16:creationId xmlns:a16="http://schemas.microsoft.com/office/drawing/2014/main" id="{C3C91450-8148-E53F-4045-F4C536C46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1" y="2783760"/>
            <a:ext cx="3566160" cy="1617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vardiagram i Analyse. Titel på spørgsmål: Foretrækker du at blive faktureret iht. standarderne for fakturering, eller foretrækker du at at handle med et kort tilknyttet virksomheden, og modtage en faktura efterfølgende?. Antal svar: 11 svar.">
            <a:extLst>
              <a:ext uri="{FF2B5EF4-FFF2-40B4-BE49-F238E27FC236}">
                <a16:creationId xmlns:a16="http://schemas.microsoft.com/office/drawing/2014/main" id="{5E6A4526-D5CA-F685-F7E6-2472A20DE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538" y="4532811"/>
            <a:ext cx="3737769" cy="16951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vardiagram i Analyse. Titel på spørgsmål: Hvordan ser en optimal faktureringsløsning ud for dig?. Antal svar: 11 svar.">
            <a:extLst>
              <a:ext uri="{FF2B5EF4-FFF2-40B4-BE49-F238E27FC236}">
                <a16:creationId xmlns:a16="http://schemas.microsoft.com/office/drawing/2014/main" id="{9FF07C34-1BC6-DAC7-7B37-D7822238CC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819" y="673559"/>
            <a:ext cx="3505205" cy="14746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vardiagram i Analyse. Titel på spørgsmål: Hvor har virksomheden adresse?. Antal svar: 11 svar.">
            <a:extLst>
              <a:ext uri="{FF2B5EF4-FFF2-40B4-BE49-F238E27FC236}">
                <a16:creationId xmlns:a16="http://schemas.microsoft.com/office/drawing/2014/main" id="{A890EEAC-35B5-2125-07F5-39009E93FD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111" y="4532811"/>
            <a:ext cx="3884568" cy="1634251"/>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a:extLst>
              <a:ext uri="{FF2B5EF4-FFF2-40B4-BE49-F238E27FC236}">
                <a16:creationId xmlns:a16="http://schemas.microsoft.com/office/drawing/2014/main" id="{88E27D5D-77EF-B1A3-C067-C0A9C2D527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0876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F6C97A2-D78B-AECD-C6BC-C2EF9D857210}"/>
              </a:ext>
            </a:extLst>
          </p:cNvPr>
          <p:cNvSpPr txBox="1"/>
          <p:nvPr/>
        </p:nvSpPr>
        <p:spPr>
          <a:xfrm>
            <a:off x="297521" y="298211"/>
            <a:ext cx="2385333" cy="369332"/>
          </a:xfrm>
          <a:prstGeom prst="rect">
            <a:avLst/>
          </a:prstGeom>
          <a:noFill/>
        </p:spPr>
        <p:txBody>
          <a:bodyPr wrap="none" rtlCol="0">
            <a:spAutoFit/>
          </a:bodyPr>
          <a:lstStyle/>
          <a:p>
            <a:r>
              <a:rPr lang="da-DK" b="1" dirty="0">
                <a:solidFill>
                  <a:srgbClr val="202124"/>
                </a:solidFill>
                <a:latin typeface="Google Sans"/>
              </a:rPr>
              <a:t>Prototype</a:t>
            </a:r>
            <a:r>
              <a:rPr lang="da-DK" b="1" i="0" dirty="0">
                <a:solidFill>
                  <a:srgbClr val="202124"/>
                </a:solidFill>
                <a:effectLst/>
                <a:latin typeface="Google Sans"/>
              </a:rPr>
              <a:t>: </a:t>
            </a:r>
            <a:r>
              <a:rPr lang="da-DK" dirty="0">
                <a:solidFill>
                  <a:srgbClr val="202124"/>
                </a:solidFill>
                <a:effectLst/>
                <a:latin typeface="Calibri" panose="020F0502020204030204" pitchFamily="34" charset="0"/>
                <a:cs typeface="Times New Roman" panose="02020603050405020304" pitchFamily="18" charset="0"/>
              </a:rPr>
              <a:t>modellering</a:t>
            </a:r>
            <a:endParaRPr lang="da-DK" dirty="0"/>
          </a:p>
        </p:txBody>
      </p:sp>
      <p:pic>
        <p:nvPicPr>
          <p:cNvPr id="16" name="Billede 15">
            <a:extLst>
              <a:ext uri="{FF2B5EF4-FFF2-40B4-BE49-F238E27FC236}">
                <a16:creationId xmlns:a16="http://schemas.microsoft.com/office/drawing/2014/main" id="{DBA66EFA-DB72-70DD-22F0-857D1CCB9E01}"/>
              </a:ext>
            </a:extLst>
          </p:cNvPr>
          <p:cNvPicPr>
            <a:picLocks noChangeAspect="1"/>
          </p:cNvPicPr>
          <p:nvPr/>
        </p:nvPicPr>
        <p:blipFill>
          <a:blip r:embed="rId2"/>
          <a:stretch>
            <a:fillRect/>
          </a:stretch>
        </p:blipFill>
        <p:spPr>
          <a:xfrm>
            <a:off x="706306" y="1123406"/>
            <a:ext cx="5389694" cy="3040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9" name="Lige forbindelse 18">
            <a:extLst>
              <a:ext uri="{FF2B5EF4-FFF2-40B4-BE49-F238E27FC236}">
                <a16:creationId xmlns:a16="http://schemas.microsoft.com/office/drawing/2014/main" id="{94F4B6D9-DB2E-A599-8E4E-48B5E9DA6DDE}"/>
              </a:ext>
            </a:extLst>
          </p:cNvPr>
          <p:cNvCxnSpPr>
            <a:cxnSpLocks/>
          </p:cNvCxnSpPr>
          <p:nvPr/>
        </p:nvCxnSpPr>
        <p:spPr>
          <a:xfrm flipV="1">
            <a:off x="1763486" y="1919037"/>
            <a:ext cx="5870551" cy="1046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Lige forbindelse 25">
            <a:extLst>
              <a:ext uri="{FF2B5EF4-FFF2-40B4-BE49-F238E27FC236}">
                <a16:creationId xmlns:a16="http://schemas.microsoft.com/office/drawing/2014/main" id="{47A38A52-CE67-5D73-393E-776AC37854E2}"/>
              </a:ext>
            </a:extLst>
          </p:cNvPr>
          <p:cNvCxnSpPr>
            <a:cxnSpLocks/>
          </p:cNvCxnSpPr>
          <p:nvPr/>
        </p:nvCxnSpPr>
        <p:spPr>
          <a:xfrm flipV="1">
            <a:off x="3461944" y="1919037"/>
            <a:ext cx="4172093" cy="109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Lige forbindelse 26">
            <a:extLst>
              <a:ext uri="{FF2B5EF4-FFF2-40B4-BE49-F238E27FC236}">
                <a16:creationId xmlns:a16="http://schemas.microsoft.com/office/drawing/2014/main" id="{53F575A5-ACF7-ADC3-967A-87A85B6DD0DF}"/>
              </a:ext>
            </a:extLst>
          </p:cNvPr>
          <p:cNvCxnSpPr>
            <a:cxnSpLocks/>
          </p:cNvCxnSpPr>
          <p:nvPr/>
        </p:nvCxnSpPr>
        <p:spPr>
          <a:xfrm flipV="1">
            <a:off x="5110270" y="1919037"/>
            <a:ext cx="2523767" cy="11464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kstfelt 22">
            <a:extLst>
              <a:ext uri="{FF2B5EF4-FFF2-40B4-BE49-F238E27FC236}">
                <a16:creationId xmlns:a16="http://schemas.microsoft.com/office/drawing/2014/main" id="{E4E1D866-0966-A726-2445-CB8C60181496}"/>
              </a:ext>
            </a:extLst>
          </p:cNvPr>
          <p:cNvSpPr txBox="1"/>
          <p:nvPr/>
        </p:nvSpPr>
        <p:spPr>
          <a:xfrm>
            <a:off x="7794458" y="1388685"/>
            <a:ext cx="2213490" cy="830997"/>
          </a:xfrm>
          <a:prstGeom prst="rect">
            <a:avLst/>
          </a:prstGeom>
          <a:noFill/>
        </p:spPr>
        <p:txBody>
          <a:bodyPr wrap="square" rtlCol="0">
            <a:spAutoFit/>
          </a:bodyPr>
          <a:lstStyle/>
          <a:p>
            <a:r>
              <a:rPr lang="da-DK" sz="1200" dirty="0"/>
              <a:t>Indsigt: bulletpoint - vigtigheden i dansk produceret, og mindske CO2, ved kortere transport, og vækste erhvervslivet.</a:t>
            </a:r>
          </a:p>
        </p:txBody>
      </p:sp>
      <p:sp>
        <p:nvSpPr>
          <p:cNvPr id="24" name="Tekstfelt 23">
            <a:extLst>
              <a:ext uri="{FF2B5EF4-FFF2-40B4-BE49-F238E27FC236}">
                <a16:creationId xmlns:a16="http://schemas.microsoft.com/office/drawing/2014/main" id="{760899C5-6C65-20F0-E1C1-06DB73F05CC4}"/>
              </a:ext>
            </a:extLst>
          </p:cNvPr>
          <p:cNvSpPr txBox="1"/>
          <p:nvPr/>
        </p:nvSpPr>
        <p:spPr>
          <a:xfrm>
            <a:off x="6873976" y="529043"/>
            <a:ext cx="867930" cy="276999"/>
          </a:xfrm>
          <a:prstGeom prst="rect">
            <a:avLst/>
          </a:prstGeom>
          <a:noFill/>
        </p:spPr>
        <p:txBody>
          <a:bodyPr wrap="none" rtlCol="0">
            <a:spAutoFit/>
          </a:bodyPr>
          <a:lstStyle/>
          <a:p>
            <a:r>
              <a:rPr lang="da-DK" sz="1200" dirty="0"/>
              <a:t>integration</a:t>
            </a:r>
          </a:p>
        </p:txBody>
      </p:sp>
      <p:cxnSp>
        <p:nvCxnSpPr>
          <p:cNvPr id="28" name="Lige forbindelse 27">
            <a:extLst>
              <a:ext uri="{FF2B5EF4-FFF2-40B4-BE49-F238E27FC236}">
                <a16:creationId xmlns:a16="http://schemas.microsoft.com/office/drawing/2014/main" id="{16E8BC15-9F86-2E8B-6370-659686C6B3B9}"/>
              </a:ext>
            </a:extLst>
          </p:cNvPr>
          <p:cNvCxnSpPr/>
          <p:nvPr/>
        </p:nvCxnSpPr>
        <p:spPr>
          <a:xfrm flipV="1">
            <a:off x="3712464" y="667543"/>
            <a:ext cx="3108960" cy="721142"/>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E14541D1-A578-B9EE-7B60-4BD3A97D1B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63486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F6C97A2-D78B-AECD-C6BC-C2EF9D857210}"/>
              </a:ext>
            </a:extLst>
          </p:cNvPr>
          <p:cNvSpPr txBox="1"/>
          <p:nvPr/>
        </p:nvSpPr>
        <p:spPr>
          <a:xfrm>
            <a:off x="297521" y="298211"/>
            <a:ext cx="2385333" cy="369332"/>
          </a:xfrm>
          <a:prstGeom prst="rect">
            <a:avLst/>
          </a:prstGeom>
          <a:noFill/>
        </p:spPr>
        <p:txBody>
          <a:bodyPr wrap="none" rtlCol="0">
            <a:spAutoFit/>
          </a:bodyPr>
          <a:lstStyle/>
          <a:p>
            <a:r>
              <a:rPr lang="da-DK" b="1" dirty="0">
                <a:solidFill>
                  <a:srgbClr val="202124"/>
                </a:solidFill>
                <a:latin typeface="Google Sans"/>
              </a:rPr>
              <a:t>Prototype</a:t>
            </a:r>
            <a:r>
              <a:rPr lang="da-DK" b="1" i="0" dirty="0">
                <a:solidFill>
                  <a:srgbClr val="202124"/>
                </a:solidFill>
                <a:effectLst/>
                <a:latin typeface="Google Sans"/>
              </a:rPr>
              <a:t>: </a:t>
            </a:r>
            <a:r>
              <a:rPr lang="da-DK" dirty="0">
                <a:solidFill>
                  <a:srgbClr val="202124"/>
                </a:solidFill>
                <a:effectLst/>
                <a:latin typeface="Calibri" panose="020F0502020204030204" pitchFamily="34" charset="0"/>
                <a:cs typeface="Times New Roman" panose="02020603050405020304" pitchFamily="18" charset="0"/>
              </a:rPr>
              <a:t>modellering</a:t>
            </a:r>
            <a:endParaRPr lang="da-DK" dirty="0"/>
          </a:p>
        </p:txBody>
      </p:sp>
      <p:sp>
        <p:nvSpPr>
          <p:cNvPr id="23" name="Tekstfelt 22">
            <a:extLst>
              <a:ext uri="{FF2B5EF4-FFF2-40B4-BE49-F238E27FC236}">
                <a16:creationId xmlns:a16="http://schemas.microsoft.com/office/drawing/2014/main" id="{E4E1D866-0966-A726-2445-CB8C60181496}"/>
              </a:ext>
            </a:extLst>
          </p:cNvPr>
          <p:cNvSpPr txBox="1"/>
          <p:nvPr/>
        </p:nvSpPr>
        <p:spPr>
          <a:xfrm>
            <a:off x="5904698" y="298211"/>
            <a:ext cx="2213490" cy="276999"/>
          </a:xfrm>
          <a:prstGeom prst="rect">
            <a:avLst/>
          </a:prstGeom>
          <a:noFill/>
        </p:spPr>
        <p:txBody>
          <a:bodyPr wrap="square" rtlCol="0">
            <a:spAutoFit/>
          </a:bodyPr>
          <a:lstStyle/>
          <a:p>
            <a:r>
              <a:rPr lang="da-DK" sz="1200" dirty="0"/>
              <a:t>Fokus på et nemt flow</a:t>
            </a:r>
          </a:p>
        </p:txBody>
      </p:sp>
      <p:pic>
        <p:nvPicPr>
          <p:cNvPr id="3" name="Billede 2">
            <a:extLst>
              <a:ext uri="{FF2B5EF4-FFF2-40B4-BE49-F238E27FC236}">
                <a16:creationId xmlns:a16="http://schemas.microsoft.com/office/drawing/2014/main" id="{65569E54-3D6A-9E57-5709-BFC0BE4C72B1}"/>
              </a:ext>
            </a:extLst>
          </p:cNvPr>
          <p:cNvPicPr>
            <a:picLocks noChangeAspect="1"/>
          </p:cNvPicPr>
          <p:nvPr/>
        </p:nvPicPr>
        <p:blipFill>
          <a:blip r:embed="rId2"/>
          <a:stretch>
            <a:fillRect/>
          </a:stretch>
        </p:blipFill>
        <p:spPr>
          <a:xfrm>
            <a:off x="4555350" y="1002904"/>
            <a:ext cx="3190855" cy="1781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Billede 6">
            <a:extLst>
              <a:ext uri="{FF2B5EF4-FFF2-40B4-BE49-F238E27FC236}">
                <a16:creationId xmlns:a16="http://schemas.microsoft.com/office/drawing/2014/main" id="{FDF0A7FC-4D96-E01A-704E-0044BA284598}"/>
              </a:ext>
            </a:extLst>
          </p:cNvPr>
          <p:cNvPicPr>
            <a:picLocks noChangeAspect="1"/>
          </p:cNvPicPr>
          <p:nvPr/>
        </p:nvPicPr>
        <p:blipFill>
          <a:blip r:embed="rId3"/>
          <a:stretch>
            <a:fillRect/>
          </a:stretch>
        </p:blipFill>
        <p:spPr>
          <a:xfrm>
            <a:off x="480697" y="3244099"/>
            <a:ext cx="5184652" cy="2932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Billede 8">
            <a:extLst>
              <a:ext uri="{FF2B5EF4-FFF2-40B4-BE49-F238E27FC236}">
                <a16:creationId xmlns:a16="http://schemas.microsoft.com/office/drawing/2014/main" id="{B621F490-203B-53A9-8A86-1E68A250A08C}"/>
              </a:ext>
            </a:extLst>
          </p:cNvPr>
          <p:cNvPicPr>
            <a:picLocks noChangeAspect="1"/>
          </p:cNvPicPr>
          <p:nvPr/>
        </p:nvPicPr>
        <p:blipFill>
          <a:blip r:embed="rId4"/>
          <a:stretch>
            <a:fillRect/>
          </a:stretch>
        </p:blipFill>
        <p:spPr>
          <a:xfrm>
            <a:off x="539480" y="1002904"/>
            <a:ext cx="3172475" cy="1781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Billede 10">
            <a:extLst>
              <a:ext uri="{FF2B5EF4-FFF2-40B4-BE49-F238E27FC236}">
                <a16:creationId xmlns:a16="http://schemas.microsoft.com/office/drawing/2014/main" id="{2383D083-AEE4-B5E9-F784-27FD1AAA1557}"/>
              </a:ext>
            </a:extLst>
          </p:cNvPr>
          <p:cNvPicPr>
            <a:picLocks noChangeAspect="1"/>
          </p:cNvPicPr>
          <p:nvPr/>
        </p:nvPicPr>
        <p:blipFill>
          <a:blip r:embed="rId5"/>
          <a:stretch>
            <a:fillRect/>
          </a:stretch>
        </p:blipFill>
        <p:spPr>
          <a:xfrm>
            <a:off x="8623193" y="1002904"/>
            <a:ext cx="3190855" cy="1785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Billede 12">
            <a:extLst>
              <a:ext uri="{FF2B5EF4-FFF2-40B4-BE49-F238E27FC236}">
                <a16:creationId xmlns:a16="http://schemas.microsoft.com/office/drawing/2014/main" id="{839E5EA6-874E-468B-1E11-EFD27B0CA23B}"/>
              </a:ext>
            </a:extLst>
          </p:cNvPr>
          <p:cNvPicPr>
            <a:picLocks noChangeAspect="1"/>
          </p:cNvPicPr>
          <p:nvPr/>
        </p:nvPicPr>
        <p:blipFill>
          <a:blip r:embed="rId6"/>
          <a:stretch>
            <a:fillRect/>
          </a:stretch>
        </p:blipFill>
        <p:spPr>
          <a:xfrm>
            <a:off x="8623193" y="3919280"/>
            <a:ext cx="3190855" cy="1792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Lige pilforbindelse 14">
            <a:extLst>
              <a:ext uri="{FF2B5EF4-FFF2-40B4-BE49-F238E27FC236}">
                <a16:creationId xmlns:a16="http://schemas.microsoft.com/office/drawing/2014/main" id="{E3017922-853C-1122-8C63-A616F66B9349}"/>
              </a:ext>
            </a:extLst>
          </p:cNvPr>
          <p:cNvCxnSpPr/>
          <p:nvPr/>
        </p:nvCxnSpPr>
        <p:spPr>
          <a:xfrm>
            <a:off x="3889248" y="1893510"/>
            <a:ext cx="4937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Lige pilforbindelse 28">
            <a:extLst>
              <a:ext uri="{FF2B5EF4-FFF2-40B4-BE49-F238E27FC236}">
                <a16:creationId xmlns:a16="http://schemas.microsoft.com/office/drawing/2014/main" id="{CD3062A0-ED20-5005-6A13-AE48109CE2AD}"/>
              </a:ext>
            </a:extLst>
          </p:cNvPr>
          <p:cNvCxnSpPr/>
          <p:nvPr/>
        </p:nvCxnSpPr>
        <p:spPr>
          <a:xfrm>
            <a:off x="7967472" y="1832550"/>
            <a:ext cx="4937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Lige pilforbindelse 29">
            <a:extLst>
              <a:ext uri="{FF2B5EF4-FFF2-40B4-BE49-F238E27FC236}">
                <a16:creationId xmlns:a16="http://schemas.microsoft.com/office/drawing/2014/main" id="{4CDB992D-0FDC-C0EB-082F-DF4222EC3A84}"/>
              </a:ext>
            </a:extLst>
          </p:cNvPr>
          <p:cNvCxnSpPr>
            <a:cxnSpLocks/>
          </p:cNvCxnSpPr>
          <p:nvPr/>
        </p:nvCxnSpPr>
        <p:spPr>
          <a:xfrm>
            <a:off x="10474652" y="3112710"/>
            <a:ext cx="0" cy="459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Lige pilforbindelse 19">
            <a:extLst>
              <a:ext uri="{FF2B5EF4-FFF2-40B4-BE49-F238E27FC236}">
                <a16:creationId xmlns:a16="http://schemas.microsoft.com/office/drawing/2014/main" id="{A48281E8-BB18-B250-D13A-C06D710DCDB8}"/>
              </a:ext>
            </a:extLst>
          </p:cNvPr>
          <p:cNvCxnSpPr/>
          <p:nvPr/>
        </p:nvCxnSpPr>
        <p:spPr>
          <a:xfrm flipH="1">
            <a:off x="6406896" y="4907280"/>
            <a:ext cx="19446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kstfelt 20">
            <a:extLst>
              <a:ext uri="{FF2B5EF4-FFF2-40B4-BE49-F238E27FC236}">
                <a16:creationId xmlns:a16="http://schemas.microsoft.com/office/drawing/2014/main" id="{19385654-2F5A-054D-6DAB-3AA0AB1F7C95}"/>
              </a:ext>
            </a:extLst>
          </p:cNvPr>
          <p:cNvSpPr txBox="1"/>
          <p:nvPr/>
        </p:nvSpPr>
        <p:spPr>
          <a:xfrm>
            <a:off x="3904551" y="1502695"/>
            <a:ext cx="458202" cy="276999"/>
          </a:xfrm>
          <a:prstGeom prst="rect">
            <a:avLst/>
          </a:prstGeom>
          <a:noFill/>
        </p:spPr>
        <p:txBody>
          <a:bodyPr wrap="none" rtlCol="0">
            <a:spAutoFit/>
          </a:bodyPr>
          <a:lstStyle/>
          <a:p>
            <a:r>
              <a:rPr lang="da-DK" sz="1200" dirty="0"/>
              <a:t>flow</a:t>
            </a:r>
          </a:p>
        </p:txBody>
      </p:sp>
      <p:sp>
        <p:nvSpPr>
          <p:cNvPr id="31" name="Tekstfelt 30">
            <a:extLst>
              <a:ext uri="{FF2B5EF4-FFF2-40B4-BE49-F238E27FC236}">
                <a16:creationId xmlns:a16="http://schemas.microsoft.com/office/drawing/2014/main" id="{1EAAD8AF-80F1-B80F-5BA0-9E556A234318}"/>
              </a:ext>
            </a:extLst>
          </p:cNvPr>
          <p:cNvSpPr txBox="1"/>
          <p:nvPr/>
        </p:nvSpPr>
        <p:spPr>
          <a:xfrm>
            <a:off x="7938802" y="1453927"/>
            <a:ext cx="458202" cy="276999"/>
          </a:xfrm>
          <a:prstGeom prst="rect">
            <a:avLst/>
          </a:prstGeom>
          <a:noFill/>
        </p:spPr>
        <p:txBody>
          <a:bodyPr wrap="none" rtlCol="0">
            <a:spAutoFit/>
          </a:bodyPr>
          <a:lstStyle/>
          <a:p>
            <a:r>
              <a:rPr lang="da-DK" sz="1200" dirty="0"/>
              <a:t>flow</a:t>
            </a:r>
          </a:p>
        </p:txBody>
      </p:sp>
      <p:sp>
        <p:nvSpPr>
          <p:cNvPr id="32" name="Tekstfelt 31">
            <a:extLst>
              <a:ext uri="{FF2B5EF4-FFF2-40B4-BE49-F238E27FC236}">
                <a16:creationId xmlns:a16="http://schemas.microsoft.com/office/drawing/2014/main" id="{675C406A-C023-8338-E81C-28AB7797BA76}"/>
              </a:ext>
            </a:extLst>
          </p:cNvPr>
          <p:cNvSpPr txBox="1"/>
          <p:nvPr/>
        </p:nvSpPr>
        <p:spPr>
          <a:xfrm>
            <a:off x="10622343" y="3244099"/>
            <a:ext cx="458202" cy="276999"/>
          </a:xfrm>
          <a:prstGeom prst="rect">
            <a:avLst/>
          </a:prstGeom>
          <a:noFill/>
        </p:spPr>
        <p:txBody>
          <a:bodyPr wrap="none" rtlCol="0">
            <a:spAutoFit/>
          </a:bodyPr>
          <a:lstStyle/>
          <a:p>
            <a:r>
              <a:rPr lang="da-DK" sz="1200" dirty="0"/>
              <a:t>flow</a:t>
            </a:r>
          </a:p>
        </p:txBody>
      </p:sp>
      <p:sp>
        <p:nvSpPr>
          <p:cNvPr id="33" name="Tekstfelt 32">
            <a:extLst>
              <a:ext uri="{FF2B5EF4-FFF2-40B4-BE49-F238E27FC236}">
                <a16:creationId xmlns:a16="http://schemas.microsoft.com/office/drawing/2014/main" id="{A24C7FBA-1842-A0CA-79F0-C5D8652D74B1}"/>
              </a:ext>
            </a:extLst>
          </p:cNvPr>
          <p:cNvSpPr txBox="1"/>
          <p:nvPr/>
        </p:nvSpPr>
        <p:spPr>
          <a:xfrm>
            <a:off x="7150107" y="4505790"/>
            <a:ext cx="458202" cy="276999"/>
          </a:xfrm>
          <a:prstGeom prst="rect">
            <a:avLst/>
          </a:prstGeom>
          <a:noFill/>
        </p:spPr>
        <p:txBody>
          <a:bodyPr wrap="none" rtlCol="0">
            <a:spAutoFit/>
          </a:bodyPr>
          <a:lstStyle/>
          <a:p>
            <a:r>
              <a:rPr lang="da-DK" sz="1200" dirty="0"/>
              <a:t>flow</a:t>
            </a:r>
          </a:p>
        </p:txBody>
      </p:sp>
      <p:pic>
        <p:nvPicPr>
          <p:cNvPr id="34" name="Grafik 33">
            <a:extLst>
              <a:ext uri="{FF2B5EF4-FFF2-40B4-BE49-F238E27FC236}">
                <a16:creationId xmlns:a16="http://schemas.microsoft.com/office/drawing/2014/main" id="{6F3DA8F7-7DBF-8DDF-6CD7-9DDFC7E145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79583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F6C97A2-D78B-AECD-C6BC-C2EF9D857210}"/>
              </a:ext>
            </a:extLst>
          </p:cNvPr>
          <p:cNvSpPr txBox="1"/>
          <p:nvPr/>
        </p:nvSpPr>
        <p:spPr>
          <a:xfrm>
            <a:off x="297521" y="298211"/>
            <a:ext cx="2385333" cy="369332"/>
          </a:xfrm>
          <a:prstGeom prst="rect">
            <a:avLst/>
          </a:prstGeom>
          <a:noFill/>
        </p:spPr>
        <p:txBody>
          <a:bodyPr wrap="none" rtlCol="0">
            <a:spAutoFit/>
          </a:bodyPr>
          <a:lstStyle/>
          <a:p>
            <a:r>
              <a:rPr lang="da-DK" b="1" dirty="0">
                <a:solidFill>
                  <a:srgbClr val="202124"/>
                </a:solidFill>
                <a:latin typeface="Google Sans"/>
              </a:rPr>
              <a:t>Prototype</a:t>
            </a:r>
            <a:r>
              <a:rPr lang="da-DK" b="1" i="0" dirty="0">
                <a:solidFill>
                  <a:srgbClr val="202124"/>
                </a:solidFill>
                <a:effectLst/>
                <a:latin typeface="Google Sans"/>
              </a:rPr>
              <a:t>: </a:t>
            </a:r>
            <a:r>
              <a:rPr lang="da-DK" dirty="0">
                <a:solidFill>
                  <a:srgbClr val="202124"/>
                </a:solidFill>
                <a:effectLst/>
                <a:latin typeface="Calibri" panose="020F0502020204030204" pitchFamily="34" charset="0"/>
                <a:cs typeface="Times New Roman" panose="02020603050405020304" pitchFamily="18" charset="0"/>
              </a:rPr>
              <a:t>modellering</a:t>
            </a:r>
            <a:endParaRPr lang="da-DK" dirty="0"/>
          </a:p>
        </p:txBody>
      </p:sp>
      <p:pic>
        <p:nvPicPr>
          <p:cNvPr id="3" name="Billede 2">
            <a:extLst>
              <a:ext uri="{FF2B5EF4-FFF2-40B4-BE49-F238E27FC236}">
                <a16:creationId xmlns:a16="http://schemas.microsoft.com/office/drawing/2014/main" id="{2CFA84D7-A33A-D1FD-117F-5F7E35DF7E4A}"/>
              </a:ext>
            </a:extLst>
          </p:cNvPr>
          <p:cNvPicPr>
            <a:picLocks noChangeAspect="1"/>
          </p:cNvPicPr>
          <p:nvPr/>
        </p:nvPicPr>
        <p:blipFill>
          <a:blip r:embed="rId2"/>
          <a:stretch>
            <a:fillRect/>
          </a:stretch>
        </p:blipFill>
        <p:spPr>
          <a:xfrm>
            <a:off x="297521" y="834891"/>
            <a:ext cx="9227024" cy="5188217"/>
          </a:xfrm>
          <a:prstGeom prst="rect">
            <a:avLst/>
          </a:prstGeom>
        </p:spPr>
      </p:pic>
      <p:cxnSp>
        <p:nvCxnSpPr>
          <p:cNvPr id="5" name="Lige forbindelse 4">
            <a:extLst>
              <a:ext uri="{FF2B5EF4-FFF2-40B4-BE49-F238E27FC236}">
                <a16:creationId xmlns:a16="http://schemas.microsoft.com/office/drawing/2014/main" id="{A378F369-F868-8FE2-CEE3-097A1CF79350}"/>
              </a:ext>
            </a:extLst>
          </p:cNvPr>
          <p:cNvCxnSpPr/>
          <p:nvPr/>
        </p:nvCxnSpPr>
        <p:spPr>
          <a:xfrm flipV="1">
            <a:off x="8339775" y="2539178"/>
            <a:ext cx="1606731" cy="96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Lige forbindelse 12">
            <a:extLst>
              <a:ext uri="{FF2B5EF4-FFF2-40B4-BE49-F238E27FC236}">
                <a16:creationId xmlns:a16="http://schemas.microsoft.com/office/drawing/2014/main" id="{3FE42658-EBC8-1180-7E7A-0107D486F2E2}"/>
              </a:ext>
            </a:extLst>
          </p:cNvPr>
          <p:cNvCxnSpPr>
            <a:cxnSpLocks/>
          </p:cNvCxnSpPr>
          <p:nvPr/>
        </p:nvCxnSpPr>
        <p:spPr>
          <a:xfrm flipV="1">
            <a:off x="9099770" y="2539178"/>
            <a:ext cx="846736" cy="96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Lige forbindelse 14">
            <a:extLst>
              <a:ext uri="{FF2B5EF4-FFF2-40B4-BE49-F238E27FC236}">
                <a16:creationId xmlns:a16="http://schemas.microsoft.com/office/drawing/2014/main" id="{068EDA61-4B36-71A1-722D-782D00FA26D5}"/>
              </a:ext>
            </a:extLst>
          </p:cNvPr>
          <p:cNvCxnSpPr/>
          <p:nvPr/>
        </p:nvCxnSpPr>
        <p:spPr>
          <a:xfrm flipV="1">
            <a:off x="7740202" y="1650846"/>
            <a:ext cx="1606731"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kstfelt 7">
            <a:extLst>
              <a:ext uri="{FF2B5EF4-FFF2-40B4-BE49-F238E27FC236}">
                <a16:creationId xmlns:a16="http://schemas.microsoft.com/office/drawing/2014/main" id="{98758E1D-0D13-6286-86FB-653AB59E4926}"/>
              </a:ext>
            </a:extLst>
          </p:cNvPr>
          <p:cNvSpPr txBox="1"/>
          <p:nvPr/>
        </p:nvSpPr>
        <p:spPr>
          <a:xfrm>
            <a:off x="9346933" y="1336340"/>
            <a:ext cx="1845404" cy="461665"/>
          </a:xfrm>
          <a:prstGeom prst="rect">
            <a:avLst/>
          </a:prstGeom>
          <a:noFill/>
        </p:spPr>
        <p:txBody>
          <a:bodyPr wrap="square" rtlCol="0">
            <a:spAutoFit/>
          </a:bodyPr>
          <a:lstStyle/>
          <a:p>
            <a:r>
              <a:rPr lang="da-DK" sz="1200" dirty="0"/>
              <a:t>Handle på forskellige kort: Jytte fra regnskab</a:t>
            </a:r>
          </a:p>
        </p:txBody>
      </p:sp>
      <p:sp>
        <p:nvSpPr>
          <p:cNvPr id="17" name="Tekstfelt 16">
            <a:extLst>
              <a:ext uri="{FF2B5EF4-FFF2-40B4-BE49-F238E27FC236}">
                <a16:creationId xmlns:a16="http://schemas.microsoft.com/office/drawing/2014/main" id="{8411B972-CA45-610F-ACC4-86038D5C505D}"/>
              </a:ext>
            </a:extLst>
          </p:cNvPr>
          <p:cNvSpPr txBox="1"/>
          <p:nvPr/>
        </p:nvSpPr>
        <p:spPr>
          <a:xfrm>
            <a:off x="9970042" y="2214164"/>
            <a:ext cx="1845404" cy="276999"/>
          </a:xfrm>
          <a:prstGeom prst="rect">
            <a:avLst/>
          </a:prstGeom>
          <a:noFill/>
        </p:spPr>
        <p:txBody>
          <a:bodyPr wrap="square" rtlCol="0">
            <a:spAutoFit/>
          </a:bodyPr>
          <a:lstStyle/>
          <a:p>
            <a:r>
              <a:rPr lang="da-DK" sz="1200" dirty="0"/>
              <a:t>Fakturaløsning</a:t>
            </a:r>
          </a:p>
        </p:txBody>
      </p:sp>
      <p:sp>
        <p:nvSpPr>
          <p:cNvPr id="9" name="Tekstfelt 8">
            <a:extLst>
              <a:ext uri="{FF2B5EF4-FFF2-40B4-BE49-F238E27FC236}">
                <a16:creationId xmlns:a16="http://schemas.microsoft.com/office/drawing/2014/main" id="{351AA029-5C86-1373-45D3-8A09208ECA18}"/>
              </a:ext>
            </a:extLst>
          </p:cNvPr>
          <p:cNvSpPr txBox="1"/>
          <p:nvPr/>
        </p:nvSpPr>
        <p:spPr>
          <a:xfrm>
            <a:off x="2438400" y="4945423"/>
            <a:ext cx="1969008" cy="461665"/>
          </a:xfrm>
          <a:prstGeom prst="rect">
            <a:avLst/>
          </a:prstGeom>
          <a:noFill/>
        </p:spPr>
        <p:txBody>
          <a:bodyPr wrap="square" rtlCol="0">
            <a:spAutoFit/>
          </a:bodyPr>
          <a:lstStyle/>
          <a:p>
            <a:r>
              <a:rPr lang="da-DK" sz="1200" dirty="0"/>
              <a:t>Freelancearbejde: sidder på vegne af flere organisationer</a:t>
            </a:r>
          </a:p>
        </p:txBody>
      </p:sp>
      <p:cxnSp>
        <p:nvCxnSpPr>
          <p:cNvPr id="11" name="Lige forbindelse 10">
            <a:extLst>
              <a:ext uri="{FF2B5EF4-FFF2-40B4-BE49-F238E27FC236}">
                <a16:creationId xmlns:a16="http://schemas.microsoft.com/office/drawing/2014/main" id="{BCCB1DFA-5442-BB18-B3F9-3615B0521CCA}"/>
              </a:ext>
            </a:extLst>
          </p:cNvPr>
          <p:cNvCxnSpPr>
            <a:cxnSpLocks/>
          </p:cNvCxnSpPr>
          <p:nvPr/>
        </p:nvCxnSpPr>
        <p:spPr>
          <a:xfrm flipV="1">
            <a:off x="1164336" y="5236464"/>
            <a:ext cx="1383792" cy="62179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Grafik 11">
            <a:extLst>
              <a:ext uri="{FF2B5EF4-FFF2-40B4-BE49-F238E27FC236}">
                <a16:creationId xmlns:a16="http://schemas.microsoft.com/office/drawing/2014/main" id="{29E80482-A754-0665-A645-4218D66F0F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243610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7F6C97A2-D78B-AECD-C6BC-C2EF9D857210}"/>
              </a:ext>
            </a:extLst>
          </p:cNvPr>
          <p:cNvSpPr txBox="1"/>
          <p:nvPr/>
        </p:nvSpPr>
        <p:spPr>
          <a:xfrm>
            <a:off x="315568" y="304227"/>
            <a:ext cx="2233112" cy="369332"/>
          </a:xfrm>
          <a:prstGeom prst="rect">
            <a:avLst/>
          </a:prstGeom>
          <a:noFill/>
        </p:spPr>
        <p:txBody>
          <a:bodyPr wrap="none" rtlCol="0">
            <a:spAutoFit/>
          </a:bodyPr>
          <a:lstStyle/>
          <a:p>
            <a:r>
              <a:rPr lang="da-DK" b="1" i="0" dirty="0">
                <a:solidFill>
                  <a:srgbClr val="202124"/>
                </a:solidFill>
                <a:effectLst/>
                <a:latin typeface="Google Sans"/>
              </a:rPr>
              <a:t>Test: </a:t>
            </a:r>
            <a:r>
              <a:rPr lang="da-DK" dirty="0">
                <a:solidFill>
                  <a:srgbClr val="202124"/>
                </a:solidFill>
                <a:effectLst/>
                <a:latin typeface="Calibri" panose="020F0502020204030204" pitchFamily="34" charset="0"/>
                <a:cs typeface="Times New Roman" panose="02020603050405020304" pitchFamily="18" charset="0"/>
              </a:rPr>
              <a:t>resultat &amp; Noter</a:t>
            </a:r>
            <a:endParaRPr lang="da-DK" dirty="0"/>
          </a:p>
        </p:txBody>
      </p:sp>
      <p:graphicFrame>
        <p:nvGraphicFramePr>
          <p:cNvPr id="2" name="Tabel 1">
            <a:extLst>
              <a:ext uri="{FF2B5EF4-FFF2-40B4-BE49-F238E27FC236}">
                <a16:creationId xmlns:a16="http://schemas.microsoft.com/office/drawing/2014/main" id="{54845F8A-5E36-1E61-0330-BAB7FEA3EE08}"/>
              </a:ext>
            </a:extLst>
          </p:cNvPr>
          <p:cNvGraphicFramePr>
            <a:graphicFrameLocks noGrp="1"/>
          </p:cNvGraphicFramePr>
          <p:nvPr>
            <p:extLst>
              <p:ext uri="{D42A27DB-BD31-4B8C-83A1-F6EECF244321}">
                <p14:modId xmlns:p14="http://schemas.microsoft.com/office/powerpoint/2010/main" val="2833210240"/>
              </p:ext>
            </p:extLst>
          </p:nvPr>
        </p:nvGraphicFramePr>
        <p:xfrm>
          <a:off x="3233058" y="304227"/>
          <a:ext cx="8379821" cy="5660981"/>
        </p:xfrm>
        <a:graphic>
          <a:graphicData uri="http://schemas.openxmlformats.org/drawingml/2006/table">
            <a:tbl>
              <a:tblPr firstRow="1" firstCol="1" bandRow="1">
                <a:tableStyleId>{5C22544A-7EE6-4342-B048-85BDC9FD1C3A}</a:tableStyleId>
              </a:tblPr>
              <a:tblGrid>
                <a:gridCol w="488989">
                  <a:extLst>
                    <a:ext uri="{9D8B030D-6E8A-4147-A177-3AD203B41FA5}">
                      <a16:colId xmlns:a16="http://schemas.microsoft.com/office/drawing/2014/main" val="1757444798"/>
                    </a:ext>
                  </a:extLst>
                </a:gridCol>
                <a:gridCol w="2962651">
                  <a:extLst>
                    <a:ext uri="{9D8B030D-6E8A-4147-A177-3AD203B41FA5}">
                      <a16:colId xmlns:a16="http://schemas.microsoft.com/office/drawing/2014/main" val="2910630101"/>
                    </a:ext>
                  </a:extLst>
                </a:gridCol>
                <a:gridCol w="2833878">
                  <a:extLst>
                    <a:ext uri="{9D8B030D-6E8A-4147-A177-3AD203B41FA5}">
                      <a16:colId xmlns:a16="http://schemas.microsoft.com/office/drawing/2014/main" val="2531563711"/>
                    </a:ext>
                  </a:extLst>
                </a:gridCol>
                <a:gridCol w="2094303">
                  <a:extLst>
                    <a:ext uri="{9D8B030D-6E8A-4147-A177-3AD203B41FA5}">
                      <a16:colId xmlns:a16="http://schemas.microsoft.com/office/drawing/2014/main" val="183400067"/>
                    </a:ext>
                  </a:extLst>
                </a:gridCol>
              </a:tblGrid>
              <a:tr h="151596">
                <a:tc>
                  <a:txBody>
                    <a:bodyPr/>
                    <a:lstStyle/>
                    <a:p>
                      <a:pPr>
                        <a:lnSpc>
                          <a:spcPct val="107000"/>
                        </a:lnSpc>
                        <a:spcAft>
                          <a:spcPts val="800"/>
                        </a:spcAft>
                      </a:pPr>
                      <a:r>
                        <a:rPr lang="da-DK" sz="700">
                          <a:effectLst/>
                        </a:rPr>
                        <a:t>Nr</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Beskrivelse</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dirty="0">
                          <a:effectLst/>
                        </a:rPr>
                        <a:t>Ændring</a:t>
                      </a:r>
                      <a:endParaRPr lang="da-DK"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dirty="0">
                          <a:effectLst/>
                        </a:rPr>
                        <a:t>Noter</a:t>
                      </a:r>
                      <a:endParaRPr lang="da-DK"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2493233394"/>
                  </a:ext>
                </a:extLst>
              </a:tr>
              <a:tr h="310211">
                <a:tc>
                  <a:txBody>
                    <a:bodyPr/>
                    <a:lstStyle/>
                    <a:p>
                      <a:pPr>
                        <a:lnSpc>
                          <a:spcPct val="107000"/>
                        </a:lnSpc>
                        <a:spcAft>
                          <a:spcPts val="800"/>
                        </a:spcAft>
                      </a:pPr>
                      <a:r>
                        <a:rPr lang="da-DK" sz="700">
                          <a:effectLst/>
                        </a:rPr>
                        <a:t>1</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Farvevalgkommer i en ulogisk rækkefølge.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Valg af farve skal flyttes så den kommer før i processen.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3154025474"/>
                  </a:ext>
                </a:extLst>
              </a:tr>
              <a:tr h="1420509">
                <a:tc>
                  <a:txBody>
                    <a:bodyPr/>
                    <a:lstStyle/>
                    <a:p>
                      <a:pPr>
                        <a:lnSpc>
                          <a:spcPct val="107000"/>
                        </a:lnSpc>
                        <a:spcAft>
                          <a:spcPts val="800"/>
                        </a:spcAft>
                      </a:pPr>
                      <a:r>
                        <a:rPr lang="da-DK" sz="700">
                          <a:effectLst/>
                        </a:rPr>
                        <a:t>2</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Oversigten til sidst er ok. Dog kan den optimeres.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dirty="0">
                          <a:effectLst/>
                        </a:rPr>
                        <a:t>Dine valg før du afsender, skal ænders til en pop-up. </a:t>
                      </a:r>
                      <a:endParaRPr lang="da-DK"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Dette vil lettere gøre oversigten, samt give mulighed for her at tilføje en knap, hvor man kan gå tilbage og tilføje endnu en vare. Dette vil virke mere naturligt i dette købs-flow.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317134038"/>
                  </a:ext>
                </a:extLst>
              </a:tr>
              <a:tr h="627438">
                <a:tc>
                  <a:txBody>
                    <a:bodyPr/>
                    <a:lstStyle/>
                    <a:p>
                      <a:pPr>
                        <a:lnSpc>
                          <a:spcPct val="107000"/>
                        </a:lnSpc>
                        <a:spcAft>
                          <a:spcPts val="800"/>
                        </a:spcAft>
                      </a:pPr>
                      <a:r>
                        <a:rPr lang="da-DK" sz="700">
                          <a:effectLst/>
                        </a:rPr>
                        <a:t>3</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Under valg af style, var der en del forvirring omkring, at kunne vælge flere styles og hvordan det blev fordelt.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Kun mulighed for at vælge 1 style. Man tilføjer dernæst flere hvis man ønsker det, senere i processen.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3059386210"/>
                  </a:ext>
                </a:extLst>
              </a:tr>
              <a:tr h="944666">
                <a:tc>
                  <a:txBody>
                    <a:bodyPr/>
                    <a:lstStyle/>
                    <a:p>
                      <a:pPr>
                        <a:lnSpc>
                          <a:spcPct val="107000"/>
                        </a:lnSpc>
                        <a:spcAft>
                          <a:spcPts val="800"/>
                        </a:spcAft>
                      </a:pPr>
                      <a:r>
                        <a:rPr lang="da-DK" sz="700">
                          <a:effectLst/>
                        </a:rPr>
                        <a:t>4</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Tilføj flere til en forespørgsel, var til meget forvirring. Nogle fandt ikke knappen, og nogle vidste ikke det var der hvor den var placeret hvor det gav mening.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Knappen hvor man tilføjer flere vare, skal flyttes til sidst i flowet.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Optimalt, skal den være til sidt i oversigten, over folks valg. Her skal der være mulighed for at tilføje endnu en vare til din forespørgsel.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779960521"/>
                  </a:ext>
                </a:extLst>
              </a:tr>
              <a:tr h="786052">
                <a:tc>
                  <a:txBody>
                    <a:bodyPr/>
                    <a:lstStyle/>
                    <a:p>
                      <a:pPr>
                        <a:lnSpc>
                          <a:spcPct val="107000"/>
                        </a:lnSpc>
                        <a:spcAft>
                          <a:spcPts val="800"/>
                        </a:spcAft>
                      </a:pPr>
                      <a:r>
                        <a:rPr lang="da-DK" sz="700">
                          <a:effectLst/>
                        </a:rPr>
                        <a:t>5</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Hovedelementet, var en smule utydelig.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Små ændringer af copy writing på forsiden, hvor det fremgår tydeligere, at dette er en b2b side.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Det kan evt. være at segmentet skal være beskrevet. Det kan være koncertarrangøren, event folk eller lignede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2733187876"/>
                  </a:ext>
                </a:extLst>
              </a:tr>
              <a:tr h="1420509">
                <a:tc>
                  <a:txBody>
                    <a:bodyPr/>
                    <a:lstStyle/>
                    <a:p>
                      <a:pPr>
                        <a:lnSpc>
                          <a:spcPct val="107000"/>
                        </a:lnSpc>
                        <a:spcAft>
                          <a:spcPts val="800"/>
                        </a:spcAft>
                      </a:pPr>
                      <a:r>
                        <a:rPr lang="da-DK" sz="700">
                          <a:effectLst/>
                        </a:rPr>
                        <a:t>6</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Forklaringerne under knapperne, kunne være mere spændende i deres tekst. Og de er måske en smule for lange, så det ender med for meget tekst.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a:effectLst/>
                        </a:rPr>
                        <a:t>Ved knapperne, kan der være et udråbstegn, hvor man kan trykke, og få en forklaring i en pop-up. </a:t>
                      </a:r>
                      <a:endParaRPr lang="da-DK" sz="70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tc>
                  <a:txBody>
                    <a:bodyPr/>
                    <a:lstStyle/>
                    <a:p>
                      <a:pPr>
                        <a:lnSpc>
                          <a:spcPct val="107000"/>
                        </a:lnSpc>
                        <a:spcAft>
                          <a:spcPts val="800"/>
                        </a:spcAft>
                      </a:pPr>
                      <a:r>
                        <a:rPr lang="da-DK" sz="700" dirty="0">
                          <a:effectLst/>
                        </a:rPr>
                        <a:t>Det vil eliminere for meget tekst på siden, og give mulighed for at kun vise forklaring til dem som gider læse det, så der ikke står en masse tekst, folk potentielt ikke har brug for at læse. </a:t>
                      </a:r>
                      <a:endParaRPr lang="da-DK"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610" marR="46610" marT="0" marB="0"/>
                </a:tc>
                <a:extLst>
                  <a:ext uri="{0D108BD9-81ED-4DB2-BD59-A6C34878D82A}">
                    <a16:rowId xmlns:a16="http://schemas.microsoft.com/office/drawing/2014/main" val="3583870289"/>
                  </a:ext>
                </a:extLst>
              </a:tr>
            </a:tbl>
          </a:graphicData>
        </a:graphic>
      </p:graphicFrame>
      <p:pic>
        <p:nvPicPr>
          <p:cNvPr id="10" name="Grafik 9">
            <a:extLst>
              <a:ext uri="{FF2B5EF4-FFF2-40B4-BE49-F238E27FC236}">
                <a16:creationId xmlns:a16="http://schemas.microsoft.com/office/drawing/2014/main" id="{1F7C06EB-20E9-FC2A-A839-6CB1CEE1ED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3340" y="6437089"/>
            <a:ext cx="1285320" cy="261421"/>
          </a:xfrm>
          <a:prstGeom prst="rect">
            <a:avLst/>
          </a:prstGeom>
        </p:spPr>
      </p:pic>
    </p:spTree>
    <p:extLst>
      <p:ext uri="{BB962C8B-B14F-4D97-AF65-F5344CB8AC3E}">
        <p14:creationId xmlns:p14="http://schemas.microsoft.com/office/powerpoint/2010/main" val="34689372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927</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15</vt:i4>
      </vt:variant>
    </vt:vector>
  </HeadingPairs>
  <TitlesOfParts>
    <vt:vector size="22" baseType="lpstr">
      <vt:lpstr>Arial</vt:lpstr>
      <vt:lpstr>Arial</vt:lpstr>
      <vt:lpstr>Calibri</vt:lpstr>
      <vt:lpstr>Calibri Light</vt:lpstr>
      <vt:lpstr>docs-Roboto</vt:lpstr>
      <vt:lpstr>Google Sans</vt:lpstr>
      <vt:lpstr>Office-tema</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Christian Rodrigo</dc:creator>
  <cp:lastModifiedBy>Christian Rodrigo</cp:lastModifiedBy>
  <cp:revision>1</cp:revision>
  <dcterms:created xsi:type="dcterms:W3CDTF">2022-10-11T08:56:56Z</dcterms:created>
  <dcterms:modified xsi:type="dcterms:W3CDTF">2022-10-12T20:58:01Z</dcterms:modified>
</cp:coreProperties>
</file>