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463ec354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463ec3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463ec3543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e463ec354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463ec3543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e463ec35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63ec3543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e463ec354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463ec3543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e463ec354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463ec3543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e463ec35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463ec3543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e463ec354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463ec3543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e463ec354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463ec3543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e463ec354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525" y="1676200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Rodrigo Ribeiro Pierini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67601" y="2524301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Data Science and Machine Learning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551" y="579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234088" y="3239625"/>
            <a:ext cx="46758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2"/>
                </a:solidFill>
              </a:rPr>
              <a:t>Project in NLP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275" y="371550"/>
            <a:ext cx="3374026" cy="15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4525" y="1974325"/>
            <a:ext cx="4736424" cy="27571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474725" y="1544050"/>
            <a:ext cx="1729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Spanish Texts: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755300" y="1605550"/>
            <a:ext cx="482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Tags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84475" y="2571750"/>
            <a:ext cx="30978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Tags: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1 = Professional Translator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 = Machine </a:t>
            </a:r>
            <a:r>
              <a:rPr lang="pt-BR" sz="1800">
                <a:solidFill>
                  <a:schemeClr val="dk2"/>
                </a:solidFill>
              </a:rPr>
              <a:t>Translation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008300" y="1630525"/>
            <a:ext cx="4490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- Data cleaning: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tokenizing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removing punctuation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lemmatization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removing Stopwords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lowercase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- Vectorize using TF-IDF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81800" y="550950"/>
            <a:ext cx="3380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</a:rPr>
              <a:t>First approach: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8938" y="2182550"/>
            <a:ext cx="40862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881800" y="575325"/>
            <a:ext cx="3380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</a:rPr>
              <a:t>First approach: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3125" y="1716050"/>
            <a:ext cx="2368125" cy="2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018950" y="1753475"/>
            <a:ext cx="3710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Classifier = Random Forest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008300" y="1630525"/>
            <a:ext cx="4490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- Data cleaning: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    tokenizing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    removing punctuation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    lemmatization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    removing Stopwords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- Vectorize using TF-IDF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881800" y="550950"/>
            <a:ext cx="3380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</a:rPr>
              <a:t>Second </a:t>
            </a:r>
            <a:r>
              <a:rPr lang="pt-BR" sz="2200">
                <a:solidFill>
                  <a:schemeClr val="dk2"/>
                </a:solidFill>
              </a:rPr>
              <a:t>approach:</a:t>
            </a:r>
            <a:endParaRPr sz="2200">
              <a:solidFill>
                <a:schemeClr val="dk2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1300475" y="2703250"/>
            <a:ext cx="2294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1305350" y="2966275"/>
            <a:ext cx="1544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flipH="1" rot="10800000">
            <a:off x="1310225" y="3238950"/>
            <a:ext cx="2191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874" y="2539050"/>
            <a:ext cx="41243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437600" y="438375"/>
            <a:ext cx="3626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“Second” approach: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2425" y="906075"/>
            <a:ext cx="32049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Classifier = Gradient Boosting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Tokenizer = Bert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Train/Test split = 80/20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700" y="1926875"/>
            <a:ext cx="3177599" cy="263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399" y="2183475"/>
            <a:ext cx="41529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537650" y="370175"/>
            <a:ext cx="3015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Fitting with 100% data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2900" y="1624150"/>
            <a:ext cx="3379440" cy="28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930325" y="1076450"/>
            <a:ext cx="292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For the Real data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24" y="2850775"/>
            <a:ext cx="41529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2537650" y="370175"/>
            <a:ext cx="3015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Improvements: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2900" y="1624150"/>
            <a:ext cx="3379440" cy="28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80600" y="945475"/>
            <a:ext cx="18498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9">
            <a:alphaModFix/>
          </a:blip>
          <a:srcRect b="0" l="10321" r="0" t="52807"/>
          <a:stretch/>
        </p:blipFill>
        <p:spPr>
          <a:xfrm>
            <a:off x="538625" y="1334600"/>
            <a:ext cx="1919451" cy="9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72150" y="837775"/>
            <a:ext cx="13347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Measures: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896975" y="1860625"/>
            <a:ext cx="462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524825" y="3099200"/>
            <a:ext cx="462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297" y="338600"/>
            <a:ext cx="1228425" cy="1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799" y="1438275"/>
            <a:ext cx="5488074" cy="32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2932838" y="521150"/>
            <a:ext cx="289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Questions?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