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312" r:id="rId5"/>
    <p:sldId id="406" r:id="rId6"/>
    <p:sldId id="424" r:id="rId7"/>
    <p:sldId id="407" r:id="rId8"/>
    <p:sldId id="419" r:id="rId9"/>
    <p:sldId id="420" r:id="rId10"/>
    <p:sldId id="421" r:id="rId11"/>
    <p:sldId id="422" r:id="rId12"/>
    <p:sldId id="423" r:id="rId13"/>
    <p:sldId id="411" r:id="rId14"/>
    <p:sldId id="412" r:id="rId15"/>
    <p:sldId id="408" r:id="rId16"/>
    <p:sldId id="413" r:id="rId17"/>
    <p:sldId id="415" r:id="rId18"/>
    <p:sldId id="416" r:id="rId19"/>
    <p:sldId id="414" r:id="rId20"/>
    <p:sldId id="417" r:id="rId21"/>
    <p:sldId id="418" r:id="rId22"/>
    <p:sldId id="409" r:id="rId23"/>
    <p:sldId id="410" r:id="rId24"/>
    <p:sldId id="405" r:id="rId2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0B2AD0A-F877-CB8B-0784-C07A9E09FC82}" name="e202110991 (Huamani Franco, Ismael)" initials="eI" userId="S::e202110991@upc.edu.pe::4edfcf71-a952-4c2d-85ad-be1c7c681f8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D661"/>
    <a:srgbClr val="00F6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E12B5-E8B6-9FC4-E89E-F12D808B8083}" v="3" dt="2022-04-30T02:51:04.735"/>
    <p1510:client id="{32A4BD9D-C8D4-4779-A42C-F3203EF8869F}" v="4" dt="2022-04-28T01:56:48.534"/>
    <p1510:client id="{3C738E59-9248-3F6E-1DB8-0FF16D3DA686}" v="2602" dt="2022-04-30T02:39:00.081"/>
    <p1510:client id="{6F82A6CC-B153-11C6-8A55-2F778B5B844C}" v="291" dt="2022-04-30T00:42:52.521"/>
    <p1510:client id="{78BC8E03-B38F-B5C0-71DE-745A7B8F09D1}" v="1519" dt="2022-04-30T02:47:50.241"/>
    <p1510:client id="{7A93DE7A-82D2-ACB1-5335-BDB6BE316525}" v="222" dt="2022-04-30T02:39:31.563"/>
    <p1510:client id="{DC8E0177-8C65-0105-E3A3-951F42D5F9E7}" v="1677" dt="2022-04-30T01:12:29.90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202111018 (Poma Ludeña, Rodrigo Renato)" userId="S::e202111018@upc.edu.pe::b0181c16-d4d3-4551-a269-821dccbb05cc" providerId="AD" clId="Web-{78BC8E03-B38F-B5C0-71DE-745A7B8F09D1}"/>
    <pc:docChg chg="addSld modSld">
      <pc:chgData name="e202111018 (Poma Ludeña, Rodrigo Renato)" userId="S::e202111018@upc.edu.pe::b0181c16-d4d3-4551-a269-821dccbb05cc" providerId="AD" clId="Web-{78BC8E03-B38F-B5C0-71DE-745A7B8F09D1}" dt="2022-04-30T02:47:48.241" v="959" actId="20577"/>
      <pc:docMkLst>
        <pc:docMk/>
      </pc:docMkLst>
      <pc:sldChg chg="addSp delSp modSp">
        <pc:chgData name="e202111018 (Poma Ludeña, Rodrigo Renato)" userId="S::e202111018@upc.edu.pe::b0181c16-d4d3-4551-a269-821dccbb05cc" providerId="AD" clId="Web-{78BC8E03-B38F-B5C0-71DE-745A7B8F09D1}" dt="2022-04-30T01:25:19.788" v="244"/>
        <pc:sldMkLst>
          <pc:docMk/>
          <pc:sldMk cId="2312898811" sldId="406"/>
        </pc:sldMkLst>
        <pc:spChg chg="mod">
          <ac:chgData name="e202111018 (Poma Ludeña, Rodrigo Renato)" userId="S::e202111018@upc.edu.pe::b0181c16-d4d3-4551-a269-821dccbb05cc" providerId="AD" clId="Web-{78BC8E03-B38F-B5C0-71DE-745A7B8F09D1}" dt="2022-04-30T00:16:53.261" v="230" actId="20577"/>
          <ac:spMkLst>
            <pc:docMk/>
            <pc:sldMk cId="2312898811" sldId="406"/>
            <ac:spMk id="2" creationId="{6F02535A-3653-43E2-AC87-100946D8C817}"/>
          </ac:spMkLst>
        </pc:spChg>
        <pc:spChg chg="del">
          <ac:chgData name="e202111018 (Poma Ludeña, Rodrigo Renato)" userId="S::e202111018@upc.edu.pe::b0181c16-d4d3-4551-a269-821dccbb05cc" providerId="AD" clId="Web-{78BC8E03-B38F-B5C0-71DE-745A7B8F09D1}" dt="2022-04-30T00:02:11.457" v="0"/>
          <ac:spMkLst>
            <pc:docMk/>
            <pc:sldMk cId="2312898811" sldId="406"/>
            <ac:spMk id="4" creationId="{703CEDBE-226B-4DD2-893E-397B21420690}"/>
          </ac:spMkLst>
        </pc:spChg>
        <pc:spChg chg="add del">
          <ac:chgData name="e202111018 (Poma Ludeña, Rodrigo Renato)" userId="S::e202111018@upc.edu.pe::b0181c16-d4d3-4551-a269-821dccbb05cc" providerId="AD" clId="Web-{78BC8E03-B38F-B5C0-71DE-745A7B8F09D1}" dt="2022-04-30T00:11:26.660" v="17"/>
          <ac:spMkLst>
            <pc:docMk/>
            <pc:sldMk cId="2312898811" sldId="406"/>
            <ac:spMk id="7" creationId="{03BE1963-0DAD-2501-CFBB-5FE57BF7544B}"/>
          </ac:spMkLst>
        </pc:spChg>
        <pc:spChg chg="add del mod">
          <ac:chgData name="e202111018 (Poma Ludeña, Rodrigo Renato)" userId="S::e202111018@upc.edu.pe::b0181c16-d4d3-4551-a269-821dccbb05cc" providerId="AD" clId="Web-{78BC8E03-B38F-B5C0-71DE-745A7B8F09D1}" dt="2022-04-30T00:16:03.728" v="194"/>
          <ac:spMkLst>
            <pc:docMk/>
            <pc:sldMk cId="2312898811" sldId="406"/>
            <ac:spMk id="9" creationId="{26633204-D5DF-F494-4917-F8CB24CD54BB}"/>
          </ac:spMkLst>
        </pc:spChg>
        <pc:spChg chg="add mod">
          <ac:chgData name="e202111018 (Poma Ludeña, Rodrigo Renato)" userId="S::e202111018@upc.edu.pe::b0181c16-d4d3-4551-a269-821dccbb05cc" providerId="AD" clId="Web-{78BC8E03-B38F-B5C0-71DE-745A7B8F09D1}" dt="2022-04-30T01:25:10.865" v="242"/>
          <ac:spMkLst>
            <pc:docMk/>
            <pc:sldMk cId="2312898811" sldId="406"/>
            <ac:spMk id="11" creationId="{214889B0-A852-C255-F06D-CBABB8263D0C}"/>
          </ac:spMkLst>
        </pc:spChg>
        <pc:spChg chg="add del mod">
          <ac:chgData name="e202111018 (Poma Ludeña, Rodrigo Renato)" userId="S::e202111018@upc.edu.pe::b0181c16-d4d3-4551-a269-821dccbb05cc" providerId="AD" clId="Web-{78BC8E03-B38F-B5C0-71DE-745A7B8F09D1}" dt="2022-04-30T00:13:07.521" v="72"/>
          <ac:spMkLst>
            <pc:docMk/>
            <pc:sldMk cId="2312898811" sldId="406"/>
            <ac:spMk id="12" creationId="{9B56C3D5-F3D9-BD86-5A16-B8D2256910D6}"/>
          </ac:spMkLst>
        </pc:spChg>
        <pc:spChg chg="add mod">
          <ac:chgData name="e202111018 (Poma Ludeña, Rodrigo Renato)" userId="S::e202111018@upc.edu.pe::b0181c16-d4d3-4551-a269-821dccbb05cc" providerId="AD" clId="Web-{78BC8E03-B38F-B5C0-71DE-745A7B8F09D1}" dt="2022-04-30T01:25:15.225" v="243"/>
          <ac:spMkLst>
            <pc:docMk/>
            <pc:sldMk cId="2312898811" sldId="406"/>
            <ac:spMk id="13" creationId="{91CFB7BF-77D0-D571-8282-C3437270B0B4}"/>
          </ac:spMkLst>
        </pc:spChg>
        <pc:spChg chg="add mod">
          <ac:chgData name="e202111018 (Poma Ludeña, Rodrigo Renato)" userId="S::e202111018@upc.edu.pe::b0181c16-d4d3-4551-a269-821dccbb05cc" providerId="AD" clId="Web-{78BC8E03-B38F-B5C0-71DE-745A7B8F09D1}" dt="2022-04-30T01:25:19.788" v="244"/>
          <ac:spMkLst>
            <pc:docMk/>
            <pc:sldMk cId="2312898811" sldId="406"/>
            <ac:spMk id="14" creationId="{97B4226C-12D3-1E24-EBD7-D1AD92DF3D82}"/>
          </ac:spMkLst>
        </pc:spChg>
        <pc:picChg chg="add mod ord">
          <ac:chgData name="e202111018 (Poma Ludeña, Rodrigo Renato)" userId="S::e202111018@upc.edu.pe::b0181c16-d4d3-4551-a269-821dccbb05cc" providerId="AD" clId="Web-{78BC8E03-B38F-B5C0-71DE-745A7B8F09D1}" dt="2022-04-30T00:15:59.806" v="192" actId="1076"/>
          <ac:picMkLst>
            <pc:docMk/>
            <pc:sldMk cId="2312898811" sldId="406"/>
            <ac:picMk id="5" creationId="{01954359-3AB9-8D37-3F15-A17EEF2BBDCC}"/>
          </ac:picMkLst>
        </pc:picChg>
      </pc:sldChg>
      <pc:sldChg chg="modSp">
        <pc:chgData name="e202111018 (Poma Ludeña, Rodrigo Renato)" userId="S::e202111018@upc.edu.pe::b0181c16-d4d3-4551-a269-821dccbb05cc" providerId="AD" clId="Web-{78BC8E03-B38F-B5C0-71DE-745A7B8F09D1}" dt="2022-04-30T01:25:01.678" v="241"/>
        <pc:sldMkLst>
          <pc:docMk/>
          <pc:sldMk cId="861633815" sldId="407"/>
        </pc:sldMkLst>
        <pc:spChg chg="mod">
          <ac:chgData name="e202111018 (Poma Ludeña, Rodrigo Renato)" userId="S::e202111018@upc.edu.pe::b0181c16-d4d3-4551-a269-821dccbb05cc" providerId="AD" clId="Web-{78BC8E03-B38F-B5C0-71DE-745A7B8F09D1}" dt="2022-04-30T01:25:01.678" v="241"/>
          <ac:spMkLst>
            <pc:docMk/>
            <pc:sldMk cId="861633815" sldId="407"/>
            <ac:spMk id="9" creationId="{21AEE94C-436E-2388-FFB1-03658C3E5395}"/>
          </ac:spMkLst>
        </pc:spChg>
      </pc:sldChg>
      <pc:sldChg chg="modSp">
        <pc:chgData name="e202111018 (Poma Ludeña, Rodrigo Renato)" userId="S::e202111018@upc.edu.pe::b0181c16-d4d3-4551-a269-821dccbb05cc" providerId="AD" clId="Web-{78BC8E03-B38F-B5C0-71DE-745A7B8F09D1}" dt="2022-04-30T00:11:36.207" v="19" actId="20577"/>
        <pc:sldMkLst>
          <pc:docMk/>
          <pc:sldMk cId="3226806000" sldId="408"/>
        </pc:sldMkLst>
        <pc:spChg chg="mod">
          <ac:chgData name="e202111018 (Poma Ludeña, Rodrigo Renato)" userId="S::e202111018@upc.edu.pe::b0181c16-d4d3-4551-a269-821dccbb05cc" providerId="AD" clId="Web-{78BC8E03-B38F-B5C0-71DE-745A7B8F09D1}" dt="2022-04-30T00:11:36.207" v="19" actId="20577"/>
          <ac:spMkLst>
            <pc:docMk/>
            <pc:sldMk cId="3226806000" sldId="408"/>
            <ac:spMk id="4" creationId="{703CEDBE-226B-4DD2-893E-397B21420690}"/>
          </ac:spMkLst>
        </pc:spChg>
      </pc:sldChg>
      <pc:sldChg chg="modSp">
        <pc:chgData name="e202111018 (Poma Ludeña, Rodrigo Renato)" userId="S::e202111018@upc.edu.pe::b0181c16-d4d3-4551-a269-821dccbb05cc" providerId="AD" clId="Web-{78BC8E03-B38F-B5C0-71DE-745A7B8F09D1}" dt="2022-04-30T02:35:11.788" v="820" actId="20577"/>
        <pc:sldMkLst>
          <pc:docMk/>
          <pc:sldMk cId="1109593746" sldId="409"/>
        </pc:sldMkLst>
        <pc:spChg chg="mod">
          <ac:chgData name="e202111018 (Poma Ludeña, Rodrigo Renato)" userId="S::e202111018@upc.edu.pe::b0181c16-d4d3-4551-a269-821dccbb05cc" providerId="AD" clId="Web-{78BC8E03-B38F-B5C0-71DE-745A7B8F09D1}" dt="2022-04-30T02:35:11.788" v="820" actId="20577"/>
          <ac:spMkLst>
            <pc:docMk/>
            <pc:sldMk cId="1109593746" sldId="409"/>
            <ac:spMk id="4" creationId="{703CEDBE-226B-4DD2-893E-397B21420690}"/>
          </ac:spMkLst>
        </pc:spChg>
      </pc:sldChg>
      <pc:sldChg chg="modSp">
        <pc:chgData name="e202111018 (Poma Ludeña, Rodrigo Renato)" userId="S::e202111018@upc.edu.pe::b0181c16-d4d3-4551-a269-821dccbb05cc" providerId="AD" clId="Web-{78BC8E03-B38F-B5C0-71DE-745A7B8F09D1}" dt="2022-04-30T01:24:32.521" v="237" actId="1076"/>
        <pc:sldMkLst>
          <pc:docMk/>
          <pc:sldMk cId="735050362" sldId="414"/>
        </pc:sldMkLst>
        <pc:spChg chg="mod">
          <ac:chgData name="e202111018 (Poma Ludeña, Rodrigo Renato)" userId="S::e202111018@upc.edu.pe::b0181c16-d4d3-4551-a269-821dccbb05cc" providerId="AD" clId="Web-{78BC8E03-B38F-B5C0-71DE-745A7B8F09D1}" dt="2022-04-30T01:24:32.521" v="237" actId="1076"/>
          <ac:spMkLst>
            <pc:docMk/>
            <pc:sldMk cId="735050362" sldId="414"/>
            <ac:spMk id="12" creationId="{3993FEE4-153B-6EF4-293A-6B05DD362450}"/>
          </ac:spMkLst>
        </pc:spChg>
      </pc:sldChg>
      <pc:sldChg chg="modSp">
        <pc:chgData name="e202111018 (Poma Ludeña, Rodrigo Renato)" userId="S::e202111018@upc.edu.pe::b0181c16-d4d3-4551-a269-821dccbb05cc" providerId="AD" clId="Web-{78BC8E03-B38F-B5C0-71DE-745A7B8F09D1}" dt="2022-04-30T01:24:23.646" v="235"/>
        <pc:sldMkLst>
          <pc:docMk/>
          <pc:sldMk cId="2723948251" sldId="416"/>
        </pc:sldMkLst>
        <pc:spChg chg="mod">
          <ac:chgData name="e202111018 (Poma Ludeña, Rodrigo Renato)" userId="S::e202111018@upc.edu.pe::b0181c16-d4d3-4551-a269-821dccbb05cc" providerId="AD" clId="Web-{78BC8E03-B38F-B5C0-71DE-745A7B8F09D1}" dt="2022-04-30T01:24:23.646" v="235"/>
          <ac:spMkLst>
            <pc:docMk/>
            <pc:sldMk cId="2723948251" sldId="416"/>
            <ac:spMk id="2" creationId="{8FFE0797-10DF-3B10-EB12-D5A0BF60D02B}"/>
          </ac:spMkLst>
        </pc:spChg>
      </pc:sldChg>
      <pc:sldChg chg="modSp">
        <pc:chgData name="e202111018 (Poma Ludeña, Rodrigo Renato)" userId="S::e202111018@upc.edu.pe::b0181c16-d4d3-4551-a269-821dccbb05cc" providerId="AD" clId="Web-{78BC8E03-B38F-B5C0-71DE-745A7B8F09D1}" dt="2022-04-30T01:24:37.771" v="238"/>
        <pc:sldMkLst>
          <pc:docMk/>
          <pc:sldMk cId="1497509840" sldId="417"/>
        </pc:sldMkLst>
        <pc:spChg chg="mod">
          <ac:chgData name="e202111018 (Poma Ludeña, Rodrigo Renato)" userId="S::e202111018@upc.edu.pe::b0181c16-d4d3-4551-a269-821dccbb05cc" providerId="AD" clId="Web-{78BC8E03-B38F-B5C0-71DE-745A7B8F09D1}" dt="2022-04-30T01:24:37.771" v="238"/>
          <ac:spMkLst>
            <pc:docMk/>
            <pc:sldMk cId="1497509840" sldId="417"/>
            <ac:spMk id="10" creationId="{B254E5FB-7BD0-67B1-942A-D67E17AF45ED}"/>
          </ac:spMkLst>
        </pc:spChg>
      </pc:sldChg>
      <pc:sldChg chg="modSp">
        <pc:chgData name="e202111018 (Poma Ludeña, Rodrigo Renato)" userId="S::e202111018@upc.edu.pe::b0181c16-d4d3-4551-a269-821dccbb05cc" providerId="AD" clId="Web-{78BC8E03-B38F-B5C0-71DE-745A7B8F09D1}" dt="2022-04-30T01:24:43.537" v="239"/>
        <pc:sldMkLst>
          <pc:docMk/>
          <pc:sldMk cId="1940321595" sldId="418"/>
        </pc:sldMkLst>
        <pc:spChg chg="mod">
          <ac:chgData name="e202111018 (Poma Ludeña, Rodrigo Renato)" userId="S::e202111018@upc.edu.pe::b0181c16-d4d3-4551-a269-821dccbb05cc" providerId="AD" clId="Web-{78BC8E03-B38F-B5C0-71DE-745A7B8F09D1}" dt="2022-04-30T01:24:43.537" v="239"/>
          <ac:spMkLst>
            <pc:docMk/>
            <pc:sldMk cId="1940321595" sldId="418"/>
            <ac:spMk id="10" creationId="{B68EDA8D-7F8F-2F44-713A-57AC5583B0CB}"/>
          </ac:spMkLst>
        </pc:spChg>
      </pc:sldChg>
      <pc:sldChg chg="addSp delSp modSp">
        <pc:chgData name="e202111018 (Poma Ludeña, Rodrigo Renato)" userId="S::e202111018@upc.edu.pe::b0181c16-d4d3-4551-a269-821dccbb05cc" providerId="AD" clId="Web-{78BC8E03-B38F-B5C0-71DE-745A7B8F09D1}" dt="2022-04-30T02:28:09.888" v="688" actId="1076"/>
        <pc:sldMkLst>
          <pc:docMk/>
          <pc:sldMk cId="2609907327" sldId="419"/>
        </pc:sldMkLst>
        <pc:spChg chg="mod">
          <ac:chgData name="e202111018 (Poma Ludeña, Rodrigo Renato)" userId="S::e202111018@upc.edu.pe::b0181c16-d4d3-4551-a269-821dccbb05cc" providerId="AD" clId="Web-{78BC8E03-B38F-B5C0-71DE-745A7B8F09D1}" dt="2022-04-30T02:24:07.351" v="432" actId="1076"/>
          <ac:spMkLst>
            <pc:docMk/>
            <pc:sldMk cId="2609907327" sldId="419"/>
            <ac:spMk id="6" creationId="{1D208C98-BF26-A220-4915-81B927ECB3DD}"/>
          </ac:spMkLst>
        </pc:spChg>
        <pc:spChg chg="add del">
          <ac:chgData name="e202111018 (Poma Ludeña, Rodrigo Renato)" userId="S::e202111018@upc.edu.pe::b0181c16-d4d3-4551-a269-821dccbb05cc" providerId="AD" clId="Web-{78BC8E03-B38F-B5C0-71DE-745A7B8F09D1}" dt="2022-04-30T02:23:08.319" v="392"/>
          <ac:spMkLst>
            <pc:docMk/>
            <pc:sldMk cId="2609907327" sldId="419"/>
            <ac:spMk id="8" creationId="{BEA6DDEE-641E-674B-4AE8-F50D482951C8}"/>
          </ac:spMkLst>
        </pc:spChg>
        <pc:spChg chg="add mod">
          <ac:chgData name="e202111018 (Poma Ludeña, Rodrigo Renato)" userId="S::e202111018@upc.edu.pe::b0181c16-d4d3-4551-a269-821dccbb05cc" providerId="AD" clId="Web-{78BC8E03-B38F-B5C0-71DE-745A7B8F09D1}" dt="2022-04-30T02:27:10.308" v="593" actId="1076"/>
          <ac:spMkLst>
            <pc:docMk/>
            <pc:sldMk cId="2609907327" sldId="419"/>
            <ac:spMk id="9" creationId="{451E77FB-F8B7-6989-449D-7EB3546ED165}"/>
          </ac:spMkLst>
        </pc:spChg>
        <pc:spChg chg="add mod">
          <ac:chgData name="e202111018 (Poma Ludeña, Rodrigo Renato)" userId="S::e202111018@upc.edu.pe::b0181c16-d4d3-4551-a269-821dccbb05cc" providerId="AD" clId="Web-{78BC8E03-B38F-B5C0-71DE-745A7B8F09D1}" dt="2022-04-30T02:28:02.356" v="686" actId="20577"/>
          <ac:spMkLst>
            <pc:docMk/>
            <pc:sldMk cId="2609907327" sldId="419"/>
            <ac:spMk id="12" creationId="{56D16228-2707-3C81-2F96-E3A60EE4A100}"/>
          </ac:spMkLst>
        </pc:spChg>
        <pc:spChg chg="mod">
          <ac:chgData name="e202111018 (Poma Ludeña, Rodrigo Renato)" userId="S::e202111018@upc.edu.pe::b0181c16-d4d3-4551-a269-821dccbb05cc" providerId="AD" clId="Web-{78BC8E03-B38F-B5C0-71DE-745A7B8F09D1}" dt="2022-04-30T02:24:20.633" v="436" actId="20577"/>
          <ac:spMkLst>
            <pc:docMk/>
            <pc:sldMk cId="2609907327" sldId="419"/>
            <ac:spMk id="14" creationId="{BCFFF3B9-5A93-7FC8-C35F-348A07AF3D7C}"/>
          </ac:spMkLst>
        </pc:spChg>
        <pc:picChg chg="mod">
          <ac:chgData name="e202111018 (Poma Ludeña, Rodrigo Renato)" userId="S::e202111018@upc.edu.pe::b0181c16-d4d3-4551-a269-821dccbb05cc" providerId="AD" clId="Web-{78BC8E03-B38F-B5C0-71DE-745A7B8F09D1}" dt="2022-04-30T02:22:30.130" v="349" actId="1076"/>
          <ac:picMkLst>
            <pc:docMk/>
            <pc:sldMk cId="2609907327" sldId="419"/>
            <ac:picMk id="5" creationId="{D2AA210F-BA90-18F9-15A9-C54465A6EBB1}"/>
          </ac:picMkLst>
        </pc:picChg>
        <pc:cxnChg chg="add mod">
          <ac:chgData name="e202111018 (Poma Ludeña, Rodrigo Renato)" userId="S::e202111018@upc.edu.pe::b0181c16-d4d3-4551-a269-821dccbb05cc" providerId="AD" clId="Web-{78BC8E03-B38F-B5C0-71DE-745A7B8F09D1}" dt="2022-04-30T02:22:36.521" v="352" actId="14100"/>
          <ac:cxnSpMkLst>
            <pc:docMk/>
            <pc:sldMk cId="2609907327" sldId="419"/>
            <ac:cxnSpMk id="2" creationId="{59C923C8-FEBE-07F3-72E0-42BD8E85B285}"/>
          </ac:cxnSpMkLst>
        </pc:cxnChg>
        <pc:cxnChg chg="add mod">
          <ac:chgData name="e202111018 (Poma Ludeña, Rodrigo Renato)" userId="S::e202111018@upc.edu.pe::b0181c16-d4d3-4551-a269-821dccbb05cc" providerId="AD" clId="Web-{78BC8E03-B38F-B5C0-71DE-745A7B8F09D1}" dt="2022-04-30T02:24:11.508" v="434" actId="1076"/>
          <ac:cxnSpMkLst>
            <pc:docMk/>
            <pc:sldMk cId="2609907327" sldId="419"/>
            <ac:cxnSpMk id="11" creationId="{06FDAF32-AB8B-1793-A908-6B99EE9DEAC7}"/>
          </ac:cxnSpMkLst>
        </pc:cxnChg>
        <pc:cxnChg chg="add mod">
          <ac:chgData name="e202111018 (Poma Ludeña, Rodrigo Renato)" userId="S::e202111018@upc.edu.pe::b0181c16-d4d3-4551-a269-821dccbb05cc" providerId="AD" clId="Web-{78BC8E03-B38F-B5C0-71DE-745A7B8F09D1}" dt="2022-04-30T02:28:09.888" v="688" actId="1076"/>
          <ac:cxnSpMkLst>
            <pc:docMk/>
            <pc:sldMk cId="2609907327" sldId="419"/>
            <ac:cxnSpMk id="13" creationId="{44F63F61-3255-BA4A-D117-5EEE5508D159}"/>
          </ac:cxnSpMkLst>
        </pc:cxnChg>
      </pc:sldChg>
      <pc:sldChg chg="addSp modSp">
        <pc:chgData name="e202111018 (Poma Ludeña, Rodrigo Renato)" userId="S::e202111018@upc.edu.pe::b0181c16-d4d3-4551-a269-821dccbb05cc" providerId="AD" clId="Web-{78BC8E03-B38F-B5C0-71DE-745A7B8F09D1}" dt="2022-04-30T02:26:54.011" v="592" actId="1076"/>
        <pc:sldMkLst>
          <pc:docMk/>
          <pc:sldMk cId="1695720059" sldId="420"/>
        </pc:sldMkLst>
        <pc:spChg chg="add mod">
          <ac:chgData name="e202111018 (Poma Ludeña, Rodrigo Renato)" userId="S::e202111018@upc.edu.pe::b0181c16-d4d3-4551-a269-821dccbb05cc" providerId="AD" clId="Web-{78BC8E03-B38F-B5C0-71DE-745A7B8F09D1}" dt="2022-04-30T02:26:06.416" v="503" actId="20577"/>
          <ac:spMkLst>
            <pc:docMk/>
            <pc:sldMk cId="1695720059" sldId="420"/>
            <ac:spMk id="7" creationId="{4012028C-9328-2F6E-2AAA-82A7BC4013EC}"/>
          </ac:spMkLst>
        </pc:spChg>
        <pc:spChg chg="mod">
          <ac:chgData name="e202111018 (Poma Ludeña, Rodrigo Renato)" userId="S::e202111018@upc.edu.pe::b0181c16-d4d3-4551-a269-821dccbb05cc" providerId="AD" clId="Web-{78BC8E03-B38F-B5C0-71DE-745A7B8F09D1}" dt="2022-04-30T02:25:27.869" v="446" actId="20577"/>
          <ac:spMkLst>
            <pc:docMk/>
            <pc:sldMk cId="1695720059" sldId="420"/>
            <ac:spMk id="8" creationId="{B6D3A66F-FF74-720E-8E62-2255AE004BC0}"/>
          </ac:spMkLst>
        </pc:spChg>
        <pc:spChg chg="add mod">
          <ac:chgData name="e202111018 (Poma Ludeña, Rodrigo Renato)" userId="S::e202111018@upc.edu.pe::b0181c16-d4d3-4551-a269-821dccbb05cc" providerId="AD" clId="Web-{78BC8E03-B38F-B5C0-71DE-745A7B8F09D1}" dt="2022-04-30T02:26:45.761" v="588" actId="20577"/>
          <ac:spMkLst>
            <pc:docMk/>
            <pc:sldMk cId="1695720059" sldId="420"/>
            <ac:spMk id="9" creationId="{1B41E577-7BF0-1EBA-84F4-C752A8BAB494}"/>
          </ac:spMkLst>
        </pc:spChg>
        <pc:spChg chg="mod">
          <ac:chgData name="e202111018 (Poma Ludeña, Rodrigo Renato)" userId="S::e202111018@upc.edu.pe::b0181c16-d4d3-4551-a269-821dccbb05cc" providerId="AD" clId="Web-{78BC8E03-B38F-B5C0-71DE-745A7B8F09D1}" dt="2022-04-30T02:10:12.880" v="246" actId="20577"/>
          <ac:spMkLst>
            <pc:docMk/>
            <pc:sldMk cId="1695720059" sldId="420"/>
            <ac:spMk id="19" creationId="{35FC3777-CD66-2A52-FF54-39188FD19E73}"/>
          </ac:spMkLst>
        </pc:spChg>
        <pc:cxnChg chg="mod">
          <ac:chgData name="e202111018 (Poma Ludeña, Rodrigo Renato)" userId="S::e202111018@upc.edu.pe::b0181c16-d4d3-4551-a269-821dccbb05cc" providerId="AD" clId="Web-{78BC8E03-B38F-B5C0-71DE-745A7B8F09D1}" dt="2022-04-30T02:24:27.852" v="437" actId="14100"/>
          <ac:cxnSpMkLst>
            <pc:docMk/>
            <pc:sldMk cId="1695720059" sldId="420"/>
            <ac:cxnSpMk id="10" creationId="{720E74A4-2BF1-61A6-F5AF-7EDFE62BA8BE}"/>
          </ac:cxnSpMkLst>
        </pc:cxnChg>
        <pc:cxnChg chg="add mod">
          <ac:chgData name="e202111018 (Poma Ludeña, Rodrigo Renato)" userId="S::e202111018@upc.edu.pe::b0181c16-d4d3-4551-a269-821dccbb05cc" providerId="AD" clId="Web-{78BC8E03-B38F-B5C0-71DE-745A7B8F09D1}" dt="2022-04-30T02:26:49.292" v="590" actId="1076"/>
          <ac:cxnSpMkLst>
            <pc:docMk/>
            <pc:sldMk cId="1695720059" sldId="420"/>
            <ac:cxnSpMk id="11" creationId="{096962E2-E6E2-258E-C655-E325F12D1F71}"/>
          </ac:cxnSpMkLst>
        </pc:cxnChg>
        <pc:cxnChg chg="add mod">
          <ac:chgData name="e202111018 (Poma Ludeña, Rodrigo Renato)" userId="S::e202111018@upc.edu.pe::b0181c16-d4d3-4551-a269-821dccbb05cc" providerId="AD" clId="Web-{78BC8E03-B38F-B5C0-71DE-745A7B8F09D1}" dt="2022-04-30T02:26:54.011" v="592" actId="1076"/>
          <ac:cxnSpMkLst>
            <pc:docMk/>
            <pc:sldMk cId="1695720059" sldId="420"/>
            <ac:cxnSpMk id="12" creationId="{B4295B4F-FB93-1FFD-1E35-53C281FAF913}"/>
          </ac:cxnSpMkLst>
        </pc:cxnChg>
      </pc:sldChg>
      <pc:sldChg chg="modSp">
        <pc:chgData name="e202111018 (Poma Ludeña, Rodrigo Renato)" userId="S::e202111018@upc.edu.pe::b0181c16-d4d3-4551-a269-821dccbb05cc" providerId="AD" clId="Web-{78BC8E03-B38F-B5C0-71DE-745A7B8F09D1}" dt="2022-04-30T02:30:01.937" v="817"/>
        <pc:sldMkLst>
          <pc:docMk/>
          <pc:sldMk cId="3155114215" sldId="421"/>
        </pc:sldMkLst>
        <pc:spChg chg="mod">
          <ac:chgData name="e202111018 (Poma Ludeña, Rodrigo Renato)" userId="S::e202111018@upc.edu.pe::b0181c16-d4d3-4551-a269-821dccbb05cc" providerId="AD" clId="Web-{78BC8E03-B38F-B5C0-71DE-745A7B8F09D1}" dt="2022-04-30T02:20:57.066" v="332"/>
          <ac:spMkLst>
            <pc:docMk/>
            <pc:sldMk cId="3155114215" sldId="421"/>
            <ac:spMk id="7" creationId="{862298D6-5767-F6E8-48BB-4873397D21A0}"/>
          </ac:spMkLst>
        </pc:spChg>
        <pc:spChg chg="mod">
          <ac:chgData name="e202111018 (Poma Ludeña, Rodrigo Renato)" userId="S::e202111018@upc.edu.pe::b0181c16-d4d3-4551-a269-821dccbb05cc" providerId="AD" clId="Web-{78BC8E03-B38F-B5C0-71DE-745A7B8F09D1}" dt="2022-04-30T02:25:09.478" v="441" actId="1076"/>
          <ac:spMkLst>
            <pc:docMk/>
            <pc:sldMk cId="3155114215" sldId="421"/>
            <ac:spMk id="8" creationId="{14A080D2-5CAE-6100-9520-B59CBD671634}"/>
          </ac:spMkLst>
        </pc:spChg>
        <pc:spChg chg="mod">
          <ac:chgData name="e202111018 (Poma Ludeña, Rodrigo Renato)" userId="S::e202111018@upc.edu.pe::b0181c16-d4d3-4551-a269-821dccbb05cc" providerId="AD" clId="Web-{78BC8E03-B38F-B5C0-71DE-745A7B8F09D1}" dt="2022-04-30T02:29:40.515" v="812" actId="1076"/>
          <ac:spMkLst>
            <pc:docMk/>
            <pc:sldMk cId="3155114215" sldId="421"/>
            <ac:spMk id="12" creationId="{B5FF3211-42CC-6546-1583-9097414876A2}"/>
          </ac:spMkLst>
        </pc:spChg>
        <pc:picChg chg="mod">
          <ac:chgData name="e202111018 (Poma Ludeña, Rodrigo Renato)" userId="S::e202111018@upc.edu.pe::b0181c16-d4d3-4551-a269-821dccbb05cc" providerId="AD" clId="Web-{78BC8E03-B38F-B5C0-71DE-745A7B8F09D1}" dt="2022-04-30T02:29:35.968" v="811" actId="14100"/>
          <ac:picMkLst>
            <pc:docMk/>
            <pc:sldMk cId="3155114215" sldId="421"/>
            <ac:picMk id="5" creationId="{0FB03091-0A4B-2792-1822-391BC701BDB3}"/>
          </ac:picMkLst>
        </pc:picChg>
        <pc:cxnChg chg="mod">
          <ac:chgData name="e202111018 (Poma Ludeña, Rodrigo Renato)" userId="S::e202111018@upc.edu.pe::b0181c16-d4d3-4551-a269-821dccbb05cc" providerId="AD" clId="Web-{78BC8E03-B38F-B5C0-71DE-745A7B8F09D1}" dt="2022-04-30T02:21:35.098" v="340" actId="14100"/>
          <ac:cxnSpMkLst>
            <pc:docMk/>
            <pc:sldMk cId="3155114215" sldId="421"/>
            <ac:cxnSpMk id="10" creationId="{3D042D33-24E8-11F2-34E0-BE0125704DB0}"/>
          </ac:cxnSpMkLst>
        </pc:cxnChg>
        <pc:cxnChg chg="mod">
          <ac:chgData name="e202111018 (Poma Ludeña, Rodrigo Renato)" userId="S::e202111018@upc.edu.pe::b0181c16-d4d3-4551-a269-821dccbb05cc" providerId="AD" clId="Web-{78BC8E03-B38F-B5C0-71DE-745A7B8F09D1}" dt="2022-04-30T02:21:28.879" v="338" actId="14100"/>
          <ac:cxnSpMkLst>
            <pc:docMk/>
            <pc:sldMk cId="3155114215" sldId="421"/>
            <ac:cxnSpMk id="11" creationId="{A01E6AB9-DC72-01FB-0662-17DFE8E283D8}"/>
          </ac:cxnSpMkLst>
        </pc:cxnChg>
        <pc:cxnChg chg="mod">
          <ac:chgData name="e202111018 (Poma Ludeña, Rodrigo Renato)" userId="S::e202111018@upc.edu.pe::b0181c16-d4d3-4551-a269-821dccbb05cc" providerId="AD" clId="Web-{78BC8E03-B38F-B5C0-71DE-745A7B8F09D1}" dt="2022-04-30T02:30:01.937" v="817"/>
          <ac:cxnSpMkLst>
            <pc:docMk/>
            <pc:sldMk cId="3155114215" sldId="421"/>
            <ac:cxnSpMk id="13" creationId="{2593202C-56E2-D66F-6DD8-952168305DD8}"/>
          </ac:cxnSpMkLst>
        </pc:cxnChg>
      </pc:sldChg>
      <pc:sldChg chg="modSp">
        <pc:chgData name="e202111018 (Poma Ludeña, Rodrigo Renato)" userId="S::e202111018@upc.edu.pe::b0181c16-d4d3-4551-a269-821dccbb05cc" providerId="AD" clId="Web-{78BC8E03-B38F-B5C0-71DE-745A7B8F09D1}" dt="2022-04-30T02:20:48.659" v="330" actId="1076"/>
        <pc:sldMkLst>
          <pc:docMk/>
          <pc:sldMk cId="229405494" sldId="422"/>
        </pc:sldMkLst>
        <pc:spChg chg="mod">
          <ac:chgData name="e202111018 (Poma Ludeña, Rodrigo Renato)" userId="S::e202111018@upc.edu.pe::b0181c16-d4d3-4551-a269-821dccbb05cc" providerId="AD" clId="Web-{78BC8E03-B38F-B5C0-71DE-745A7B8F09D1}" dt="2022-04-30T02:20:20.971" v="321" actId="1076"/>
          <ac:spMkLst>
            <pc:docMk/>
            <pc:sldMk cId="229405494" sldId="422"/>
            <ac:spMk id="8" creationId="{87524A09-3351-144D-CCF0-EDD5FE727A19}"/>
          </ac:spMkLst>
        </pc:spChg>
        <pc:spChg chg="mod">
          <ac:chgData name="e202111018 (Poma Ludeña, Rodrigo Renato)" userId="S::e202111018@upc.edu.pe::b0181c16-d4d3-4551-a269-821dccbb05cc" providerId="AD" clId="Web-{78BC8E03-B38F-B5C0-71DE-745A7B8F09D1}" dt="2022-04-30T02:20:48.659" v="330" actId="1076"/>
          <ac:spMkLst>
            <pc:docMk/>
            <pc:sldMk cId="229405494" sldId="422"/>
            <ac:spMk id="9" creationId="{901F87A8-BEF9-A34E-A2DC-7F07B830091F}"/>
          </ac:spMkLst>
        </pc:spChg>
        <pc:picChg chg="mod">
          <ac:chgData name="e202111018 (Poma Ludeña, Rodrigo Renato)" userId="S::e202111018@upc.edu.pe::b0181c16-d4d3-4551-a269-821dccbb05cc" providerId="AD" clId="Web-{78BC8E03-B38F-B5C0-71DE-745A7B8F09D1}" dt="2022-04-30T02:20:38.331" v="326" actId="1076"/>
          <ac:picMkLst>
            <pc:docMk/>
            <pc:sldMk cId="229405494" sldId="422"/>
            <ac:picMk id="5" creationId="{2912EC0F-A589-983A-6FF9-7C99F4FD8917}"/>
          </ac:picMkLst>
        </pc:picChg>
        <pc:picChg chg="mod">
          <ac:chgData name="e202111018 (Poma Ludeña, Rodrigo Renato)" userId="S::e202111018@upc.edu.pe::b0181c16-d4d3-4551-a269-821dccbb05cc" providerId="AD" clId="Web-{78BC8E03-B38F-B5C0-71DE-745A7B8F09D1}" dt="2022-04-30T02:20:24.456" v="322" actId="1076"/>
          <ac:picMkLst>
            <pc:docMk/>
            <pc:sldMk cId="229405494" sldId="422"/>
            <ac:picMk id="6" creationId="{B4CB0778-C910-FD24-5254-2D00DA51D454}"/>
          </ac:picMkLst>
        </pc:picChg>
        <pc:cxnChg chg="mod">
          <ac:chgData name="e202111018 (Poma Ludeña, Rodrigo Renato)" userId="S::e202111018@upc.edu.pe::b0181c16-d4d3-4551-a269-821dccbb05cc" providerId="AD" clId="Web-{78BC8E03-B38F-B5C0-71DE-745A7B8F09D1}" dt="2022-04-30T02:20:33.753" v="324" actId="14100"/>
          <ac:cxnSpMkLst>
            <pc:docMk/>
            <pc:sldMk cId="229405494" sldId="422"/>
            <ac:cxnSpMk id="11" creationId="{83E3FAE1-798C-1052-6320-F65F69093707}"/>
          </ac:cxnSpMkLst>
        </pc:cxnChg>
        <pc:cxnChg chg="mod">
          <ac:chgData name="e202111018 (Poma Ludeña, Rodrigo Renato)" userId="S::e202111018@upc.edu.pe::b0181c16-d4d3-4551-a269-821dccbb05cc" providerId="AD" clId="Web-{78BC8E03-B38F-B5C0-71DE-745A7B8F09D1}" dt="2022-04-30T02:20:46.097" v="329" actId="14100"/>
          <ac:cxnSpMkLst>
            <pc:docMk/>
            <pc:sldMk cId="229405494" sldId="422"/>
            <ac:cxnSpMk id="12" creationId="{09E4CF64-D2E7-CB17-43A8-62F5DDDF7865}"/>
          </ac:cxnSpMkLst>
        </pc:cxnChg>
      </pc:sldChg>
      <pc:sldChg chg="addSp delSp modSp">
        <pc:chgData name="e202111018 (Poma Ludeña, Rodrigo Renato)" userId="S::e202111018@upc.edu.pe::b0181c16-d4d3-4551-a269-821dccbb05cc" providerId="AD" clId="Web-{78BC8E03-B38F-B5C0-71DE-745A7B8F09D1}" dt="2022-04-30T02:19:19.954" v="299" actId="1076"/>
        <pc:sldMkLst>
          <pc:docMk/>
          <pc:sldMk cId="4129906371" sldId="423"/>
        </pc:sldMkLst>
        <pc:spChg chg="mod">
          <ac:chgData name="e202111018 (Poma Ludeña, Rodrigo Renato)" userId="S::e202111018@upc.edu.pe::b0181c16-d4d3-4551-a269-821dccbb05cc" providerId="AD" clId="Web-{78BC8E03-B38F-B5C0-71DE-745A7B8F09D1}" dt="2022-04-30T02:18:14.203" v="275" actId="1076"/>
          <ac:spMkLst>
            <pc:docMk/>
            <pc:sldMk cId="4129906371" sldId="423"/>
            <ac:spMk id="9" creationId="{AF8B8090-ECDA-AE29-7E49-13BBB22536AD}"/>
          </ac:spMkLst>
        </pc:spChg>
        <pc:spChg chg="mod">
          <ac:chgData name="e202111018 (Poma Ludeña, Rodrigo Renato)" userId="S::e202111018@upc.edu.pe::b0181c16-d4d3-4551-a269-821dccbb05cc" providerId="AD" clId="Web-{78BC8E03-B38F-B5C0-71DE-745A7B8F09D1}" dt="2022-04-30T02:18:45.813" v="285" actId="1076"/>
          <ac:spMkLst>
            <pc:docMk/>
            <pc:sldMk cId="4129906371" sldId="423"/>
            <ac:spMk id="14" creationId="{961A7A31-4B87-B35E-8755-B00809B4D468}"/>
          </ac:spMkLst>
        </pc:spChg>
        <pc:spChg chg="mod">
          <ac:chgData name="e202111018 (Poma Ludeña, Rodrigo Renato)" userId="S::e202111018@upc.edu.pe::b0181c16-d4d3-4551-a269-821dccbb05cc" providerId="AD" clId="Web-{78BC8E03-B38F-B5C0-71DE-745A7B8F09D1}" dt="2022-04-30T02:18:48.063" v="286" actId="1076"/>
          <ac:spMkLst>
            <pc:docMk/>
            <pc:sldMk cId="4129906371" sldId="423"/>
            <ac:spMk id="15" creationId="{940BCAFE-39FC-664D-46EB-EF3198109243}"/>
          </ac:spMkLst>
        </pc:spChg>
        <pc:spChg chg="mod">
          <ac:chgData name="e202111018 (Poma Ludeña, Rodrigo Renato)" userId="S::e202111018@upc.edu.pe::b0181c16-d4d3-4551-a269-821dccbb05cc" providerId="AD" clId="Web-{78BC8E03-B38F-B5C0-71DE-745A7B8F09D1}" dt="2022-04-30T02:18:51.673" v="287" actId="1076"/>
          <ac:spMkLst>
            <pc:docMk/>
            <pc:sldMk cId="4129906371" sldId="423"/>
            <ac:spMk id="16" creationId="{FDC3EC86-6BBF-6F0A-9A38-315C2457EC40}"/>
          </ac:spMkLst>
        </pc:spChg>
        <pc:picChg chg="mod">
          <ac:chgData name="e202111018 (Poma Ludeña, Rodrigo Renato)" userId="S::e202111018@upc.edu.pe::b0181c16-d4d3-4551-a269-821dccbb05cc" providerId="AD" clId="Web-{78BC8E03-B38F-B5C0-71DE-745A7B8F09D1}" dt="2022-04-30T02:19:19.954" v="299" actId="1076"/>
          <ac:picMkLst>
            <pc:docMk/>
            <pc:sldMk cId="4129906371" sldId="423"/>
            <ac:picMk id="7" creationId="{6B303CF3-9921-FAD9-2D53-1FA168F572AA}"/>
          </ac:picMkLst>
        </pc:picChg>
        <pc:cxnChg chg="add mod">
          <ac:chgData name="e202111018 (Poma Ludeña, Rodrigo Renato)" userId="S::e202111018@upc.edu.pe::b0181c16-d4d3-4551-a269-821dccbb05cc" providerId="AD" clId="Web-{78BC8E03-B38F-B5C0-71DE-745A7B8F09D1}" dt="2022-04-30T02:19:14.517" v="295" actId="14100"/>
          <ac:cxnSpMkLst>
            <pc:docMk/>
            <pc:sldMk cId="4129906371" sldId="423"/>
            <ac:cxnSpMk id="17" creationId="{072CA88C-CEF8-2DCB-6AC0-C0C70B2AC047}"/>
          </ac:cxnSpMkLst>
        </pc:cxnChg>
        <pc:cxnChg chg="mod">
          <ac:chgData name="e202111018 (Poma Ludeña, Rodrigo Renato)" userId="S::e202111018@upc.edu.pe::b0181c16-d4d3-4551-a269-821dccbb05cc" providerId="AD" clId="Web-{78BC8E03-B38F-B5C0-71DE-745A7B8F09D1}" dt="2022-04-30T02:18:25.656" v="277" actId="14100"/>
          <ac:cxnSpMkLst>
            <pc:docMk/>
            <pc:sldMk cId="4129906371" sldId="423"/>
            <ac:cxnSpMk id="18" creationId="{6C6B1642-F5A4-D220-05DD-EFE70570254D}"/>
          </ac:cxnSpMkLst>
        </pc:cxnChg>
        <pc:cxnChg chg="add mod">
          <ac:chgData name="e202111018 (Poma Ludeña, Rodrigo Renato)" userId="S::e202111018@upc.edu.pe::b0181c16-d4d3-4551-a269-821dccbb05cc" providerId="AD" clId="Web-{78BC8E03-B38F-B5C0-71DE-745A7B8F09D1}" dt="2022-04-30T02:18:58.204" v="291" actId="1076"/>
          <ac:cxnSpMkLst>
            <pc:docMk/>
            <pc:sldMk cId="4129906371" sldId="423"/>
            <ac:cxnSpMk id="19" creationId="{CB400119-C30C-03FE-B13F-8311E8D1EA7D}"/>
          </ac:cxnSpMkLst>
        </pc:cxnChg>
        <pc:cxnChg chg="del">
          <ac:chgData name="e202111018 (Poma Ludeña, Rodrigo Renato)" userId="S::e202111018@upc.edu.pe::b0181c16-d4d3-4551-a269-821dccbb05cc" providerId="AD" clId="Web-{78BC8E03-B38F-B5C0-71DE-745A7B8F09D1}" dt="2022-04-30T02:18:27.531" v="278"/>
          <ac:cxnSpMkLst>
            <pc:docMk/>
            <pc:sldMk cId="4129906371" sldId="423"/>
            <ac:cxnSpMk id="20" creationId="{E8BAD542-D17D-0763-8970-7F737990A2CE}"/>
          </ac:cxnSpMkLst>
        </pc:cxnChg>
        <pc:cxnChg chg="add mod">
          <ac:chgData name="e202111018 (Poma Ludeña, Rodrigo Renato)" userId="S::e202111018@upc.edu.pe::b0181c16-d4d3-4551-a269-821dccbb05cc" providerId="AD" clId="Web-{78BC8E03-B38F-B5C0-71DE-745A7B8F09D1}" dt="2022-04-30T02:19:17.970" v="297" actId="1076"/>
          <ac:cxnSpMkLst>
            <pc:docMk/>
            <pc:sldMk cId="4129906371" sldId="423"/>
            <ac:cxnSpMk id="21" creationId="{9B8A6C94-34FA-EB72-2E18-80C49CA2167A}"/>
          </ac:cxnSpMkLst>
        </pc:cxnChg>
        <pc:cxnChg chg="del mod">
          <ac:chgData name="e202111018 (Poma Ludeña, Rodrigo Renato)" userId="S::e202111018@upc.edu.pe::b0181c16-d4d3-4551-a269-821dccbb05cc" providerId="AD" clId="Web-{78BC8E03-B38F-B5C0-71DE-745A7B8F09D1}" dt="2022-04-30T02:18:28.344" v="279"/>
          <ac:cxnSpMkLst>
            <pc:docMk/>
            <pc:sldMk cId="4129906371" sldId="423"/>
            <ac:cxnSpMk id="22" creationId="{C809DB57-BD01-7AD3-E357-3400FA8B5580}"/>
          </ac:cxnSpMkLst>
        </pc:cxnChg>
        <pc:cxnChg chg="del">
          <ac:chgData name="e202111018 (Poma Ludeña, Rodrigo Renato)" userId="S::e202111018@upc.edu.pe::b0181c16-d4d3-4551-a269-821dccbb05cc" providerId="AD" clId="Web-{78BC8E03-B38F-B5C0-71DE-745A7B8F09D1}" dt="2022-04-30T02:18:29.094" v="280"/>
          <ac:cxnSpMkLst>
            <pc:docMk/>
            <pc:sldMk cId="4129906371" sldId="423"/>
            <ac:cxnSpMk id="24" creationId="{56E1175C-A87A-8926-FC8A-08B2D0E18F32}"/>
          </ac:cxnSpMkLst>
        </pc:cxnChg>
      </pc:sldChg>
      <pc:sldChg chg="addSp delSp modSp add replId">
        <pc:chgData name="e202111018 (Poma Ludeña, Rodrigo Renato)" userId="S::e202111018@upc.edu.pe::b0181c16-d4d3-4551-a269-821dccbb05cc" providerId="AD" clId="Web-{78BC8E03-B38F-B5C0-71DE-745A7B8F09D1}" dt="2022-04-30T02:47:48.241" v="959" actId="20577"/>
        <pc:sldMkLst>
          <pc:docMk/>
          <pc:sldMk cId="2664273101" sldId="424"/>
        </pc:sldMkLst>
        <pc:spChg chg="mod">
          <ac:chgData name="e202111018 (Poma Ludeña, Rodrigo Renato)" userId="S::e202111018@upc.edu.pe::b0181c16-d4d3-4551-a269-821dccbb05cc" providerId="AD" clId="Web-{78BC8E03-B38F-B5C0-71DE-745A7B8F09D1}" dt="2022-04-30T02:45:42.676" v="864" actId="20577"/>
          <ac:spMkLst>
            <pc:docMk/>
            <pc:sldMk cId="2664273101" sldId="424"/>
            <ac:spMk id="2" creationId="{6F02535A-3653-43E2-AC87-100946D8C817}"/>
          </ac:spMkLst>
        </pc:spChg>
        <pc:spChg chg="add del mod">
          <ac:chgData name="e202111018 (Poma Ludeña, Rodrigo Renato)" userId="S::e202111018@upc.edu.pe::b0181c16-d4d3-4551-a269-821dccbb05cc" providerId="AD" clId="Web-{78BC8E03-B38F-B5C0-71DE-745A7B8F09D1}" dt="2022-04-30T02:45:01.628" v="829"/>
          <ac:spMkLst>
            <pc:docMk/>
            <pc:sldMk cId="2664273101" sldId="424"/>
            <ac:spMk id="8" creationId="{DDE47D36-7335-3ED4-7DD3-08974992E33F}"/>
          </ac:spMkLst>
        </pc:spChg>
        <pc:spChg chg="mod">
          <ac:chgData name="e202111018 (Poma Ludeña, Rodrigo Renato)" userId="S::e202111018@upc.edu.pe::b0181c16-d4d3-4551-a269-821dccbb05cc" providerId="AD" clId="Web-{78BC8E03-B38F-B5C0-71DE-745A7B8F09D1}" dt="2022-04-30T02:46:33.334" v="932" actId="20577"/>
          <ac:spMkLst>
            <pc:docMk/>
            <pc:sldMk cId="2664273101" sldId="424"/>
            <ac:spMk id="11" creationId="{214889B0-A852-C255-F06D-CBABB8263D0C}"/>
          </ac:spMkLst>
        </pc:spChg>
        <pc:spChg chg="mod">
          <ac:chgData name="e202111018 (Poma Ludeña, Rodrigo Renato)" userId="S::e202111018@upc.edu.pe::b0181c16-d4d3-4551-a269-821dccbb05cc" providerId="AD" clId="Web-{78BC8E03-B38F-B5C0-71DE-745A7B8F09D1}" dt="2022-04-30T02:47:28.241" v="957" actId="20577"/>
          <ac:spMkLst>
            <pc:docMk/>
            <pc:sldMk cId="2664273101" sldId="424"/>
            <ac:spMk id="13" creationId="{91CFB7BF-77D0-D571-8282-C3437270B0B4}"/>
          </ac:spMkLst>
        </pc:spChg>
        <pc:spChg chg="mod">
          <ac:chgData name="e202111018 (Poma Ludeña, Rodrigo Renato)" userId="S::e202111018@upc.edu.pe::b0181c16-d4d3-4551-a269-821dccbb05cc" providerId="AD" clId="Web-{78BC8E03-B38F-B5C0-71DE-745A7B8F09D1}" dt="2022-04-30T02:47:48.241" v="959" actId="20577"/>
          <ac:spMkLst>
            <pc:docMk/>
            <pc:sldMk cId="2664273101" sldId="424"/>
            <ac:spMk id="14" creationId="{97B4226C-12D3-1E24-EBD7-D1AD92DF3D82}"/>
          </ac:spMkLst>
        </pc:spChg>
        <pc:picChg chg="add del mod">
          <ac:chgData name="e202111018 (Poma Ludeña, Rodrigo Renato)" userId="S::e202111018@upc.edu.pe::b0181c16-d4d3-4551-a269-821dccbb05cc" providerId="AD" clId="Web-{78BC8E03-B38F-B5C0-71DE-745A7B8F09D1}" dt="2022-04-30T02:44:44.862" v="823"/>
          <ac:picMkLst>
            <pc:docMk/>
            <pc:sldMk cId="2664273101" sldId="424"/>
            <ac:picMk id="4" creationId="{BFC54BD7-E28B-07C7-6D47-2A992156518E}"/>
          </ac:picMkLst>
        </pc:picChg>
        <pc:picChg chg="del">
          <ac:chgData name="e202111018 (Poma Ludeña, Rodrigo Renato)" userId="S::e202111018@upc.edu.pe::b0181c16-d4d3-4551-a269-821dccbb05cc" providerId="AD" clId="Web-{78BC8E03-B38F-B5C0-71DE-745A7B8F09D1}" dt="2022-04-30T02:44:56.175" v="828"/>
          <ac:picMkLst>
            <pc:docMk/>
            <pc:sldMk cId="2664273101" sldId="424"/>
            <ac:picMk id="5" creationId="{01954359-3AB9-8D37-3F15-A17EEF2BBDCC}"/>
          </ac:picMkLst>
        </pc:picChg>
        <pc:picChg chg="add del mod">
          <ac:chgData name="e202111018 (Poma Ludeña, Rodrigo Renato)" userId="S::e202111018@upc.edu.pe::b0181c16-d4d3-4551-a269-821dccbb05cc" providerId="AD" clId="Web-{78BC8E03-B38F-B5C0-71DE-745A7B8F09D1}" dt="2022-04-30T02:44:54.316" v="827"/>
          <ac:picMkLst>
            <pc:docMk/>
            <pc:sldMk cId="2664273101" sldId="424"/>
            <ac:picMk id="6" creationId="{7AF1B266-20F6-EF6A-04BA-8BD452CFBC16}"/>
          </ac:picMkLst>
        </pc:picChg>
        <pc:picChg chg="add mod ord">
          <ac:chgData name="e202111018 (Poma Ludeña, Rodrigo Renato)" userId="S::e202111018@upc.edu.pe::b0181c16-d4d3-4551-a269-821dccbb05cc" providerId="AD" clId="Web-{78BC8E03-B38F-B5C0-71DE-745A7B8F09D1}" dt="2022-04-30T02:45:07.785" v="831" actId="14100"/>
          <ac:picMkLst>
            <pc:docMk/>
            <pc:sldMk cId="2664273101" sldId="424"/>
            <ac:picMk id="9" creationId="{C24E5AD6-6B4F-F316-4CAC-B75F2D8B0A30}"/>
          </ac:picMkLst>
        </pc:picChg>
      </pc:sldChg>
    </pc:docChg>
  </pc:docChgLst>
  <pc:docChgLst>
    <pc:chgData name="e202110991 (Huamani Franco, Ismael)" userId="S::e202110991@upc.edu.pe::4edfcf71-a952-4c2d-85ad-be1c7c681f87" providerId="AD" clId="Web-{7A93DE7A-82D2-ACB1-5335-BDB6BE316525}"/>
    <pc:docChg chg="modSld">
      <pc:chgData name="e202110991 (Huamani Franco, Ismael)" userId="S::e202110991@upc.edu.pe::4edfcf71-a952-4c2d-85ad-be1c7c681f87" providerId="AD" clId="Web-{7A93DE7A-82D2-ACB1-5335-BDB6BE316525}" dt="2022-04-30T02:39:31.298" v="154" actId="20577"/>
      <pc:docMkLst>
        <pc:docMk/>
      </pc:docMkLst>
      <pc:sldChg chg="modSp">
        <pc:chgData name="e202110991 (Huamani Franco, Ismael)" userId="S::e202110991@upc.edu.pe::4edfcf71-a952-4c2d-85ad-be1c7c681f87" providerId="AD" clId="Web-{7A93DE7A-82D2-ACB1-5335-BDB6BE316525}" dt="2022-04-30T02:39:31.298" v="154" actId="20577"/>
        <pc:sldMkLst>
          <pc:docMk/>
          <pc:sldMk cId="3226806000" sldId="408"/>
        </pc:sldMkLst>
        <pc:spChg chg="mod">
          <ac:chgData name="e202110991 (Huamani Franco, Ismael)" userId="S::e202110991@upc.edu.pe::4edfcf71-a952-4c2d-85ad-be1c7c681f87" providerId="AD" clId="Web-{7A93DE7A-82D2-ACB1-5335-BDB6BE316525}" dt="2022-04-30T02:39:31.298" v="154" actId="20577"/>
          <ac:spMkLst>
            <pc:docMk/>
            <pc:sldMk cId="3226806000" sldId="408"/>
            <ac:spMk id="7" creationId="{885AB89C-AC04-3327-5633-AD54DF963A11}"/>
          </ac:spMkLst>
        </pc:spChg>
      </pc:sldChg>
      <pc:sldChg chg="modSp">
        <pc:chgData name="e202110991 (Huamani Franco, Ismael)" userId="S::e202110991@upc.edu.pe::4edfcf71-a952-4c2d-85ad-be1c7c681f87" providerId="AD" clId="Web-{7A93DE7A-82D2-ACB1-5335-BDB6BE316525}" dt="2022-04-30T02:38:14.093" v="147" actId="20577"/>
        <pc:sldMkLst>
          <pc:docMk/>
          <pc:sldMk cId="1109593746" sldId="409"/>
        </pc:sldMkLst>
        <pc:spChg chg="mod">
          <ac:chgData name="e202110991 (Huamani Franco, Ismael)" userId="S::e202110991@upc.edu.pe::4edfcf71-a952-4c2d-85ad-be1c7c681f87" providerId="AD" clId="Web-{7A93DE7A-82D2-ACB1-5335-BDB6BE316525}" dt="2022-04-30T02:38:14.093" v="147" actId="20577"/>
          <ac:spMkLst>
            <pc:docMk/>
            <pc:sldMk cId="1109593746" sldId="409"/>
            <ac:spMk id="4" creationId="{703CEDBE-226B-4DD2-893E-397B21420690}"/>
          </ac:spMkLst>
        </pc:spChg>
      </pc:sldChg>
      <pc:sldChg chg="modSp">
        <pc:chgData name="e202110991 (Huamani Franco, Ismael)" userId="S::e202110991@upc.edu.pe::4edfcf71-a952-4c2d-85ad-be1c7c681f87" providerId="AD" clId="Web-{7A93DE7A-82D2-ACB1-5335-BDB6BE316525}" dt="2022-04-30T02:39:11.719" v="150" actId="20577"/>
        <pc:sldMkLst>
          <pc:docMk/>
          <pc:sldMk cId="1500818672" sldId="413"/>
        </pc:sldMkLst>
        <pc:spChg chg="mod">
          <ac:chgData name="e202110991 (Huamani Franco, Ismael)" userId="S::e202110991@upc.edu.pe::4edfcf71-a952-4c2d-85ad-be1c7c681f87" providerId="AD" clId="Web-{7A93DE7A-82D2-ACB1-5335-BDB6BE316525}" dt="2022-04-30T02:39:11.719" v="150" actId="20577"/>
          <ac:spMkLst>
            <pc:docMk/>
            <pc:sldMk cId="1500818672" sldId="413"/>
            <ac:spMk id="9" creationId="{5DA45DB6-6380-C25C-8D39-C82191B06617}"/>
          </ac:spMkLst>
        </pc:spChg>
        <pc:picChg chg="mod">
          <ac:chgData name="e202110991 (Huamani Franco, Ismael)" userId="S::e202110991@upc.edu.pe::4edfcf71-a952-4c2d-85ad-be1c7c681f87" providerId="AD" clId="Web-{7A93DE7A-82D2-ACB1-5335-BDB6BE316525}" dt="2022-04-30T02:30:30.490" v="125" actId="1076"/>
          <ac:picMkLst>
            <pc:docMk/>
            <pc:sldMk cId="1500818672" sldId="413"/>
            <ac:picMk id="7" creationId="{FC76BF8E-7312-6545-2984-146123CE110C}"/>
          </ac:picMkLst>
        </pc:picChg>
      </pc:sldChg>
      <pc:sldChg chg="addSp delSp modSp">
        <pc:chgData name="e202110991 (Huamani Franco, Ismael)" userId="S::e202110991@upc.edu.pe::4edfcf71-a952-4c2d-85ad-be1c7c681f87" providerId="AD" clId="Web-{7A93DE7A-82D2-ACB1-5335-BDB6BE316525}" dt="2022-04-30T00:50:45.773" v="40" actId="14100"/>
        <pc:sldMkLst>
          <pc:docMk/>
          <pc:sldMk cId="735050362" sldId="414"/>
        </pc:sldMkLst>
        <pc:spChg chg="add del">
          <ac:chgData name="e202110991 (Huamani Franco, Ismael)" userId="S::e202110991@upc.edu.pe::4edfcf71-a952-4c2d-85ad-be1c7c681f87" providerId="AD" clId="Web-{7A93DE7A-82D2-ACB1-5335-BDB6BE316525}" dt="2022-04-30T00:50:41.366" v="39"/>
          <ac:spMkLst>
            <pc:docMk/>
            <pc:sldMk cId="735050362" sldId="414"/>
            <ac:spMk id="2" creationId="{B708336A-B7C7-5C76-5F13-D5313CA04B45}"/>
          </ac:spMkLst>
        </pc:spChg>
        <pc:spChg chg="add mod">
          <ac:chgData name="e202110991 (Huamani Franco, Ismael)" userId="S::e202110991@upc.edu.pe::4edfcf71-a952-4c2d-85ad-be1c7c681f87" providerId="AD" clId="Web-{7A93DE7A-82D2-ACB1-5335-BDB6BE316525}" dt="2022-04-30T00:50:45.773" v="40" actId="14100"/>
          <ac:spMkLst>
            <pc:docMk/>
            <pc:sldMk cId="735050362" sldId="414"/>
            <ac:spMk id="4" creationId="{9D5154E9-30EF-D07F-8426-5223B406394B}"/>
          </ac:spMkLst>
        </pc:spChg>
      </pc:sldChg>
      <pc:sldChg chg="addSp delSp modSp">
        <pc:chgData name="e202110991 (Huamani Franco, Ismael)" userId="S::e202110991@upc.edu.pe::4edfcf71-a952-4c2d-85ad-be1c7c681f87" providerId="AD" clId="Web-{7A93DE7A-82D2-ACB1-5335-BDB6BE316525}" dt="2022-04-30T02:39:22.313" v="152" actId="20577"/>
        <pc:sldMkLst>
          <pc:docMk/>
          <pc:sldMk cId="567671898" sldId="415"/>
        </pc:sldMkLst>
        <pc:spChg chg="add del mod">
          <ac:chgData name="e202110991 (Huamani Franco, Ismael)" userId="S::e202110991@upc.edu.pe::4edfcf71-a952-4c2d-85ad-be1c7c681f87" providerId="AD" clId="Web-{7A93DE7A-82D2-ACB1-5335-BDB6BE316525}" dt="2022-04-30T02:27:34.017" v="110"/>
          <ac:spMkLst>
            <pc:docMk/>
            <pc:sldMk cId="567671898" sldId="415"/>
            <ac:spMk id="2" creationId="{3BDB6155-A6B6-2547-CE73-ECB7E8DB7BCF}"/>
          </ac:spMkLst>
        </pc:spChg>
        <pc:spChg chg="add mod">
          <ac:chgData name="e202110991 (Huamani Franco, Ismael)" userId="S::e202110991@upc.edu.pe::4edfcf71-a952-4c2d-85ad-be1c7c681f87" providerId="AD" clId="Web-{7A93DE7A-82D2-ACB1-5335-BDB6BE316525}" dt="2022-04-30T02:39:22.313" v="152" actId="20577"/>
          <ac:spMkLst>
            <pc:docMk/>
            <pc:sldMk cId="567671898" sldId="415"/>
            <ac:spMk id="3" creationId="{319DF5BC-8D5E-B6E4-5A39-C5C45174D257}"/>
          </ac:spMkLst>
        </pc:spChg>
        <pc:spChg chg="add del">
          <ac:chgData name="e202110991 (Huamani Franco, Ismael)" userId="S::e202110991@upc.edu.pe::4edfcf71-a952-4c2d-85ad-be1c7c681f87" providerId="AD" clId="Web-{7A93DE7A-82D2-ACB1-5335-BDB6BE316525}" dt="2022-04-30T02:27:25.595" v="106"/>
          <ac:spMkLst>
            <pc:docMk/>
            <pc:sldMk cId="567671898" sldId="415"/>
            <ac:spMk id="4" creationId="{D3E83D7A-4F82-E2A9-BDBA-13C5BE7CBB58}"/>
          </ac:spMkLst>
        </pc:spChg>
        <pc:spChg chg="add del mod">
          <ac:chgData name="e202110991 (Huamani Franco, Ismael)" userId="S::e202110991@upc.edu.pe::4edfcf71-a952-4c2d-85ad-be1c7c681f87" providerId="AD" clId="Web-{7A93DE7A-82D2-ACB1-5335-BDB6BE316525}" dt="2022-04-30T02:28:43.925" v="118"/>
          <ac:spMkLst>
            <pc:docMk/>
            <pc:sldMk cId="567671898" sldId="415"/>
            <ac:spMk id="5" creationId="{576BD43C-E5AF-CA31-D7F9-C0CDF33A0F09}"/>
          </ac:spMkLst>
        </pc:spChg>
        <pc:picChg chg="mod">
          <ac:chgData name="e202110991 (Huamani Franco, Ismael)" userId="S::e202110991@upc.edu.pe::4edfcf71-a952-4c2d-85ad-be1c7c681f87" providerId="AD" clId="Web-{7A93DE7A-82D2-ACB1-5335-BDB6BE316525}" dt="2022-04-30T02:29:03.769" v="119"/>
          <ac:picMkLst>
            <pc:docMk/>
            <pc:sldMk cId="567671898" sldId="415"/>
            <ac:picMk id="7" creationId="{0A673533-1082-D41F-BD03-878D091ECEE8}"/>
          </ac:picMkLst>
        </pc:picChg>
      </pc:sldChg>
      <pc:sldChg chg="addSp modSp">
        <pc:chgData name="e202110991 (Huamani Franco, Ismael)" userId="S::e202110991@upc.edu.pe::4edfcf71-a952-4c2d-85ad-be1c7c681f87" providerId="AD" clId="Web-{7A93DE7A-82D2-ACB1-5335-BDB6BE316525}" dt="2022-04-30T02:25:44.968" v="95" actId="20577"/>
        <pc:sldMkLst>
          <pc:docMk/>
          <pc:sldMk cId="2723948251" sldId="416"/>
        </pc:sldMkLst>
        <pc:spChg chg="add mod">
          <ac:chgData name="e202110991 (Huamani Franco, Ismael)" userId="S::e202110991@upc.edu.pe::4edfcf71-a952-4c2d-85ad-be1c7c681f87" providerId="AD" clId="Web-{7A93DE7A-82D2-ACB1-5335-BDB6BE316525}" dt="2022-04-30T02:25:44.968" v="95" actId="20577"/>
          <ac:spMkLst>
            <pc:docMk/>
            <pc:sldMk cId="2723948251" sldId="416"/>
            <ac:spMk id="2" creationId="{8FFE0797-10DF-3B10-EB12-D5A0BF60D02B}"/>
          </ac:spMkLst>
        </pc:spChg>
        <pc:picChg chg="mod">
          <ac:chgData name="e202110991 (Huamani Franco, Ismael)" userId="S::e202110991@upc.edu.pe::4edfcf71-a952-4c2d-85ad-be1c7c681f87" providerId="AD" clId="Web-{7A93DE7A-82D2-ACB1-5335-BDB6BE316525}" dt="2022-04-30T00:49:02.771" v="30" actId="1076"/>
          <ac:picMkLst>
            <pc:docMk/>
            <pc:sldMk cId="2723948251" sldId="416"/>
            <ac:picMk id="5" creationId="{5E47E77C-3289-AE67-5CAD-325CC3385552}"/>
          </ac:picMkLst>
        </pc:picChg>
      </pc:sldChg>
    </pc:docChg>
  </pc:docChgLst>
  <pc:docChgLst>
    <pc:chgData name="e202111018 (Poma Ludeña, Rodrigo Renato)" userId="b0181c16-d4d3-4551-a269-821dccbb05cc" providerId="ADAL" clId="{32A4BD9D-C8D4-4779-A42C-F3203EF8869F}"/>
    <pc:docChg chg="undo redo custSel addSld delSld modSld">
      <pc:chgData name="e202111018 (Poma Ludeña, Rodrigo Renato)" userId="b0181c16-d4d3-4551-a269-821dccbb05cc" providerId="ADAL" clId="{32A4BD9D-C8D4-4779-A42C-F3203EF8869F}" dt="2022-04-28T01:57:33.542" v="138" actId="20577"/>
      <pc:docMkLst>
        <pc:docMk/>
      </pc:docMkLst>
      <pc:sldChg chg="modSp mod">
        <pc:chgData name="e202111018 (Poma Ludeña, Rodrigo Renato)" userId="b0181c16-d4d3-4551-a269-821dccbb05cc" providerId="ADAL" clId="{32A4BD9D-C8D4-4779-A42C-F3203EF8869F}" dt="2022-04-28T01:56:33.357" v="59" actId="14100"/>
        <pc:sldMkLst>
          <pc:docMk/>
          <pc:sldMk cId="2416172377" sldId="312"/>
        </pc:sldMkLst>
        <pc:spChg chg="mod">
          <ac:chgData name="e202111018 (Poma Ludeña, Rodrigo Renato)" userId="b0181c16-d4d3-4551-a269-821dccbb05cc" providerId="ADAL" clId="{32A4BD9D-C8D4-4779-A42C-F3203EF8869F}" dt="2022-04-28T01:56:33.357" v="59" actId="14100"/>
          <ac:spMkLst>
            <pc:docMk/>
            <pc:sldMk cId="2416172377" sldId="312"/>
            <ac:spMk id="3" creationId="{00000000-0000-0000-0000-000000000000}"/>
          </ac:spMkLst>
        </pc:spChg>
      </pc:sldChg>
      <pc:sldChg chg="del">
        <pc:chgData name="e202111018 (Poma Ludeña, Rodrigo Renato)" userId="b0181c16-d4d3-4551-a269-821dccbb05cc" providerId="ADAL" clId="{32A4BD9D-C8D4-4779-A42C-F3203EF8869F}" dt="2022-04-28T01:56:40.400" v="60" actId="47"/>
        <pc:sldMkLst>
          <pc:docMk/>
          <pc:sldMk cId="3670892600" sldId="391"/>
        </pc:sldMkLst>
      </pc:sldChg>
      <pc:sldChg chg="del">
        <pc:chgData name="e202111018 (Poma Ludeña, Rodrigo Renato)" userId="b0181c16-d4d3-4551-a269-821dccbb05cc" providerId="ADAL" clId="{32A4BD9D-C8D4-4779-A42C-F3203EF8869F}" dt="2022-04-28T01:56:40.400" v="60" actId="47"/>
        <pc:sldMkLst>
          <pc:docMk/>
          <pc:sldMk cId="91858587" sldId="396"/>
        </pc:sldMkLst>
      </pc:sldChg>
      <pc:sldChg chg="del">
        <pc:chgData name="e202111018 (Poma Ludeña, Rodrigo Renato)" userId="b0181c16-d4d3-4551-a269-821dccbb05cc" providerId="ADAL" clId="{32A4BD9D-C8D4-4779-A42C-F3203EF8869F}" dt="2022-04-28T01:56:40.400" v="60" actId="47"/>
        <pc:sldMkLst>
          <pc:docMk/>
          <pc:sldMk cId="438870792" sldId="399"/>
        </pc:sldMkLst>
      </pc:sldChg>
      <pc:sldChg chg="del">
        <pc:chgData name="e202111018 (Poma Ludeña, Rodrigo Renato)" userId="b0181c16-d4d3-4551-a269-821dccbb05cc" providerId="ADAL" clId="{32A4BD9D-C8D4-4779-A42C-F3203EF8869F}" dt="2022-04-28T01:56:40.400" v="60" actId="47"/>
        <pc:sldMkLst>
          <pc:docMk/>
          <pc:sldMk cId="2128360753" sldId="401"/>
        </pc:sldMkLst>
      </pc:sldChg>
      <pc:sldChg chg="del">
        <pc:chgData name="e202111018 (Poma Ludeña, Rodrigo Renato)" userId="b0181c16-d4d3-4551-a269-821dccbb05cc" providerId="ADAL" clId="{32A4BD9D-C8D4-4779-A42C-F3203EF8869F}" dt="2022-04-28T01:56:40.400" v="60" actId="47"/>
        <pc:sldMkLst>
          <pc:docMk/>
          <pc:sldMk cId="1711926968" sldId="403"/>
        </pc:sldMkLst>
      </pc:sldChg>
      <pc:sldChg chg="del">
        <pc:chgData name="e202111018 (Poma Ludeña, Rodrigo Renato)" userId="b0181c16-d4d3-4551-a269-821dccbb05cc" providerId="ADAL" clId="{32A4BD9D-C8D4-4779-A42C-F3203EF8869F}" dt="2022-04-28T01:56:40.400" v="60" actId="47"/>
        <pc:sldMkLst>
          <pc:docMk/>
          <pc:sldMk cId="3187182526" sldId="404"/>
        </pc:sldMkLst>
      </pc:sldChg>
      <pc:sldChg chg="modSp new mod">
        <pc:chgData name="e202111018 (Poma Ludeña, Rodrigo Renato)" userId="b0181c16-d4d3-4551-a269-821dccbb05cc" providerId="ADAL" clId="{32A4BD9D-C8D4-4779-A42C-F3203EF8869F}" dt="2022-04-28T01:57:05.702" v="83" actId="20577"/>
        <pc:sldMkLst>
          <pc:docMk/>
          <pc:sldMk cId="2312898811" sldId="406"/>
        </pc:sldMkLst>
        <pc:spChg chg="mod">
          <ac:chgData name="e202111018 (Poma Ludeña, Rodrigo Renato)" userId="b0181c16-d4d3-4551-a269-821dccbb05cc" providerId="ADAL" clId="{32A4BD9D-C8D4-4779-A42C-F3203EF8869F}" dt="2022-04-28T01:57:05.702" v="83" actId="20577"/>
          <ac:spMkLst>
            <pc:docMk/>
            <pc:sldMk cId="2312898811" sldId="406"/>
            <ac:spMk id="3" creationId="{AF969533-18C4-4ED3-A562-FC0C9A8BEDA4}"/>
          </ac:spMkLst>
        </pc:spChg>
      </pc:sldChg>
      <pc:sldChg chg="del">
        <pc:chgData name="e202111018 (Poma Ludeña, Rodrigo Renato)" userId="b0181c16-d4d3-4551-a269-821dccbb05cc" providerId="ADAL" clId="{32A4BD9D-C8D4-4779-A42C-F3203EF8869F}" dt="2022-04-28T01:56:40.400" v="60" actId="47"/>
        <pc:sldMkLst>
          <pc:docMk/>
          <pc:sldMk cId="4118074977" sldId="406"/>
        </pc:sldMkLst>
      </pc:sldChg>
      <pc:sldChg chg="modSp add mod">
        <pc:chgData name="e202111018 (Poma Ludeña, Rodrigo Renato)" userId="b0181c16-d4d3-4551-a269-821dccbb05cc" providerId="ADAL" clId="{32A4BD9D-C8D4-4779-A42C-F3203EF8869F}" dt="2022-04-28T01:57:10.337" v="94" actId="20577"/>
        <pc:sldMkLst>
          <pc:docMk/>
          <pc:sldMk cId="861633815" sldId="407"/>
        </pc:sldMkLst>
        <pc:spChg chg="mod">
          <ac:chgData name="e202111018 (Poma Ludeña, Rodrigo Renato)" userId="b0181c16-d4d3-4551-a269-821dccbb05cc" providerId="ADAL" clId="{32A4BD9D-C8D4-4779-A42C-F3203EF8869F}" dt="2022-04-28T01:57:10.337" v="94" actId="20577"/>
          <ac:spMkLst>
            <pc:docMk/>
            <pc:sldMk cId="861633815" sldId="407"/>
            <ac:spMk id="3" creationId="{AF969533-18C4-4ED3-A562-FC0C9A8BEDA4}"/>
          </ac:spMkLst>
        </pc:spChg>
      </pc:sldChg>
      <pc:sldChg chg="del">
        <pc:chgData name="e202111018 (Poma Ludeña, Rodrigo Renato)" userId="b0181c16-d4d3-4551-a269-821dccbb05cc" providerId="ADAL" clId="{32A4BD9D-C8D4-4779-A42C-F3203EF8869F}" dt="2022-04-28T01:56:40.400" v="60" actId="47"/>
        <pc:sldMkLst>
          <pc:docMk/>
          <pc:sldMk cId="3253092643" sldId="407"/>
        </pc:sldMkLst>
      </pc:sldChg>
      <pc:sldChg chg="del">
        <pc:chgData name="e202111018 (Poma Ludeña, Rodrigo Renato)" userId="b0181c16-d4d3-4551-a269-821dccbb05cc" providerId="ADAL" clId="{32A4BD9D-C8D4-4779-A42C-F3203EF8869F}" dt="2022-04-28T01:56:40.400" v="60" actId="47"/>
        <pc:sldMkLst>
          <pc:docMk/>
          <pc:sldMk cId="130522878" sldId="408"/>
        </pc:sldMkLst>
      </pc:sldChg>
      <pc:sldChg chg="modSp add mod">
        <pc:chgData name="e202111018 (Poma Ludeña, Rodrigo Renato)" userId="b0181c16-d4d3-4551-a269-821dccbb05cc" providerId="ADAL" clId="{32A4BD9D-C8D4-4779-A42C-F3203EF8869F}" dt="2022-04-28T01:57:15.389" v="104" actId="20577"/>
        <pc:sldMkLst>
          <pc:docMk/>
          <pc:sldMk cId="3226806000" sldId="408"/>
        </pc:sldMkLst>
        <pc:spChg chg="mod">
          <ac:chgData name="e202111018 (Poma Ludeña, Rodrigo Renato)" userId="b0181c16-d4d3-4551-a269-821dccbb05cc" providerId="ADAL" clId="{32A4BD9D-C8D4-4779-A42C-F3203EF8869F}" dt="2022-04-28T01:57:15.389" v="104" actId="20577"/>
          <ac:spMkLst>
            <pc:docMk/>
            <pc:sldMk cId="3226806000" sldId="408"/>
            <ac:spMk id="3" creationId="{AF969533-18C4-4ED3-A562-FC0C9A8BEDA4}"/>
          </ac:spMkLst>
        </pc:spChg>
      </pc:sldChg>
      <pc:sldChg chg="modSp add mod">
        <pc:chgData name="e202111018 (Poma Ludeña, Rodrigo Renato)" userId="b0181c16-d4d3-4551-a269-821dccbb05cc" providerId="ADAL" clId="{32A4BD9D-C8D4-4779-A42C-F3203EF8869F}" dt="2022-04-28T01:57:20.149" v="116" actId="20577"/>
        <pc:sldMkLst>
          <pc:docMk/>
          <pc:sldMk cId="1109593746" sldId="409"/>
        </pc:sldMkLst>
        <pc:spChg chg="mod">
          <ac:chgData name="e202111018 (Poma Ludeña, Rodrigo Renato)" userId="b0181c16-d4d3-4551-a269-821dccbb05cc" providerId="ADAL" clId="{32A4BD9D-C8D4-4779-A42C-F3203EF8869F}" dt="2022-04-28T01:57:20.149" v="116" actId="20577"/>
          <ac:spMkLst>
            <pc:docMk/>
            <pc:sldMk cId="1109593746" sldId="409"/>
            <ac:spMk id="3" creationId="{AF969533-18C4-4ED3-A562-FC0C9A8BEDA4}"/>
          </ac:spMkLst>
        </pc:spChg>
      </pc:sldChg>
      <pc:sldChg chg="del">
        <pc:chgData name="e202111018 (Poma Ludeña, Rodrigo Renato)" userId="b0181c16-d4d3-4551-a269-821dccbb05cc" providerId="ADAL" clId="{32A4BD9D-C8D4-4779-A42C-F3203EF8869F}" dt="2022-04-28T01:56:40.400" v="60" actId="47"/>
        <pc:sldMkLst>
          <pc:docMk/>
          <pc:sldMk cId="2066312471" sldId="409"/>
        </pc:sldMkLst>
      </pc:sldChg>
      <pc:sldChg chg="modSp add mod">
        <pc:chgData name="e202111018 (Poma Ludeña, Rodrigo Renato)" userId="b0181c16-d4d3-4551-a269-821dccbb05cc" providerId="ADAL" clId="{32A4BD9D-C8D4-4779-A42C-F3203EF8869F}" dt="2022-04-28T01:57:33.542" v="138" actId="20577"/>
        <pc:sldMkLst>
          <pc:docMk/>
          <pc:sldMk cId="2725226654" sldId="410"/>
        </pc:sldMkLst>
        <pc:spChg chg="mod">
          <ac:chgData name="e202111018 (Poma Ludeña, Rodrigo Renato)" userId="b0181c16-d4d3-4551-a269-821dccbb05cc" providerId="ADAL" clId="{32A4BD9D-C8D4-4779-A42C-F3203EF8869F}" dt="2022-04-28T01:57:33.542" v="138" actId="20577"/>
          <ac:spMkLst>
            <pc:docMk/>
            <pc:sldMk cId="2725226654" sldId="410"/>
            <ac:spMk id="3" creationId="{AF969533-18C4-4ED3-A562-FC0C9A8BEDA4}"/>
          </ac:spMkLst>
        </pc:spChg>
      </pc:sldChg>
      <pc:sldChg chg="del">
        <pc:chgData name="e202111018 (Poma Ludeña, Rodrigo Renato)" userId="b0181c16-d4d3-4551-a269-821dccbb05cc" providerId="ADAL" clId="{32A4BD9D-C8D4-4779-A42C-F3203EF8869F}" dt="2022-04-28T01:56:40.400" v="60" actId="47"/>
        <pc:sldMkLst>
          <pc:docMk/>
          <pc:sldMk cId="3890034037" sldId="410"/>
        </pc:sldMkLst>
      </pc:sldChg>
      <pc:sldChg chg="del">
        <pc:chgData name="e202111018 (Poma Ludeña, Rodrigo Renato)" userId="b0181c16-d4d3-4551-a269-821dccbb05cc" providerId="ADAL" clId="{32A4BD9D-C8D4-4779-A42C-F3203EF8869F}" dt="2022-04-28T01:56:40.400" v="60" actId="47"/>
        <pc:sldMkLst>
          <pc:docMk/>
          <pc:sldMk cId="4233875191" sldId="411"/>
        </pc:sldMkLst>
      </pc:sldChg>
    </pc:docChg>
  </pc:docChgLst>
  <pc:docChgLst>
    <pc:chgData name="e202110991 (Huamani Franco, Ismael)" userId="S::e202110991@upc.edu.pe::4edfcf71-a952-4c2d-85ad-be1c7c681f87" providerId="AD" clId="Web-{6F82A6CC-B153-11C6-8A55-2F778B5B844C}"/>
    <pc:docChg chg="addSld delSld modSld">
      <pc:chgData name="e202110991 (Huamani Franco, Ismael)" userId="S::e202110991@upc.edu.pe::4edfcf71-a952-4c2d-85ad-be1c7c681f87" providerId="AD" clId="Web-{6F82A6CC-B153-11C6-8A55-2F778B5B844C}" dt="2022-04-30T00:42:52.521" v="164" actId="20577"/>
      <pc:docMkLst>
        <pc:docMk/>
      </pc:docMkLst>
      <pc:sldChg chg="addSp delSp modSp">
        <pc:chgData name="e202110991 (Huamani Franco, Ismael)" userId="S::e202110991@upc.edu.pe::4edfcf71-a952-4c2d-85ad-be1c7c681f87" providerId="AD" clId="Web-{6F82A6CC-B153-11C6-8A55-2F778B5B844C}" dt="2022-04-30T00:15:27.076" v="8"/>
        <pc:sldMkLst>
          <pc:docMk/>
          <pc:sldMk cId="861633815" sldId="407"/>
        </pc:sldMkLst>
        <pc:spChg chg="del">
          <ac:chgData name="e202110991 (Huamani Franco, Ismael)" userId="S::e202110991@upc.edu.pe::4edfcf71-a952-4c2d-85ad-be1c7c681f87" providerId="AD" clId="Web-{6F82A6CC-B153-11C6-8A55-2F778B5B844C}" dt="2022-04-29T23:56:13.568" v="0"/>
          <ac:spMkLst>
            <pc:docMk/>
            <pc:sldMk cId="861633815" sldId="407"/>
            <ac:spMk id="4" creationId="{703CEDBE-226B-4DD2-893E-397B21420690}"/>
          </ac:spMkLst>
        </pc:spChg>
        <pc:spChg chg="add del mod">
          <ac:chgData name="e202110991 (Huamani Franco, Ismael)" userId="S::e202110991@upc.edu.pe::4edfcf71-a952-4c2d-85ad-be1c7c681f87" providerId="AD" clId="Web-{6F82A6CC-B153-11C6-8A55-2F778B5B844C}" dt="2022-04-30T00:15:27.076" v="8"/>
          <ac:spMkLst>
            <pc:docMk/>
            <pc:sldMk cId="861633815" sldId="407"/>
            <ac:spMk id="7" creationId="{BFD450BB-D5CB-32D5-9F2B-266DD4EF7C70}"/>
          </ac:spMkLst>
        </pc:spChg>
        <pc:picChg chg="add mod ord">
          <ac:chgData name="e202110991 (Huamani Franco, Ismael)" userId="S::e202110991@upc.edu.pe::4edfcf71-a952-4c2d-85ad-be1c7c681f87" providerId="AD" clId="Web-{6F82A6CC-B153-11C6-8A55-2F778B5B844C}" dt="2022-04-29T23:56:22.881" v="2" actId="1076"/>
          <ac:picMkLst>
            <pc:docMk/>
            <pc:sldMk cId="861633815" sldId="407"/>
            <ac:picMk id="5" creationId="{7225A528-8371-C5DB-2CED-728635CEECD6}"/>
          </ac:picMkLst>
        </pc:picChg>
      </pc:sldChg>
      <pc:sldChg chg="addSp delSp modSp">
        <pc:chgData name="e202110991 (Huamani Franco, Ismael)" userId="S::e202110991@upc.edu.pe::4edfcf71-a952-4c2d-85ad-be1c7c681f87" providerId="AD" clId="Web-{6F82A6CC-B153-11C6-8A55-2F778B5B844C}" dt="2022-04-30T00:31:04.092" v="131" actId="20577"/>
        <pc:sldMkLst>
          <pc:docMk/>
          <pc:sldMk cId="3226806000" sldId="408"/>
        </pc:sldMkLst>
        <pc:spChg chg="mod">
          <ac:chgData name="e202110991 (Huamani Franco, Ismael)" userId="S::e202110991@upc.edu.pe::4edfcf71-a952-4c2d-85ad-be1c7c681f87" providerId="AD" clId="Web-{6F82A6CC-B153-11C6-8A55-2F778B5B844C}" dt="2022-04-30T00:21:33.542" v="32" actId="20577"/>
          <ac:spMkLst>
            <pc:docMk/>
            <pc:sldMk cId="3226806000" sldId="408"/>
            <ac:spMk id="2" creationId="{6F02535A-3653-43E2-AC87-100946D8C817}"/>
          </ac:spMkLst>
        </pc:spChg>
        <pc:spChg chg="del mod">
          <ac:chgData name="e202110991 (Huamani Franco, Ismael)" userId="S::e202110991@upc.edu.pe::4edfcf71-a952-4c2d-85ad-be1c7c681f87" providerId="AD" clId="Web-{6F82A6CC-B153-11C6-8A55-2F778B5B844C}" dt="2022-04-30T00:21:40.073" v="36"/>
          <ac:spMkLst>
            <pc:docMk/>
            <pc:sldMk cId="3226806000" sldId="408"/>
            <ac:spMk id="4" creationId="{703CEDBE-226B-4DD2-893E-397B21420690}"/>
          </ac:spMkLst>
        </pc:spChg>
        <pc:spChg chg="add del">
          <ac:chgData name="e202110991 (Huamani Franco, Ismael)" userId="S::e202110991@upc.edu.pe::4edfcf71-a952-4c2d-85ad-be1c7c681f87" providerId="AD" clId="Web-{6F82A6CC-B153-11C6-8A55-2F778B5B844C}" dt="2022-04-30T00:21:45.417" v="38"/>
          <ac:spMkLst>
            <pc:docMk/>
            <pc:sldMk cId="3226806000" sldId="408"/>
            <ac:spMk id="5" creationId="{BFABE19A-8B83-89F9-7AE3-7E779B7E97E0}"/>
          </ac:spMkLst>
        </pc:spChg>
        <pc:spChg chg="add mod">
          <ac:chgData name="e202110991 (Huamani Franco, Ismael)" userId="S::e202110991@upc.edu.pe::4edfcf71-a952-4c2d-85ad-be1c7c681f87" providerId="AD" clId="Web-{6F82A6CC-B153-11C6-8A55-2F778B5B844C}" dt="2022-04-30T00:31:04.092" v="131" actId="20577"/>
          <ac:spMkLst>
            <pc:docMk/>
            <pc:sldMk cId="3226806000" sldId="408"/>
            <ac:spMk id="7" creationId="{885AB89C-AC04-3327-5633-AD54DF963A11}"/>
          </ac:spMkLst>
        </pc:spChg>
        <pc:picChg chg="add mod ord">
          <ac:chgData name="e202110991 (Huamani Franco, Ismael)" userId="S::e202110991@upc.edu.pe::4edfcf71-a952-4c2d-85ad-be1c7c681f87" providerId="AD" clId="Web-{6F82A6CC-B153-11C6-8A55-2F778B5B844C}" dt="2022-04-30T00:21:50.246" v="39" actId="14100"/>
          <ac:picMkLst>
            <pc:docMk/>
            <pc:sldMk cId="3226806000" sldId="408"/>
            <ac:picMk id="6" creationId="{BD8E6E58-6441-4931-0904-E1A70D752F2A}"/>
          </ac:picMkLst>
        </pc:picChg>
      </pc:sldChg>
      <pc:sldChg chg="modSp">
        <pc:chgData name="e202110991 (Huamani Franco, Ismael)" userId="S::e202110991@upc.edu.pe::4edfcf71-a952-4c2d-85ad-be1c7c681f87" providerId="AD" clId="Web-{6F82A6CC-B153-11C6-8A55-2F778B5B844C}" dt="2022-04-30T00:42:52.521" v="164" actId="20577"/>
        <pc:sldMkLst>
          <pc:docMk/>
          <pc:sldMk cId="1109593746" sldId="409"/>
        </pc:sldMkLst>
        <pc:spChg chg="mod">
          <ac:chgData name="e202110991 (Huamani Franco, Ismael)" userId="S::e202110991@upc.edu.pe::4edfcf71-a952-4c2d-85ad-be1c7c681f87" providerId="AD" clId="Web-{6F82A6CC-B153-11C6-8A55-2F778B5B844C}" dt="2022-04-30T00:42:52.521" v="164" actId="20577"/>
          <ac:spMkLst>
            <pc:docMk/>
            <pc:sldMk cId="1109593746" sldId="409"/>
            <ac:spMk id="4" creationId="{703CEDBE-226B-4DD2-893E-397B21420690}"/>
          </ac:spMkLst>
        </pc:spChg>
      </pc:sldChg>
      <pc:sldChg chg="addSp delSp modSp add replId">
        <pc:chgData name="e202110991 (Huamani Franco, Ismael)" userId="S::e202110991@upc.edu.pe::4edfcf71-a952-4c2d-85ad-be1c7c681f87" providerId="AD" clId="Web-{6F82A6CC-B153-11C6-8A55-2F778B5B844C}" dt="2022-04-30T00:32:13.469" v="137"/>
        <pc:sldMkLst>
          <pc:docMk/>
          <pc:sldMk cId="1500818672" sldId="413"/>
        </pc:sldMkLst>
        <pc:spChg chg="mod">
          <ac:chgData name="e202110991 (Huamani Franco, Ismael)" userId="S::e202110991@upc.edu.pe::4edfcf71-a952-4c2d-85ad-be1c7c681f87" providerId="AD" clId="Web-{6F82A6CC-B153-11C6-8A55-2F778B5B844C}" dt="2022-04-30T00:23:59.109" v="68" actId="20577"/>
          <ac:spMkLst>
            <pc:docMk/>
            <pc:sldMk cId="1500818672" sldId="413"/>
            <ac:spMk id="2" creationId="{6F02535A-3653-43E2-AC87-100946D8C817}"/>
          </ac:spMkLst>
        </pc:spChg>
        <pc:spChg chg="add del mod">
          <ac:chgData name="e202110991 (Huamani Franco, Ismael)" userId="S::e202110991@upc.edu.pe::4edfcf71-a952-4c2d-85ad-be1c7c681f87" providerId="AD" clId="Web-{6F82A6CC-B153-11C6-8A55-2F778B5B844C}" dt="2022-04-30T00:22:58.388" v="44"/>
          <ac:spMkLst>
            <pc:docMk/>
            <pc:sldMk cId="1500818672" sldId="413"/>
            <ac:spMk id="5" creationId="{3ECD72D8-DEC5-ED05-3A57-F514AA76CC59}"/>
          </ac:spMkLst>
        </pc:spChg>
        <pc:spChg chg="add del mod">
          <ac:chgData name="e202110991 (Huamani Franco, Ismael)" userId="S::e202110991@upc.edu.pe::4edfcf71-a952-4c2d-85ad-be1c7c681f87" providerId="AD" clId="Web-{6F82A6CC-B153-11C6-8A55-2F778B5B844C}" dt="2022-04-30T00:24:23.485" v="77"/>
          <ac:spMkLst>
            <pc:docMk/>
            <pc:sldMk cId="1500818672" sldId="413"/>
            <ac:spMk id="8" creationId="{682F09DE-DD2C-6F02-B9A3-3FAF3DDF73C2}"/>
          </ac:spMkLst>
        </pc:spChg>
        <pc:spChg chg="add mod">
          <ac:chgData name="e202110991 (Huamani Franco, Ismael)" userId="S::e202110991@upc.edu.pe::4edfcf71-a952-4c2d-85ad-be1c7c681f87" providerId="AD" clId="Web-{6F82A6CC-B153-11C6-8A55-2F778B5B844C}" dt="2022-04-30T00:31:20.952" v="133" actId="20577"/>
          <ac:spMkLst>
            <pc:docMk/>
            <pc:sldMk cId="1500818672" sldId="413"/>
            <ac:spMk id="9" creationId="{5DA45DB6-6380-C25C-8D39-C82191B06617}"/>
          </ac:spMkLst>
        </pc:spChg>
        <pc:picChg chg="del">
          <ac:chgData name="e202110991 (Huamani Franco, Ismael)" userId="S::e202110991@upc.edu.pe::4edfcf71-a952-4c2d-85ad-be1c7c681f87" providerId="AD" clId="Web-{6F82A6CC-B153-11C6-8A55-2F778B5B844C}" dt="2022-04-30T00:22:57.435" v="43"/>
          <ac:picMkLst>
            <pc:docMk/>
            <pc:sldMk cId="1500818672" sldId="413"/>
            <ac:picMk id="6" creationId="{BD8E6E58-6441-4931-0904-E1A70D752F2A}"/>
          </ac:picMkLst>
        </pc:picChg>
        <pc:picChg chg="add mod ord">
          <ac:chgData name="e202110991 (Huamani Franco, Ismael)" userId="S::e202110991@upc.edu.pe::4edfcf71-a952-4c2d-85ad-be1c7c681f87" providerId="AD" clId="Web-{6F82A6CC-B153-11C6-8A55-2F778B5B844C}" dt="2022-04-30T00:25:58.879" v="120" actId="14100"/>
          <ac:picMkLst>
            <pc:docMk/>
            <pc:sldMk cId="1500818672" sldId="413"/>
            <ac:picMk id="7" creationId="{FC76BF8E-7312-6545-2984-146123CE110C}"/>
          </ac:picMkLst>
        </pc:picChg>
        <pc:picChg chg="add del mod">
          <ac:chgData name="e202110991 (Huamani Franco, Ismael)" userId="S::e202110991@upc.edu.pe::4edfcf71-a952-4c2d-85ad-be1c7c681f87" providerId="AD" clId="Web-{6F82A6CC-B153-11C6-8A55-2F778B5B844C}" dt="2022-04-30T00:32:13.469" v="137"/>
          <ac:picMkLst>
            <pc:docMk/>
            <pc:sldMk cId="1500818672" sldId="413"/>
            <ac:picMk id="10" creationId="{206171F3-70A3-C504-BF9D-D97878D075DE}"/>
          </ac:picMkLst>
        </pc:picChg>
      </pc:sldChg>
      <pc:sldChg chg="new del">
        <pc:chgData name="e202110991 (Huamani Franco, Ismael)" userId="S::e202110991@upc.edu.pe::4edfcf71-a952-4c2d-85ad-be1c7c681f87" providerId="AD" clId="Web-{6F82A6CC-B153-11C6-8A55-2F778B5B844C}" dt="2022-04-30T00:22:50.341" v="41"/>
        <pc:sldMkLst>
          <pc:docMk/>
          <pc:sldMk cId="1911871308" sldId="413"/>
        </pc:sldMkLst>
      </pc:sldChg>
      <pc:sldChg chg="new del">
        <pc:chgData name="e202110991 (Huamani Franco, Ismael)" userId="S::e202110991@upc.edu.pe::4edfcf71-a952-4c2d-85ad-be1c7c681f87" providerId="AD" clId="Web-{6F82A6CC-B153-11C6-8A55-2F778B5B844C}" dt="2022-04-30T00:32:25.329" v="139"/>
        <pc:sldMkLst>
          <pc:docMk/>
          <pc:sldMk cId="1656404743" sldId="419"/>
        </pc:sldMkLst>
      </pc:sldChg>
      <pc:sldChg chg="addSp delSp modSp add replId">
        <pc:chgData name="e202110991 (Huamani Franco, Ismael)" userId="S::e202110991@upc.edu.pe::4edfcf71-a952-4c2d-85ad-be1c7c681f87" providerId="AD" clId="Web-{6F82A6CC-B153-11C6-8A55-2F778B5B844C}" dt="2022-04-30T00:33:31.612" v="160" actId="14100"/>
        <pc:sldMkLst>
          <pc:docMk/>
          <pc:sldMk cId="2699731449" sldId="419"/>
        </pc:sldMkLst>
        <pc:spChg chg="mod">
          <ac:chgData name="e202110991 (Huamani Franco, Ismael)" userId="S::e202110991@upc.edu.pe::4edfcf71-a952-4c2d-85ad-be1c7c681f87" providerId="AD" clId="Web-{6F82A6CC-B153-11C6-8A55-2F778B5B844C}" dt="2022-04-30T00:33:13.034" v="153" actId="20577"/>
          <ac:spMkLst>
            <pc:docMk/>
            <pc:sldMk cId="2699731449" sldId="419"/>
            <ac:spMk id="2" creationId="{6F02535A-3653-43E2-AC87-100946D8C817}"/>
          </ac:spMkLst>
        </pc:spChg>
        <pc:spChg chg="add del mod">
          <ac:chgData name="e202110991 (Huamani Franco, Ismael)" userId="S::e202110991@upc.edu.pe::4edfcf71-a952-4c2d-85ad-be1c7c681f87" providerId="AD" clId="Web-{6F82A6CC-B153-11C6-8A55-2F778B5B844C}" dt="2022-04-30T00:32:34.392" v="142"/>
          <ac:spMkLst>
            <pc:docMk/>
            <pc:sldMk cId="2699731449" sldId="419"/>
            <ac:spMk id="5" creationId="{73A94D3D-6527-B2D3-9C3B-DAA340A5EDFA}"/>
          </ac:spMkLst>
        </pc:spChg>
        <pc:spChg chg="del mod">
          <ac:chgData name="e202110991 (Huamani Franco, Ismael)" userId="S::e202110991@upc.edu.pe::4edfcf71-a952-4c2d-85ad-be1c7c681f87" providerId="AD" clId="Web-{6F82A6CC-B153-11C6-8A55-2F778B5B844C}" dt="2022-04-30T00:33:26.722" v="158"/>
          <ac:spMkLst>
            <pc:docMk/>
            <pc:sldMk cId="2699731449" sldId="419"/>
            <ac:spMk id="9" creationId="{5DA45DB6-6380-C25C-8D39-C82191B06617}"/>
          </ac:spMkLst>
        </pc:spChg>
        <pc:picChg chg="add mod ord">
          <ac:chgData name="e202110991 (Huamani Franco, Ismael)" userId="S::e202110991@upc.edu.pe::4edfcf71-a952-4c2d-85ad-be1c7c681f87" providerId="AD" clId="Web-{6F82A6CC-B153-11C6-8A55-2F778B5B844C}" dt="2022-04-30T00:33:31.612" v="160" actId="14100"/>
          <ac:picMkLst>
            <pc:docMk/>
            <pc:sldMk cId="2699731449" sldId="419"/>
            <ac:picMk id="6" creationId="{3FE0E530-5C34-5788-683D-07EFB38EB6D8}"/>
          </ac:picMkLst>
        </pc:picChg>
        <pc:picChg chg="del">
          <ac:chgData name="e202110991 (Huamani Franco, Ismael)" userId="S::e202110991@upc.edu.pe::4edfcf71-a952-4c2d-85ad-be1c7c681f87" providerId="AD" clId="Web-{6F82A6CC-B153-11C6-8A55-2F778B5B844C}" dt="2022-04-30T00:32:32.860" v="141"/>
          <ac:picMkLst>
            <pc:docMk/>
            <pc:sldMk cId="2699731449" sldId="419"/>
            <ac:picMk id="7" creationId="{FC76BF8E-7312-6545-2984-146123CE110C}"/>
          </ac:picMkLst>
        </pc:picChg>
      </pc:sldChg>
    </pc:docChg>
  </pc:docChgLst>
  <pc:docChgLst>
    <pc:chgData name="e202110981 (Garcia Godos Villavicencio, Jorge Daniel)" userId="S::e202110981@upc.edu.pe::b3c17934-d177-45fb-9b84-cbec4227d49c" providerId="AD" clId="Web-{DC8E0177-8C65-0105-E3A3-951F42D5F9E7}"/>
    <pc:docChg chg="addSld modSld">
      <pc:chgData name="e202110981 (Garcia Godos Villavicencio, Jorge Daniel)" userId="S::e202110981@upc.edu.pe::b3c17934-d177-45fb-9b84-cbec4227d49c" providerId="AD" clId="Web-{DC8E0177-8C65-0105-E3A3-951F42D5F9E7}" dt="2022-04-30T01:12:29.518" v="1591" actId="20577"/>
      <pc:docMkLst>
        <pc:docMk/>
      </pc:docMkLst>
      <pc:sldChg chg="modSp">
        <pc:chgData name="e202110981 (Garcia Godos Villavicencio, Jorge Daniel)" userId="S::e202110981@upc.edu.pe::b3c17934-d177-45fb-9b84-cbec4227d49c" providerId="AD" clId="Web-{DC8E0177-8C65-0105-E3A3-951F42D5F9E7}" dt="2022-04-30T00:18:23.043" v="458" actId="20577"/>
        <pc:sldMkLst>
          <pc:docMk/>
          <pc:sldMk cId="2312898811" sldId="406"/>
        </pc:sldMkLst>
        <pc:spChg chg="mod">
          <ac:chgData name="e202110981 (Garcia Godos Villavicencio, Jorge Daniel)" userId="S::e202110981@upc.edu.pe::b3c17934-d177-45fb-9b84-cbec4227d49c" providerId="AD" clId="Web-{DC8E0177-8C65-0105-E3A3-951F42D5F9E7}" dt="2022-04-30T00:18:23.043" v="458" actId="20577"/>
          <ac:spMkLst>
            <pc:docMk/>
            <pc:sldMk cId="2312898811" sldId="406"/>
            <ac:spMk id="14" creationId="{97B4226C-12D3-1E24-EBD7-D1AD92DF3D82}"/>
          </ac:spMkLst>
        </pc:spChg>
      </pc:sldChg>
      <pc:sldChg chg="addSp delSp modSp">
        <pc:chgData name="e202110981 (Garcia Godos Villavicencio, Jorge Daniel)" userId="S::e202110981@upc.edu.pe::b3c17934-d177-45fb-9b84-cbec4227d49c" providerId="AD" clId="Web-{DC8E0177-8C65-0105-E3A3-951F42D5F9E7}" dt="2022-04-30T00:56:35.166" v="1450"/>
        <pc:sldMkLst>
          <pc:docMk/>
          <pc:sldMk cId="861633815" sldId="407"/>
        </pc:sldMkLst>
        <pc:spChg chg="mod">
          <ac:chgData name="e202110981 (Garcia Godos Villavicencio, Jorge Daniel)" userId="S::e202110981@upc.edu.pe::b3c17934-d177-45fb-9b84-cbec4227d49c" providerId="AD" clId="Web-{DC8E0177-8C65-0105-E3A3-951F42D5F9E7}" dt="2022-04-30T00:02:03.466" v="107" actId="20577"/>
          <ac:spMkLst>
            <pc:docMk/>
            <pc:sldMk cId="861633815" sldId="407"/>
            <ac:spMk id="2" creationId="{6F02535A-3653-43E2-AC87-100946D8C817}"/>
          </ac:spMkLst>
        </pc:spChg>
        <pc:spChg chg="add del mod">
          <ac:chgData name="e202110981 (Garcia Godos Villavicencio, Jorge Daniel)" userId="S::e202110981@upc.edu.pe::b3c17934-d177-45fb-9b84-cbec4227d49c" providerId="AD" clId="Web-{DC8E0177-8C65-0105-E3A3-951F42D5F9E7}" dt="2022-04-30T00:18:54.247" v="463"/>
          <ac:spMkLst>
            <pc:docMk/>
            <pc:sldMk cId="861633815" sldId="407"/>
            <ac:spMk id="6" creationId="{226D5F0A-67C4-3EEC-6C33-F2D00CE0EDF3}"/>
          </ac:spMkLst>
        </pc:spChg>
        <pc:spChg chg="add mod">
          <ac:chgData name="e202110981 (Garcia Godos Villavicencio, Jorge Daniel)" userId="S::e202110981@upc.edu.pe::b3c17934-d177-45fb-9b84-cbec4227d49c" providerId="AD" clId="Web-{DC8E0177-8C65-0105-E3A3-951F42D5F9E7}" dt="2022-04-30T00:30:27.530" v="1341" actId="20577"/>
          <ac:spMkLst>
            <pc:docMk/>
            <pc:sldMk cId="861633815" sldId="407"/>
            <ac:spMk id="9" creationId="{21AEE94C-436E-2388-FFB1-03658C3E5395}"/>
          </ac:spMkLst>
        </pc:spChg>
        <pc:graphicFrameChg chg="add del mod modGraphic">
          <ac:chgData name="e202110981 (Garcia Godos Villavicencio, Jorge Daniel)" userId="S::e202110981@upc.edu.pe::b3c17934-d177-45fb-9b84-cbec4227d49c" providerId="AD" clId="Web-{DC8E0177-8C65-0105-E3A3-951F42D5F9E7}" dt="2022-04-30T00:56:35.166" v="1450"/>
          <ac:graphicFrameMkLst>
            <pc:docMk/>
            <pc:sldMk cId="861633815" sldId="407"/>
            <ac:graphicFrameMk id="10" creationId="{F047CB50-C6F4-CBF0-673D-15F62A2CD654}"/>
          </ac:graphicFrameMkLst>
        </pc:graphicFrameChg>
        <pc:picChg chg="del">
          <ac:chgData name="e202110981 (Garcia Godos Villavicencio, Jorge Daniel)" userId="S::e202110981@upc.edu.pe::b3c17934-d177-45fb-9b84-cbec4227d49c" providerId="AD" clId="Web-{DC8E0177-8C65-0105-E3A3-951F42D5F9E7}" dt="2022-04-30T00:18:35.934" v="459"/>
          <ac:picMkLst>
            <pc:docMk/>
            <pc:sldMk cId="861633815" sldId="407"/>
            <ac:picMk id="5" creationId="{7225A528-8371-C5DB-2CED-728635CEECD6}"/>
          </ac:picMkLst>
        </pc:picChg>
      </pc:sldChg>
      <pc:sldChg chg="delSp modSp">
        <pc:chgData name="e202110981 (Garcia Godos Villavicencio, Jorge Daniel)" userId="S::e202110981@upc.edu.pe::b3c17934-d177-45fb-9b84-cbec4227d49c" providerId="AD" clId="Web-{DC8E0177-8C65-0105-E3A3-951F42D5F9E7}" dt="2022-04-30T01:12:29.518" v="1591" actId="20577"/>
        <pc:sldMkLst>
          <pc:docMk/>
          <pc:sldMk cId="1109593746" sldId="409"/>
        </pc:sldMkLst>
        <pc:spChg chg="del">
          <ac:chgData name="e202110981 (Garcia Godos Villavicencio, Jorge Daniel)" userId="S::e202110981@upc.edu.pe::b3c17934-d177-45fb-9b84-cbec4227d49c" providerId="AD" clId="Web-{DC8E0177-8C65-0105-E3A3-951F42D5F9E7}" dt="2022-04-30T00:01:23.590" v="79"/>
          <ac:spMkLst>
            <pc:docMk/>
            <pc:sldMk cId="1109593746" sldId="409"/>
            <ac:spMk id="2" creationId="{6F02535A-3653-43E2-AC87-100946D8C817}"/>
          </ac:spMkLst>
        </pc:spChg>
        <pc:spChg chg="mod">
          <ac:chgData name="e202110981 (Garcia Godos Villavicencio, Jorge Daniel)" userId="S::e202110981@upc.edu.pe::b3c17934-d177-45fb-9b84-cbec4227d49c" providerId="AD" clId="Web-{DC8E0177-8C65-0105-E3A3-951F42D5F9E7}" dt="2022-04-30T01:12:29.518" v="1591" actId="20577"/>
          <ac:spMkLst>
            <pc:docMk/>
            <pc:sldMk cId="1109593746" sldId="409"/>
            <ac:spMk id="4" creationId="{703CEDBE-226B-4DD2-893E-397B21420690}"/>
          </ac:spMkLst>
        </pc:spChg>
      </pc:sldChg>
      <pc:sldChg chg="modSp">
        <pc:chgData name="e202110981 (Garcia Godos Villavicencio, Jorge Daniel)" userId="S::e202110981@upc.edu.pe::b3c17934-d177-45fb-9b84-cbec4227d49c" providerId="AD" clId="Web-{DC8E0177-8C65-0105-E3A3-951F42D5F9E7}" dt="2022-04-30T00:01:00.777" v="75" actId="20577"/>
        <pc:sldMkLst>
          <pc:docMk/>
          <pc:sldMk cId="2725226654" sldId="410"/>
        </pc:sldMkLst>
        <pc:spChg chg="mod">
          <ac:chgData name="e202110981 (Garcia Godos Villavicencio, Jorge Daniel)" userId="S::e202110981@upc.edu.pe::b3c17934-d177-45fb-9b84-cbec4227d49c" providerId="AD" clId="Web-{DC8E0177-8C65-0105-E3A3-951F42D5F9E7}" dt="2022-04-30T00:01:00.777" v="75" actId="20577"/>
          <ac:spMkLst>
            <pc:docMk/>
            <pc:sldMk cId="2725226654" sldId="410"/>
            <ac:spMk id="2" creationId="{6F02535A-3653-43E2-AC87-100946D8C817}"/>
          </ac:spMkLst>
        </pc:spChg>
        <pc:spChg chg="mod">
          <ac:chgData name="e202110981 (Garcia Godos Villavicencio, Jorge Daniel)" userId="S::e202110981@upc.edu.pe::b3c17934-d177-45fb-9b84-cbec4227d49c" providerId="AD" clId="Web-{DC8E0177-8C65-0105-E3A3-951F42D5F9E7}" dt="2022-04-30T00:00:32.854" v="2" actId="20577"/>
          <ac:spMkLst>
            <pc:docMk/>
            <pc:sldMk cId="2725226654" sldId="410"/>
            <ac:spMk id="4" creationId="{703CEDBE-226B-4DD2-893E-397B21420690}"/>
          </ac:spMkLst>
        </pc:spChg>
      </pc:sldChg>
      <pc:sldChg chg="addSp delSp modSp add replId">
        <pc:chgData name="e202110981 (Garcia Godos Villavicencio, Jorge Daniel)" userId="S::e202110981@upc.edu.pe::b3c17934-d177-45fb-9b84-cbec4227d49c" providerId="AD" clId="Web-{DC8E0177-8C65-0105-E3A3-951F42D5F9E7}" dt="2022-04-30T00:07:56.822" v="346"/>
        <pc:sldMkLst>
          <pc:docMk/>
          <pc:sldMk cId="3809865088" sldId="411"/>
        </pc:sldMkLst>
        <pc:spChg chg="mod">
          <ac:chgData name="e202110981 (Garcia Godos Villavicencio, Jorge Daniel)" userId="S::e202110981@upc.edu.pe::b3c17934-d177-45fb-9b84-cbec4227d49c" providerId="AD" clId="Web-{DC8E0177-8C65-0105-E3A3-951F42D5F9E7}" dt="2022-04-30T00:02:20.747" v="133" actId="20577"/>
          <ac:spMkLst>
            <pc:docMk/>
            <pc:sldMk cId="3809865088" sldId="411"/>
            <ac:spMk id="2" creationId="{6F02535A-3653-43E2-AC87-100946D8C817}"/>
          </ac:spMkLst>
        </pc:spChg>
        <pc:spChg chg="add del mod">
          <ac:chgData name="e202110981 (Garcia Godos Villavicencio, Jorge Daniel)" userId="S::e202110981@upc.edu.pe::b3c17934-d177-45fb-9b84-cbec4227d49c" providerId="AD" clId="Web-{DC8E0177-8C65-0105-E3A3-951F42D5F9E7}" dt="2022-04-30T00:07:40.321" v="136"/>
          <ac:spMkLst>
            <pc:docMk/>
            <pc:sldMk cId="3809865088" sldId="411"/>
            <ac:spMk id="6" creationId="{DCFEB1E4-EADB-D31F-6A0B-8446511783E3}"/>
          </ac:spMkLst>
        </pc:spChg>
        <pc:graphicFrameChg chg="add mod ord modGraphic">
          <ac:chgData name="e202110981 (Garcia Godos Villavicencio, Jorge Daniel)" userId="S::e202110981@upc.edu.pe::b3c17934-d177-45fb-9b84-cbec4227d49c" providerId="AD" clId="Web-{DC8E0177-8C65-0105-E3A3-951F42D5F9E7}" dt="2022-04-30T00:07:56.822" v="346"/>
          <ac:graphicFrameMkLst>
            <pc:docMk/>
            <pc:sldMk cId="3809865088" sldId="411"/>
            <ac:graphicFrameMk id="8" creationId="{24422732-1871-3E43-FB3A-4B96F015E420}"/>
          </ac:graphicFrameMkLst>
        </pc:graphicFrameChg>
        <pc:picChg chg="del">
          <ac:chgData name="e202110981 (Garcia Godos Villavicencio, Jorge Daniel)" userId="S::e202110981@upc.edu.pe::b3c17934-d177-45fb-9b84-cbec4227d49c" providerId="AD" clId="Web-{DC8E0177-8C65-0105-E3A3-951F42D5F9E7}" dt="2022-04-30T00:02:22.294" v="134"/>
          <ac:picMkLst>
            <pc:docMk/>
            <pc:sldMk cId="3809865088" sldId="411"/>
            <ac:picMk id="5" creationId="{7225A528-8371-C5DB-2CED-728635CEECD6}"/>
          </ac:picMkLst>
        </pc:picChg>
      </pc:sldChg>
      <pc:sldChg chg="addSp delSp modSp add replId">
        <pc:chgData name="e202110981 (Garcia Godos Villavicencio, Jorge Daniel)" userId="S::e202110981@upc.edu.pe::b3c17934-d177-45fb-9b84-cbec4227d49c" providerId="AD" clId="Web-{DC8E0177-8C65-0105-E3A3-951F42D5F9E7}" dt="2022-04-30T00:43:57.022" v="1365"/>
        <pc:sldMkLst>
          <pc:docMk/>
          <pc:sldMk cId="3265977807" sldId="412"/>
        </pc:sldMkLst>
        <pc:spChg chg="add del mod">
          <ac:chgData name="e202110981 (Garcia Godos Villavicencio, Jorge Daniel)" userId="S::e202110981@upc.edu.pe::b3c17934-d177-45fb-9b84-cbec4227d49c" providerId="AD" clId="Web-{DC8E0177-8C65-0105-E3A3-951F42D5F9E7}" dt="2022-04-30T00:08:32.604" v="347"/>
          <ac:spMkLst>
            <pc:docMk/>
            <pc:sldMk cId="3265977807" sldId="412"/>
            <ac:spMk id="6" creationId="{69518A83-356A-FE75-1826-5E44EFE88A07}"/>
          </ac:spMkLst>
        </pc:spChg>
        <pc:graphicFrameChg chg="add mod ord modGraphic">
          <ac:chgData name="e202110981 (Garcia Godos Villavicencio, Jorge Daniel)" userId="S::e202110981@upc.edu.pe::b3c17934-d177-45fb-9b84-cbec4227d49c" providerId="AD" clId="Web-{DC8E0177-8C65-0105-E3A3-951F42D5F9E7}" dt="2022-04-30T00:43:57.022" v="1365"/>
          <ac:graphicFrameMkLst>
            <pc:docMk/>
            <pc:sldMk cId="3265977807" sldId="412"/>
            <ac:graphicFrameMk id="8" creationId="{BEFC716E-2430-B706-E167-2B395ED4F24D}"/>
          </ac:graphicFrameMkLst>
        </pc:graphicFrameChg>
        <pc:picChg chg="del">
          <ac:chgData name="e202110981 (Garcia Godos Villavicencio, Jorge Daniel)" userId="S::e202110981@upc.edu.pe::b3c17934-d177-45fb-9b84-cbec4227d49c" providerId="AD" clId="Web-{DC8E0177-8C65-0105-E3A3-951F42D5F9E7}" dt="2022-04-30T00:02:32.060" v="135"/>
          <ac:picMkLst>
            <pc:docMk/>
            <pc:sldMk cId="3265977807" sldId="412"/>
            <ac:picMk id="5" creationId="{7225A528-8371-C5DB-2CED-728635CEECD6}"/>
          </ac:picMkLst>
        </pc:picChg>
      </pc:sldChg>
    </pc:docChg>
  </pc:docChgLst>
  <pc:docChgLst>
    <pc:chgData name="e202110812 (Caparachin Villaverde, Nanto Gustavo)" userId="S::e202110812@upc.edu.pe::00a1e654-bccd-483d-9aa2-2996710ce86c" providerId="AD" clId="Web-{3C738E59-9248-3F6E-1DB8-0FF16D3DA686}"/>
    <pc:docChg chg="addSld delSld modSld sldOrd">
      <pc:chgData name="e202110812 (Caparachin Villaverde, Nanto Gustavo)" userId="S::e202110812@upc.edu.pe::00a1e654-bccd-483d-9aa2-2996710ce86c" providerId="AD" clId="Web-{3C738E59-9248-3F6E-1DB8-0FF16D3DA686}" dt="2022-04-30T02:39:00.081" v="1958" actId="20577"/>
      <pc:docMkLst>
        <pc:docMk/>
      </pc:docMkLst>
      <pc:sldChg chg="modSp">
        <pc:chgData name="e202110812 (Caparachin Villaverde, Nanto Gustavo)" userId="S::e202110812@upc.edu.pe::00a1e654-bccd-483d-9aa2-2996710ce86c" providerId="AD" clId="Web-{3C738E59-9248-3F6E-1DB8-0FF16D3DA686}" dt="2022-04-30T00:44:06.208" v="310" actId="1076"/>
        <pc:sldMkLst>
          <pc:docMk/>
          <pc:sldMk cId="3226806000" sldId="408"/>
        </pc:sldMkLst>
        <pc:picChg chg="mod">
          <ac:chgData name="e202110812 (Caparachin Villaverde, Nanto Gustavo)" userId="S::e202110812@upc.edu.pe::00a1e654-bccd-483d-9aa2-2996710ce86c" providerId="AD" clId="Web-{3C738E59-9248-3F6E-1DB8-0FF16D3DA686}" dt="2022-04-30T00:44:06.208" v="310" actId="1076"/>
          <ac:picMkLst>
            <pc:docMk/>
            <pc:sldMk cId="3226806000" sldId="408"/>
            <ac:picMk id="6" creationId="{BD8E6E58-6441-4931-0904-E1A70D752F2A}"/>
          </ac:picMkLst>
        </pc:picChg>
      </pc:sldChg>
      <pc:sldChg chg="modSp">
        <pc:chgData name="e202110812 (Caparachin Villaverde, Nanto Gustavo)" userId="S::e202110812@upc.edu.pe::00a1e654-bccd-483d-9aa2-2996710ce86c" providerId="AD" clId="Web-{3C738E59-9248-3F6E-1DB8-0FF16D3DA686}" dt="2022-04-30T02:39:00.081" v="1958" actId="20577"/>
        <pc:sldMkLst>
          <pc:docMk/>
          <pc:sldMk cId="1109593746" sldId="409"/>
        </pc:sldMkLst>
        <pc:spChg chg="mod">
          <ac:chgData name="e202110812 (Caparachin Villaverde, Nanto Gustavo)" userId="S::e202110812@upc.edu.pe::00a1e654-bccd-483d-9aa2-2996710ce86c" providerId="AD" clId="Web-{3C738E59-9248-3F6E-1DB8-0FF16D3DA686}" dt="2022-04-30T02:39:00.081" v="1958" actId="20577"/>
          <ac:spMkLst>
            <pc:docMk/>
            <pc:sldMk cId="1109593746" sldId="409"/>
            <ac:spMk id="4" creationId="{703CEDBE-226B-4DD2-893E-397B21420690}"/>
          </ac:spMkLst>
        </pc:spChg>
      </pc:sldChg>
      <pc:sldChg chg="delSp modSp">
        <pc:chgData name="e202110812 (Caparachin Villaverde, Nanto Gustavo)" userId="S::e202110812@upc.edu.pe::00a1e654-bccd-483d-9aa2-2996710ce86c" providerId="AD" clId="Web-{3C738E59-9248-3F6E-1DB8-0FF16D3DA686}" dt="2022-04-30T00:43:13.395" v="309"/>
        <pc:sldMkLst>
          <pc:docMk/>
          <pc:sldMk cId="3265977807" sldId="412"/>
        </pc:sldMkLst>
        <pc:spChg chg="del">
          <ac:chgData name="e202110812 (Caparachin Villaverde, Nanto Gustavo)" userId="S::e202110812@upc.edu.pe::00a1e654-bccd-483d-9aa2-2996710ce86c" providerId="AD" clId="Web-{3C738E59-9248-3F6E-1DB8-0FF16D3DA686}" dt="2022-04-30T00:40:29.657" v="85"/>
          <ac:spMkLst>
            <pc:docMk/>
            <pc:sldMk cId="3265977807" sldId="412"/>
            <ac:spMk id="2" creationId="{6F02535A-3653-43E2-AC87-100946D8C817}"/>
          </ac:spMkLst>
        </pc:spChg>
        <pc:graphicFrameChg chg="mod modGraphic">
          <ac:chgData name="e202110812 (Caparachin Villaverde, Nanto Gustavo)" userId="S::e202110812@upc.edu.pe::00a1e654-bccd-483d-9aa2-2996710ce86c" providerId="AD" clId="Web-{3C738E59-9248-3F6E-1DB8-0FF16D3DA686}" dt="2022-04-30T00:43:13.395" v="309"/>
          <ac:graphicFrameMkLst>
            <pc:docMk/>
            <pc:sldMk cId="3265977807" sldId="412"/>
            <ac:graphicFrameMk id="8" creationId="{BEFC716E-2430-B706-E167-2B395ED4F24D}"/>
          </ac:graphicFrameMkLst>
        </pc:graphicFrameChg>
      </pc:sldChg>
      <pc:sldChg chg="ord">
        <pc:chgData name="e202110812 (Caparachin Villaverde, Nanto Gustavo)" userId="S::e202110812@upc.edu.pe::00a1e654-bccd-483d-9aa2-2996710ce86c" providerId="AD" clId="Web-{3C738E59-9248-3F6E-1DB8-0FF16D3DA686}" dt="2022-04-30T00:27:42.876" v="21"/>
        <pc:sldMkLst>
          <pc:docMk/>
          <pc:sldMk cId="1500818672" sldId="413"/>
        </pc:sldMkLst>
      </pc:sldChg>
      <pc:sldChg chg="add del">
        <pc:chgData name="e202110812 (Caparachin Villaverde, Nanto Gustavo)" userId="S::e202110812@upc.edu.pe::00a1e654-bccd-483d-9aa2-2996710ce86c" providerId="AD" clId="Web-{3C738E59-9248-3F6E-1DB8-0FF16D3DA686}" dt="2022-04-30T00:27:16.360" v="13"/>
        <pc:sldMkLst>
          <pc:docMk/>
          <pc:sldMk cId="238457596" sldId="414"/>
        </pc:sldMkLst>
      </pc:sldChg>
      <pc:sldChg chg="addSp delSp modSp add replId">
        <pc:chgData name="e202110812 (Caparachin Villaverde, Nanto Gustavo)" userId="S::e202110812@upc.edu.pe::00a1e654-bccd-483d-9aa2-2996710ce86c" providerId="AD" clId="Web-{3C738E59-9248-3F6E-1DB8-0FF16D3DA686}" dt="2022-04-30T01:15:02.240" v="344" actId="20577"/>
        <pc:sldMkLst>
          <pc:docMk/>
          <pc:sldMk cId="735050362" sldId="414"/>
        </pc:sldMkLst>
        <pc:spChg chg="del mod">
          <ac:chgData name="e202110812 (Caparachin Villaverde, Nanto Gustavo)" userId="S::e202110812@upc.edu.pe::00a1e654-bccd-483d-9aa2-2996710ce86c" providerId="AD" clId="Web-{3C738E59-9248-3F6E-1DB8-0FF16D3DA686}" dt="2022-04-30T00:32:35.023" v="76"/>
          <ac:spMkLst>
            <pc:docMk/>
            <pc:sldMk cId="735050362" sldId="414"/>
            <ac:spMk id="2" creationId="{6F02535A-3653-43E2-AC87-100946D8C817}"/>
          </ac:spMkLst>
        </pc:spChg>
        <pc:spChg chg="del">
          <ac:chgData name="e202110812 (Caparachin Villaverde, Nanto Gustavo)" userId="S::e202110812@upc.edu.pe::00a1e654-bccd-483d-9aa2-2996710ce86c" providerId="AD" clId="Web-{3C738E59-9248-3F6E-1DB8-0FF16D3DA686}" dt="2022-04-30T01:14:45.568" v="334"/>
          <ac:spMkLst>
            <pc:docMk/>
            <pc:sldMk cId="735050362" sldId="414"/>
            <ac:spMk id="4" creationId="{9D5154E9-30EF-D07F-8426-5223B406394B}"/>
          </ac:spMkLst>
        </pc:spChg>
        <pc:spChg chg="add del mod">
          <ac:chgData name="e202110812 (Caparachin Villaverde, Nanto Gustavo)" userId="S::e202110812@upc.edu.pe::00a1e654-bccd-483d-9aa2-2996710ce86c" providerId="AD" clId="Web-{3C738E59-9248-3F6E-1DB8-0FF16D3DA686}" dt="2022-04-30T00:27:49.345" v="22"/>
          <ac:spMkLst>
            <pc:docMk/>
            <pc:sldMk cId="735050362" sldId="414"/>
            <ac:spMk id="5" creationId="{25871F72-BE06-3E17-CC30-84F3D0AFA06F}"/>
          </ac:spMkLst>
        </pc:spChg>
        <pc:spChg chg="add del mod">
          <ac:chgData name="e202110812 (Caparachin Villaverde, Nanto Gustavo)" userId="S::e202110812@upc.edu.pe::00a1e654-bccd-483d-9aa2-2996710ce86c" providerId="AD" clId="Web-{3C738E59-9248-3F6E-1DB8-0FF16D3DA686}" dt="2022-04-30T00:32:38.929" v="77"/>
          <ac:spMkLst>
            <pc:docMk/>
            <pc:sldMk cId="735050362" sldId="414"/>
            <ac:spMk id="10" creationId="{DE4A2BBB-56EB-15D2-70F5-FA79103768BA}"/>
          </ac:spMkLst>
        </pc:spChg>
        <pc:spChg chg="add del mod">
          <ac:chgData name="e202110812 (Caparachin Villaverde, Nanto Gustavo)" userId="S::e202110812@upc.edu.pe::00a1e654-bccd-483d-9aa2-2996710ce86c" providerId="AD" clId="Web-{3C738E59-9248-3F6E-1DB8-0FF16D3DA686}" dt="2022-04-30T01:14:52.115" v="340"/>
          <ac:spMkLst>
            <pc:docMk/>
            <pc:sldMk cId="735050362" sldId="414"/>
            <ac:spMk id="11" creationId="{27A310AE-4CD1-E007-C3D4-125FD2EB3A9C}"/>
          </ac:spMkLst>
        </pc:spChg>
        <pc:spChg chg="add mod">
          <ac:chgData name="e202110812 (Caparachin Villaverde, Nanto Gustavo)" userId="S::e202110812@upc.edu.pe::00a1e654-bccd-483d-9aa2-2996710ce86c" providerId="AD" clId="Web-{3C738E59-9248-3F6E-1DB8-0FF16D3DA686}" dt="2022-04-30T01:15:02.240" v="344" actId="20577"/>
          <ac:spMkLst>
            <pc:docMk/>
            <pc:sldMk cId="735050362" sldId="414"/>
            <ac:spMk id="12" creationId="{3993FEE4-153B-6EF4-293A-6B05DD362450}"/>
          </ac:spMkLst>
        </pc:spChg>
        <pc:picChg chg="del">
          <ac:chgData name="e202110812 (Caparachin Villaverde, Nanto Gustavo)" userId="S::e202110812@upc.edu.pe::00a1e654-bccd-483d-9aa2-2996710ce86c" providerId="AD" clId="Web-{3C738E59-9248-3F6E-1DB8-0FF16D3DA686}" dt="2022-04-30T00:27:24.766" v="15"/>
          <ac:picMkLst>
            <pc:docMk/>
            <pc:sldMk cId="735050362" sldId="414"/>
            <ac:picMk id="6" creationId="{BD8E6E58-6441-4931-0904-E1A70D752F2A}"/>
          </ac:picMkLst>
        </pc:picChg>
        <pc:picChg chg="add del mod">
          <ac:chgData name="e202110812 (Caparachin Villaverde, Nanto Gustavo)" userId="S::e202110812@upc.edu.pe::00a1e654-bccd-483d-9aa2-2996710ce86c" providerId="AD" clId="Web-{3C738E59-9248-3F6E-1DB8-0FF16D3DA686}" dt="2022-04-30T00:27:54.751" v="25"/>
          <ac:picMkLst>
            <pc:docMk/>
            <pc:sldMk cId="735050362" sldId="414"/>
            <ac:picMk id="7" creationId="{10FD5652-959D-137E-92EE-AE740310E6B0}"/>
          </ac:picMkLst>
        </pc:picChg>
        <pc:picChg chg="add mod">
          <ac:chgData name="e202110812 (Caparachin Villaverde, Nanto Gustavo)" userId="S::e202110812@upc.edu.pe::00a1e654-bccd-483d-9aa2-2996710ce86c" providerId="AD" clId="Web-{3C738E59-9248-3F6E-1DB8-0FF16D3DA686}" dt="2022-04-30T00:28:07.080" v="32" actId="14100"/>
          <ac:picMkLst>
            <pc:docMk/>
            <pc:sldMk cId="735050362" sldId="414"/>
            <ac:picMk id="8" creationId="{18CDF531-B3C1-6C87-A5F6-93E99A15AD1E}"/>
          </ac:picMkLst>
        </pc:picChg>
      </pc:sldChg>
      <pc:sldChg chg="addSp delSp modSp new ord">
        <pc:chgData name="e202110812 (Caparachin Villaverde, Nanto Gustavo)" userId="S::e202110812@upc.edu.pe::00a1e654-bccd-483d-9aa2-2996710ce86c" providerId="AD" clId="Web-{3C738E59-9248-3F6E-1DB8-0FF16D3DA686}" dt="2022-04-30T00:46:42.636" v="324" actId="1076"/>
        <pc:sldMkLst>
          <pc:docMk/>
          <pc:sldMk cId="567671898" sldId="415"/>
        </pc:sldMkLst>
        <pc:spChg chg="del">
          <ac:chgData name="e202110812 (Caparachin Villaverde, Nanto Gustavo)" userId="S::e202110812@upc.edu.pe::00a1e654-bccd-483d-9aa2-2996710ce86c" providerId="AD" clId="Web-{3C738E59-9248-3F6E-1DB8-0FF16D3DA686}" dt="2022-04-30T00:28:29.955" v="37"/>
          <ac:spMkLst>
            <pc:docMk/>
            <pc:sldMk cId="567671898" sldId="415"/>
            <ac:spMk id="2" creationId="{7CD90099-A42A-FDE5-E205-0A87F3798C48}"/>
          </ac:spMkLst>
        </pc:spChg>
        <pc:spChg chg="del">
          <ac:chgData name="e202110812 (Caparachin Villaverde, Nanto Gustavo)" userId="S::e202110812@upc.edu.pe::00a1e654-bccd-483d-9aa2-2996710ce86c" providerId="AD" clId="Web-{3C738E59-9248-3F6E-1DB8-0FF16D3DA686}" dt="2022-04-30T00:28:29.955" v="36"/>
          <ac:spMkLst>
            <pc:docMk/>
            <pc:sldMk cId="567671898" sldId="415"/>
            <ac:spMk id="3" creationId="{7D3BB3A8-F5DD-C7C9-2FF0-A7F31DE7252D}"/>
          </ac:spMkLst>
        </pc:spChg>
        <pc:spChg chg="add del">
          <ac:chgData name="e202110812 (Caparachin Villaverde, Nanto Gustavo)" userId="S::e202110812@upc.edu.pe::00a1e654-bccd-483d-9aa2-2996710ce86c" providerId="AD" clId="Web-{3C738E59-9248-3F6E-1DB8-0FF16D3DA686}" dt="2022-04-30T00:28:29.955" v="35"/>
          <ac:spMkLst>
            <pc:docMk/>
            <pc:sldMk cId="567671898" sldId="415"/>
            <ac:spMk id="4" creationId="{86F524E2-D9E4-1ED7-4D70-7E83D31BA30F}"/>
          </ac:spMkLst>
        </pc:spChg>
        <pc:spChg chg="add mod">
          <ac:chgData name="e202110812 (Caparachin Villaverde, Nanto Gustavo)" userId="S::e202110812@upc.edu.pe::00a1e654-bccd-483d-9aa2-2996710ce86c" providerId="AD" clId="Web-{3C738E59-9248-3F6E-1DB8-0FF16D3DA686}" dt="2022-04-30T00:46:36.917" v="323" actId="1076"/>
          <ac:spMkLst>
            <pc:docMk/>
            <pc:sldMk cId="567671898" sldId="415"/>
            <ac:spMk id="9" creationId="{661BE8F1-97CA-E9C5-E393-4CCDE9EF5EFF}"/>
          </ac:spMkLst>
        </pc:spChg>
        <pc:picChg chg="add del mod ord">
          <ac:chgData name="e202110812 (Caparachin Villaverde, Nanto Gustavo)" userId="S::e202110812@upc.edu.pe::00a1e654-bccd-483d-9aa2-2996710ce86c" providerId="AD" clId="Web-{3C738E59-9248-3F6E-1DB8-0FF16D3DA686}" dt="2022-04-30T00:28:23.939" v="34"/>
          <ac:picMkLst>
            <pc:docMk/>
            <pc:sldMk cId="567671898" sldId="415"/>
            <ac:picMk id="5" creationId="{59F97A3E-1EE5-BA0A-16FD-DE6B22CA4D67}"/>
          </ac:picMkLst>
        </pc:picChg>
        <pc:picChg chg="add del mod">
          <ac:chgData name="e202110812 (Caparachin Villaverde, Nanto Gustavo)" userId="S::e202110812@upc.edu.pe::00a1e654-bccd-483d-9aa2-2996710ce86c" providerId="AD" clId="Web-{3C738E59-9248-3F6E-1DB8-0FF16D3DA686}" dt="2022-04-30T00:28:35.190" v="40"/>
          <ac:picMkLst>
            <pc:docMk/>
            <pc:sldMk cId="567671898" sldId="415"/>
            <ac:picMk id="6" creationId="{EB940E45-E017-229F-1624-E4D3B1F06354}"/>
          </ac:picMkLst>
        </pc:picChg>
        <pc:picChg chg="add mod">
          <ac:chgData name="e202110812 (Caparachin Villaverde, Nanto Gustavo)" userId="S::e202110812@upc.edu.pe::00a1e654-bccd-483d-9aa2-2996710ce86c" providerId="AD" clId="Web-{3C738E59-9248-3F6E-1DB8-0FF16D3DA686}" dt="2022-04-30T00:46:42.636" v="324" actId="1076"/>
          <ac:picMkLst>
            <pc:docMk/>
            <pc:sldMk cId="567671898" sldId="415"/>
            <ac:picMk id="7" creationId="{0A673533-1082-D41F-BD03-878D091ECEE8}"/>
          </ac:picMkLst>
        </pc:picChg>
      </pc:sldChg>
      <pc:sldChg chg="add del">
        <pc:chgData name="e202110812 (Caparachin Villaverde, Nanto Gustavo)" userId="S::e202110812@upc.edu.pe::00a1e654-bccd-483d-9aa2-2996710ce86c" providerId="AD" clId="Web-{3C738E59-9248-3F6E-1DB8-0FF16D3DA686}" dt="2022-04-30T00:27:16.360" v="12"/>
        <pc:sldMkLst>
          <pc:docMk/>
          <pc:sldMk cId="867802309" sldId="415"/>
        </pc:sldMkLst>
      </pc:sldChg>
      <pc:sldChg chg="addSp delSp modSp new ord">
        <pc:chgData name="e202110812 (Caparachin Villaverde, Nanto Gustavo)" userId="S::e202110812@upc.edu.pe::00a1e654-bccd-483d-9aa2-2996710ce86c" providerId="AD" clId="Web-{3C738E59-9248-3F6E-1DB8-0FF16D3DA686}" dt="2022-04-30T02:18:09.568" v="1295" actId="20577"/>
        <pc:sldMkLst>
          <pc:docMk/>
          <pc:sldMk cId="2723948251" sldId="416"/>
        </pc:sldMkLst>
        <pc:spChg chg="mod">
          <ac:chgData name="e202110812 (Caparachin Villaverde, Nanto Gustavo)" userId="S::e202110812@upc.edu.pe::00a1e654-bccd-483d-9aa2-2996710ce86c" providerId="AD" clId="Web-{3C738E59-9248-3F6E-1DB8-0FF16D3DA686}" dt="2022-04-30T02:18:09.568" v="1295" actId="20577"/>
          <ac:spMkLst>
            <pc:docMk/>
            <pc:sldMk cId="2723948251" sldId="416"/>
            <ac:spMk id="2" creationId="{8FFE0797-10DF-3B10-EB12-D5A0BF60D02B}"/>
          </ac:spMkLst>
        </pc:spChg>
        <pc:spChg chg="del">
          <ac:chgData name="e202110812 (Caparachin Villaverde, Nanto Gustavo)" userId="S::e202110812@upc.edu.pe::00a1e654-bccd-483d-9aa2-2996710ce86c" providerId="AD" clId="Web-{3C738E59-9248-3F6E-1DB8-0FF16D3DA686}" dt="2022-04-30T00:44:53.537" v="317"/>
          <ac:spMkLst>
            <pc:docMk/>
            <pc:sldMk cId="2723948251" sldId="416"/>
            <ac:spMk id="2" creationId="{901E79DD-9AE1-3FBA-3D37-0B9B749A5E48}"/>
          </ac:spMkLst>
        </pc:spChg>
        <pc:spChg chg="del">
          <ac:chgData name="e202110812 (Caparachin Villaverde, Nanto Gustavo)" userId="S::e202110812@upc.edu.pe::00a1e654-bccd-483d-9aa2-2996710ce86c" providerId="AD" clId="Web-{3C738E59-9248-3F6E-1DB8-0FF16D3DA686}" dt="2022-04-30T00:32:16.553" v="73"/>
          <ac:spMkLst>
            <pc:docMk/>
            <pc:sldMk cId="2723948251" sldId="416"/>
            <ac:spMk id="3" creationId="{A7326AAE-D1BD-AF6D-A9EE-A23307805419}"/>
          </ac:spMkLst>
        </pc:spChg>
        <pc:spChg chg="del">
          <ac:chgData name="e202110812 (Caparachin Villaverde, Nanto Gustavo)" userId="S::e202110812@upc.edu.pe::00a1e654-bccd-483d-9aa2-2996710ce86c" providerId="AD" clId="Web-{3C738E59-9248-3F6E-1DB8-0FF16D3DA686}" dt="2022-04-30T00:29:04.847" v="48"/>
          <ac:spMkLst>
            <pc:docMk/>
            <pc:sldMk cId="2723948251" sldId="416"/>
            <ac:spMk id="4" creationId="{4B0F7515-6563-2709-CAAC-0BCD7F8F0EF5}"/>
          </ac:spMkLst>
        </pc:spChg>
        <pc:spChg chg="add del">
          <ac:chgData name="e202110812 (Caparachin Villaverde, Nanto Gustavo)" userId="S::e202110812@upc.edu.pe::00a1e654-bccd-483d-9aa2-2996710ce86c" providerId="AD" clId="Web-{3C738E59-9248-3F6E-1DB8-0FF16D3DA686}" dt="2022-04-30T00:32:14.475" v="72"/>
          <ac:spMkLst>
            <pc:docMk/>
            <pc:sldMk cId="2723948251" sldId="416"/>
            <ac:spMk id="7" creationId="{9CA48965-A8D0-0CF2-36AD-203191C869B6}"/>
          </ac:spMkLst>
        </pc:spChg>
        <pc:spChg chg="add mod">
          <ac:chgData name="e202110812 (Caparachin Villaverde, Nanto Gustavo)" userId="S::e202110812@upc.edu.pe::00a1e654-bccd-483d-9aa2-2996710ce86c" providerId="AD" clId="Web-{3C738E59-9248-3F6E-1DB8-0FF16D3DA686}" dt="2022-04-30T00:32:17.647" v="74"/>
          <ac:spMkLst>
            <pc:docMk/>
            <pc:sldMk cId="2723948251" sldId="416"/>
            <ac:spMk id="9" creationId="{A359F5DB-6B9E-32B0-523B-0C2BC3DC31AC}"/>
          </ac:spMkLst>
        </pc:spChg>
        <pc:picChg chg="add mod">
          <ac:chgData name="e202110812 (Caparachin Villaverde, Nanto Gustavo)" userId="S::e202110812@upc.edu.pe::00a1e654-bccd-483d-9aa2-2996710ce86c" providerId="AD" clId="Web-{3C738E59-9248-3F6E-1DB8-0FF16D3DA686}" dt="2022-04-30T00:29:10.706" v="51" actId="1076"/>
          <ac:picMkLst>
            <pc:docMk/>
            <pc:sldMk cId="2723948251" sldId="416"/>
            <ac:picMk id="5" creationId="{5E47E77C-3289-AE67-5CAD-325CC3385552}"/>
          </ac:picMkLst>
        </pc:picChg>
      </pc:sldChg>
      <pc:sldChg chg="add del">
        <pc:chgData name="e202110812 (Caparachin Villaverde, Nanto Gustavo)" userId="S::e202110812@upc.edu.pe::00a1e654-bccd-483d-9aa2-2996710ce86c" providerId="AD" clId="Web-{3C738E59-9248-3F6E-1DB8-0FF16D3DA686}" dt="2022-04-30T00:27:16.360" v="11"/>
        <pc:sldMkLst>
          <pc:docMk/>
          <pc:sldMk cId="3719931752" sldId="416"/>
        </pc:sldMkLst>
      </pc:sldChg>
      <pc:sldChg chg="addSp delSp modSp new">
        <pc:chgData name="e202110812 (Caparachin Villaverde, Nanto Gustavo)" userId="S::e202110812@upc.edu.pe::00a1e654-bccd-483d-9aa2-2996710ce86c" providerId="AD" clId="Web-{3C738E59-9248-3F6E-1DB8-0FF16D3DA686}" dt="2022-04-30T01:12:35.907" v="333" actId="1076"/>
        <pc:sldMkLst>
          <pc:docMk/>
          <pc:sldMk cId="1497509840" sldId="417"/>
        </pc:sldMkLst>
        <pc:spChg chg="del">
          <ac:chgData name="e202110812 (Caparachin Villaverde, Nanto Gustavo)" userId="S::e202110812@upc.edu.pe::00a1e654-bccd-483d-9aa2-2996710ce86c" providerId="AD" clId="Web-{3C738E59-9248-3F6E-1DB8-0FF16D3DA686}" dt="2022-04-30T01:12:10.390" v="328"/>
          <ac:spMkLst>
            <pc:docMk/>
            <pc:sldMk cId="1497509840" sldId="417"/>
            <ac:spMk id="2" creationId="{9E79588D-CA43-7E95-9BE5-AB06700211BB}"/>
          </ac:spMkLst>
        </pc:spChg>
        <pc:spChg chg="del">
          <ac:chgData name="e202110812 (Caparachin Villaverde, Nanto Gustavo)" userId="S::e202110812@upc.edu.pe::00a1e654-bccd-483d-9aa2-2996710ce86c" providerId="AD" clId="Web-{3C738E59-9248-3F6E-1DB8-0FF16D3DA686}" dt="2022-04-30T00:32:09.428" v="69"/>
          <ac:spMkLst>
            <pc:docMk/>
            <pc:sldMk cId="1497509840" sldId="417"/>
            <ac:spMk id="3" creationId="{5880123B-B549-33E6-0F07-F7EFAF33BB63}"/>
          </ac:spMkLst>
        </pc:spChg>
        <pc:spChg chg="del">
          <ac:chgData name="e202110812 (Caparachin Villaverde, Nanto Gustavo)" userId="S::e202110812@upc.edu.pe::00a1e654-bccd-483d-9aa2-2996710ce86c" providerId="AD" clId="Web-{3C738E59-9248-3F6E-1DB8-0FF16D3DA686}" dt="2022-04-30T00:29:23.019" v="52"/>
          <ac:spMkLst>
            <pc:docMk/>
            <pc:sldMk cId="1497509840" sldId="417"/>
            <ac:spMk id="4" creationId="{B854FF29-9148-B6D9-BBD7-EAC5DEDAFAEA}"/>
          </ac:spMkLst>
        </pc:spChg>
        <pc:spChg chg="add del">
          <ac:chgData name="e202110812 (Caparachin Villaverde, Nanto Gustavo)" userId="S::e202110812@upc.edu.pe::00a1e654-bccd-483d-9aa2-2996710ce86c" providerId="AD" clId="Web-{3C738E59-9248-3F6E-1DB8-0FF16D3DA686}" dt="2022-04-30T00:32:10.600" v="70"/>
          <ac:spMkLst>
            <pc:docMk/>
            <pc:sldMk cId="1497509840" sldId="417"/>
            <ac:spMk id="7" creationId="{05EC2B0B-680A-57F2-C1DF-EE533BF7AF81}"/>
          </ac:spMkLst>
        </pc:spChg>
        <pc:spChg chg="add mod">
          <ac:chgData name="e202110812 (Caparachin Villaverde, Nanto Gustavo)" userId="S::e202110812@upc.edu.pe::00a1e654-bccd-483d-9aa2-2996710ce86c" providerId="AD" clId="Web-{3C738E59-9248-3F6E-1DB8-0FF16D3DA686}" dt="2022-04-30T00:32:11.616" v="71"/>
          <ac:spMkLst>
            <pc:docMk/>
            <pc:sldMk cId="1497509840" sldId="417"/>
            <ac:spMk id="9" creationId="{772B5DE3-14F5-820B-FBB8-95AA11CCD033}"/>
          </ac:spMkLst>
        </pc:spChg>
        <pc:spChg chg="add mod">
          <ac:chgData name="e202110812 (Caparachin Villaverde, Nanto Gustavo)" userId="S::e202110812@upc.edu.pe::00a1e654-bccd-483d-9aa2-2996710ce86c" providerId="AD" clId="Web-{3C738E59-9248-3F6E-1DB8-0FF16D3DA686}" dt="2022-04-30T01:12:34.360" v="332" actId="20577"/>
          <ac:spMkLst>
            <pc:docMk/>
            <pc:sldMk cId="1497509840" sldId="417"/>
            <ac:spMk id="10" creationId="{B254E5FB-7BD0-67B1-942A-D67E17AF45ED}"/>
          </ac:spMkLst>
        </pc:spChg>
        <pc:picChg chg="add mod ord">
          <ac:chgData name="e202110812 (Caparachin Villaverde, Nanto Gustavo)" userId="S::e202110812@upc.edu.pe::00a1e654-bccd-483d-9aa2-2996710ce86c" providerId="AD" clId="Web-{3C738E59-9248-3F6E-1DB8-0FF16D3DA686}" dt="2022-04-30T01:12:35.907" v="333" actId="1076"/>
          <ac:picMkLst>
            <pc:docMk/>
            <pc:sldMk cId="1497509840" sldId="417"/>
            <ac:picMk id="5" creationId="{EFE86C8D-C7CD-BC8A-8A57-7D95A3063AD6}"/>
          </ac:picMkLst>
        </pc:picChg>
      </pc:sldChg>
      <pc:sldChg chg="add del">
        <pc:chgData name="e202110812 (Caparachin Villaverde, Nanto Gustavo)" userId="S::e202110812@upc.edu.pe::00a1e654-bccd-483d-9aa2-2996710ce86c" providerId="AD" clId="Web-{3C738E59-9248-3F6E-1DB8-0FF16D3DA686}" dt="2022-04-30T00:27:16.360" v="10"/>
        <pc:sldMkLst>
          <pc:docMk/>
          <pc:sldMk cId="3921048573" sldId="417"/>
        </pc:sldMkLst>
      </pc:sldChg>
      <pc:sldChg chg="add del">
        <pc:chgData name="e202110812 (Caparachin Villaverde, Nanto Gustavo)" userId="S::e202110812@upc.edu.pe::00a1e654-bccd-483d-9aa2-2996710ce86c" providerId="AD" clId="Web-{3C738E59-9248-3F6E-1DB8-0FF16D3DA686}" dt="2022-04-30T00:27:16.360" v="9"/>
        <pc:sldMkLst>
          <pc:docMk/>
          <pc:sldMk cId="1771827285" sldId="418"/>
        </pc:sldMkLst>
      </pc:sldChg>
      <pc:sldChg chg="addSp delSp modSp new">
        <pc:chgData name="e202110812 (Caparachin Villaverde, Nanto Gustavo)" userId="S::e202110812@upc.edu.pe::00a1e654-bccd-483d-9aa2-2996710ce86c" providerId="AD" clId="Web-{3C738E59-9248-3F6E-1DB8-0FF16D3DA686}" dt="2022-04-30T01:16:18.367" v="363" actId="20577"/>
        <pc:sldMkLst>
          <pc:docMk/>
          <pc:sldMk cId="1940321595" sldId="418"/>
        </pc:sldMkLst>
        <pc:spChg chg="del">
          <ac:chgData name="e202110812 (Caparachin Villaverde, Nanto Gustavo)" userId="S::e202110812@upc.edu.pe::00a1e654-bccd-483d-9aa2-2996710ce86c" providerId="AD" clId="Web-{3C738E59-9248-3F6E-1DB8-0FF16D3DA686}" dt="2022-04-30T00:45:10.181" v="318"/>
          <ac:spMkLst>
            <pc:docMk/>
            <pc:sldMk cId="1940321595" sldId="418"/>
            <ac:spMk id="2" creationId="{7F38A223-0C4F-6D13-C794-F0AD32CD518A}"/>
          </ac:spMkLst>
        </pc:spChg>
        <pc:spChg chg="del">
          <ac:chgData name="e202110812 (Caparachin Villaverde, Nanto Gustavo)" userId="S::e202110812@upc.edu.pe::00a1e654-bccd-483d-9aa2-2996710ce86c" providerId="AD" clId="Web-{3C738E59-9248-3F6E-1DB8-0FF16D3DA686}" dt="2022-04-30T00:32:05.194" v="67"/>
          <ac:spMkLst>
            <pc:docMk/>
            <pc:sldMk cId="1940321595" sldId="418"/>
            <ac:spMk id="3" creationId="{1D155CDC-991F-31A3-DF65-F2F1D3FAB8C8}"/>
          </ac:spMkLst>
        </pc:spChg>
        <pc:spChg chg="del">
          <ac:chgData name="e202110812 (Caparachin Villaverde, Nanto Gustavo)" userId="S::e202110812@upc.edu.pe::00a1e654-bccd-483d-9aa2-2996710ce86c" providerId="AD" clId="Web-{3C738E59-9248-3F6E-1DB8-0FF16D3DA686}" dt="2022-04-30T00:29:39.566" v="57"/>
          <ac:spMkLst>
            <pc:docMk/>
            <pc:sldMk cId="1940321595" sldId="418"/>
            <ac:spMk id="4" creationId="{A6308EAF-3760-C481-31F3-36570705381F}"/>
          </ac:spMkLst>
        </pc:spChg>
        <pc:spChg chg="add del">
          <ac:chgData name="e202110812 (Caparachin Villaverde, Nanto Gustavo)" userId="S::e202110812@upc.edu.pe::00a1e654-bccd-483d-9aa2-2996710ce86c" providerId="AD" clId="Web-{3C738E59-9248-3F6E-1DB8-0FF16D3DA686}" dt="2022-04-30T00:32:02.756" v="66"/>
          <ac:spMkLst>
            <pc:docMk/>
            <pc:sldMk cId="1940321595" sldId="418"/>
            <ac:spMk id="7" creationId="{086013D0-8F1D-4901-5CDD-E7D49E69F040}"/>
          </ac:spMkLst>
        </pc:spChg>
        <pc:spChg chg="add mod">
          <ac:chgData name="e202110812 (Caparachin Villaverde, Nanto Gustavo)" userId="S::e202110812@upc.edu.pe::00a1e654-bccd-483d-9aa2-2996710ce86c" providerId="AD" clId="Web-{3C738E59-9248-3F6E-1DB8-0FF16D3DA686}" dt="2022-04-30T00:32:06.397" v="68"/>
          <ac:spMkLst>
            <pc:docMk/>
            <pc:sldMk cId="1940321595" sldId="418"/>
            <ac:spMk id="9" creationId="{0D567E8F-88B6-9825-6FB1-D16FDD395411}"/>
          </ac:spMkLst>
        </pc:spChg>
        <pc:spChg chg="add mod">
          <ac:chgData name="e202110812 (Caparachin Villaverde, Nanto Gustavo)" userId="S::e202110812@upc.edu.pe::00a1e654-bccd-483d-9aa2-2996710ce86c" providerId="AD" clId="Web-{3C738E59-9248-3F6E-1DB8-0FF16D3DA686}" dt="2022-04-30T01:16:18.367" v="363" actId="20577"/>
          <ac:spMkLst>
            <pc:docMk/>
            <pc:sldMk cId="1940321595" sldId="418"/>
            <ac:spMk id="10" creationId="{B68EDA8D-7F8F-2F44-713A-57AC5583B0CB}"/>
          </ac:spMkLst>
        </pc:spChg>
        <pc:picChg chg="add mod ord">
          <ac:chgData name="e202110812 (Caparachin Villaverde, Nanto Gustavo)" userId="S::e202110812@upc.edu.pe::00a1e654-bccd-483d-9aa2-2996710ce86c" providerId="AD" clId="Web-{3C738E59-9248-3F6E-1DB8-0FF16D3DA686}" dt="2022-04-30T01:15:16.178" v="346" actId="1076"/>
          <ac:picMkLst>
            <pc:docMk/>
            <pc:sldMk cId="1940321595" sldId="418"/>
            <ac:picMk id="5" creationId="{55B2A72A-79FD-91D0-9E49-B805DE51A831}"/>
          </ac:picMkLst>
        </pc:picChg>
      </pc:sldChg>
      <pc:sldChg chg="new del">
        <pc:chgData name="e202110812 (Caparachin Villaverde, Nanto Gustavo)" userId="S::e202110812@upc.edu.pe::00a1e654-bccd-483d-9aa2-2996710ce86c" providerId="AD" clId="Web-{3C738E59-9248-3F6E-1DB8-0FF16D3DA686}" dt="2022-04-30T00:29:41.207" v="58"/>
        <pc:sldMkLst>
          <pc:docMk/>
          <pc:sldMk cId="1341396578" sldId="419"/>
        </pc:sldMkLst>
      </pc:sldChg>
      <pc:sldChg chg="add del">
        <pc:chgData name="e202110812 (Caparachin Villaverde, Nanto Gustavo)" userId="S::e202110812@upc.edu.pe::00a1e654-bccd-483d-9aa2-2996710ce86c" providerId="AD" clId="Web-{3C738E59-9248-3F6E-1DB8-0FF16D3DA686}" dt="2022-04-30T00:27:16.360" v="8"/>
        <pc:sldMkLst>
          <pc:docMk/>
          <pc:sldMk cId="1540151188" sldId="419"/>
        </pc:sldMkLst>
      </pc:sldChg>
      <pc:sldChg chg="addSp delSp modSp new">
        <pc:chgData name="e202110812 (Caparachin Villaverde, Nanto Gustavo)" userId="S::e202110812@upc.edu.pe::00a1e654-bccd-483d-9aa2-2996710ce86c" providerId="AD" clId="Web-{3C738E59-9248-3F6E-1DB8-0FF16D3DA686}" dt="2022-04-30T02:07:43.726" v="891" actId="20577"/>
        <pc:sldMkLst>
          <pc:docMk/>
          <pc:sldMk cId="2609907327" sldId="419"/>
        </pc:sldMkLst>
        <pc:spChg chg="del">
          <ac:chgData name="e202110812 (Caparachin Villaverde, Nanto Gustavo)" userId="S::e202110812@upc.edu.pe::00a1e654-bccd-483d-9aa2-2996710ce86c" providerId="AD" clId="Web-{3C738E59-9248-3F6E-1DB8-0FF16D3DA686}" dt="2022-04-30T01:52:18.658" v="367"/>
          <ac:spMkLst>
            <pc:docMk/>
            <pc:sldMk cId="2609907327" sldId="419"/>
            <ac:spMk id="2" creationId="{A7CDEF2C-A88A-3393-42AD-FB6EB42A1E23}"/>
          </ac:spMkLst>
        </pc:spChg>
        <pc:spChg chg="del">
          <ac:chgData name="e202110812 (Caparachin Villaverde, Nanto Gustavo)" userId="S::e202110812@upc.edu.pe::00a1e654-bccd-483d-9aa2-2996710ce86c" providerId="AD" clId="Web-{3C738E59-9248-3F6E-1DB8-0FF16D3DA686}" dt="2022-04-30T01:52:18.658" v="366"/>
          <ac:spMkLst>
            <pc:docMk/>
            <pc:sldMk cId="2609907327" sldId="419"/>
            <ac:spMk id="3" creationId="{D167071E-B4E6-0661-F256-F02981EADED5}"/>
          </ac:spMkLst>
        </pc:spChg>
        <pc:spChg chg="del">
          <ac:chgData name="e202110812 (Caparachin Villaverde, Nanto Gustavo)" userId="S::e202110812@upc.edu.pe::00a1e654-bccd-483d-9aa2-2996710ce86c" providerId="AD" clId="Web-{3C738E59-9248-3F6E-1DB8-0FF16D3DA686}" dt="2022-04-30T01:52:18.658" v="365"/>
          <ac:spMkLst>
            <pc:docMk/>
            <pc:sldMk cId="2609907327" sldId="419"/>
            <ac:spMk id="4" creationId="{06E6BA66-8F22-BAF0-4533-3ED21F382F32}"/>
          </ac:spMkLst>
        </pc:spChg>
        <pc:spChg chg="add mod">
          <ac:chgData name="e202110812 (Caparachin Villaverde, Nanto Gustavo)" userId="S::e202110812@upc.edu.pe::00a1e654-bccd-483d-9aa2-2996710ce86c" providerId="AD" clId="Web-{3C738E59-9248-3F6E-1DB8-0FF16D3DA686}" dt="2022-04-30T01:56:57.134" v="424"/>
          <ac:spMkLst>
            <pc:docMk/>
            <pc:sldMk cId="2609907327" sldId="419"/>
            <ac:spMk id="6" creationId="{1D208C98-BF26-A220-4915-81B927ECB3DD}"/>
          </ac:spMkLst>
        </pc:spChg>
        <pc:spChg chg="add del mod">
          <ac:chgData name="e202110812 (Caparachin Villaverde, Nanto Gustavo)" userId="S::e202110812@upc.edu.pe::00a1e654-bccd-483d-9aa2-2996710ce86c" providerId="AD" clId="Web-{3C738E59-9248-3F6E-1DB8-0FF16D3DA686}" dt="2022-04-30T02:06:46.553" v="836"/>
          <ac:spMkLst>
            <pc:docMk/>
            <pc:sldMk cId="2609907327" sldId="419"/>
            <ac:spMk id="8" creationId="{6ED5516E-E37C-62C6-E48F-191DC9FF0EFA}"/>
          </ac:spMkLst>
        </pc:spChg>
        <pc:spChg chg="add del mod">
          <ac:chgData name="e202110812 (Caparachin Villaverde, Nanto Gustavo)" userId="S::e202110812@upc.edu.pe::00a1e654-bccd-483d-9aa2-2996710ce86c" providerId="AD" clId="Web-{3C738E59-9248-3F6E-1DB8-0FF16D3DA686}" dt="2022-04-30T02:06:50.444" v="839"/>
          <ac:spMkLst>
            <pc:docMk/>
            <pc:sldMk cId="2609907327" sldId="419"/>
            <ac:spMk id="10" creationId="{1356EA93-054B-55CB-3091-70958A5A8765}"/>
          </ac:spMkLst>
        </pc:spChg>
        <pc:spChg chg="add del">
          <ac:chgData name="e202110812 (Caparachin Villaverde, Nanto Gustavo)" userId="S::e202110812@upc.edu.pe::00a1e654-bccd-483d-9aa2-2996710ce86c" providerId="AD" clId="Web-{3C738E59-9248-3F6E-1DB8-0FF16D3DA686}" dt="2022-04-30T02:06:48.537" v="838"/>
          <ac:spMkLst>
            <pc:docMk/>
            <pc:sldMk cId="2609907327" sldId="419"/>
            <ac:spMk id="12" creationId="{31B2FF19-EC15-51BD-32A5-7A76990A2E3A}"/>
          </ac:spMkLst>
        </pc:spChg>
        <pc:spChg chg="add mod">
          <ac:chgData name="e202110812 (Caparachin Villaverde, Nanto Gustavo)" userId="S::e202110812@upc.edu.pe::00a1e654-bccd-483d-9aa2-2996710ce86c" providerId="AD" clId="Web-{3C738E59-9248-3F6E-1DB8-0FF16D3DA686}" dt="2022-04-30T02:07:43.726" v="891" actId="20577"/>
          <ac:spMkLst>
            <pc:docMk/>
            <pc:sldMk cId="2609907327" sldId="419"/>
            <ac:spMk id="14" creationId="{BCFFF3B9-5A93-7FC8-C35F-348A07AF3D7C}"/>
          </ac:spMkLst>
        </pc:spChg>
        <pc:picChg chg="add mod">
          <ac:chgData name="e202110812 (Caparachin Villaverde, Nanto Gustavo)" userId="S::e202110812@upc.edu.pe::00a1e654-bccd-483d-9aa2-2996710ce86c" providerId="AD" clId="Web-{3C738E59-9248-3F6E-1DB8-0FF16D3DA686}" dt="2022-04-30T01:55:47.757" v="390" actId="1076"/>
          <ac:picMkLst>
            <pc:docMk/>
            <pc:sldMk cId="2609907327" sldId="419"/>
            <ac:picMk id="5" creationId="{D2AA210F-BA90-18F9-15A9-C54465A6EBB1}"/>
          </ac:picMkLst>
        </pc:picChg>
      </pc:sldChg>
      <pc:sldChg chg="modSp del">
        <pc:chgData name="e202110812 (Caparachin Villaverde, Nanto Gustavo)" userId="S::e202110812@upc.edu.pe::00a1e654-bccd-483d-9aa2-2996710ce86c" providerId="AD" clId="Web-{3C738E59-9248-3F6E-1DB8-0FF16D3DA686}" dt="2022-04-30T00:44:41.334" v="315"/>
        <pc:sldMkLst>
          <pc:docMk/>
          <pc:sldMk cId="2699731449" sldId="419"/>
        </pc:sldMkLst>
        <pc:picChg chg="mod">
          <ac:chgData name="e202110812 (Caparachin Villaverde, Nanto Gustavo)" userId="S::e202110812@upc.edu.pe::00a1e654-bccd-483d-9aa2-2996710ce86c" providerId="AD" clId="Web-{3C738E59-9248-3F6E-1DB8-0FF16D3DA686}" dt="2022-04-30T00:44:26.787" v="313"/>
          <ac:picMkLst>
            <pc:docMk/>
            <pc:sldMk cId="2699731449" sldId="419"/>
            <ac:picMk id="6" creationId="{3FE0E530-5C34-5788-683D-07EFB38EB6D8}"/>
          </ac:picMkLst>
        </pc:picChg>
      </pc:sldChg>
      <pc:sldChg chg="add del">
        <pc:chgData name="e202110812 (Caparachin Villaverde, Nanto Gustavo)" userId="S::e202110812@upc.edu.pe::00a1e654-bccd-483d-9aa2-2996710ce86c" providerId="AD" clId="Web-{3C738E59-9248-3F6E-1DB8-0FF16D3DA686}" dt="2022-04-30T00:27:16.360" v="7"/>
        <pc:sldMkLst>
          <pc:docMk/>
          <pc:sldMk cId="1470557320" sldId="420"/>
        </pc:sldMkLst>
      </pc:sldChg>
      <pc:sldChg chg="addSp delSp modSp new">
        <pc:chgData name="e202110812 (Caparachin Villaverde, Nanto Gustavo)" userId="S::e202110812@upc.edu.pe::00a1e654-bccd-483d-9aa2-2996710ce86c" providerId="AD" clId="Web-{3C738E59-9248-3F6E-1DB8-0FF16D3DA686}" dt="2022-04-30T02:07:20.679" v="875" actId="20577"/>
        <pc:sldMkLst>
          <pc:docMk/>
          <pc:sldMk cId="1695720059" sldId="420"/>
        </pc:sldMkLst>
        <pc:spChg chg="del">
          <ac:chgData name="e202110812 (Caparachin Villaverde, Nanto Gustavo)" userId="S::e202110812@upc.edu.pe::00a1e654-bccd-483d-9aa2-2996710ce86c" providerId="AD" clId="Web-{3C738E59-9248-3F6E-1DB8-0FF16D3DA686}" dt="2022-04-30T01:55:06.569" v="375"/>
          <ac:spMkLst>
            <pc:docMk/>
            <pc:sldMk cId="1695720059" sldId="420"/>
            <ac:spMk id="2" creationId="{1E034323-43BF-A4C0-793A-776C92BFC33A}"/>
          </ac:spMkLst>
        </pc:spChg>
        <pc:spChg chg="del">
          <ac:chgData name="e202110812 (Caparachin Villaverde, Nanto Gustavo)" userId="S::e202110812@upc.edu.pe::00a1e654-bccd-483d-9aa2-2996710ce86c" providerId="AD" clId="Web-{3C738E59-9248-3F6E-1DB8-0FF16D3DA686}" dt="2022-04-30T01:57:00.805" v="425"/>
          <ac:spMkLst>
            <pc:docMk/>
            <pc:sldMk cId="1695720059" sldId="420"/>
            <ac:spMk id="3" creationId="{5C99EEF1-B154-61FB-3238-9E6A8D4C9179}"/>
          </ac:spMkLst>
        </pc:spChg>
        <pc:spChg chg="del">
          <ac:chgData name="e202110812 (Caparachin Villaverde, Nanto Gustavo)" userId="S::e202110812@upc.edu.pe::00a1e654-bccd-483d-9aa2-2996710ce86c" providerId="AD" clId="Web-{3C738E59-9248-3F6E-1DB8-0FF16D3DA686}" dt="2022-04-30T01:55:06.569" v="374"/>
          <ac:spMkLst>
            <pc:docMk/>
            <pc:sldMk cId="1695720059" sldId="420"/>
            <ac:spMk id="4" creationId="{9BB32155-EFC9-D057-9A19-C081EF43EAF5}"/>
          </ac:spMkLst>
        </pc:spChg>
        <pc:spChg chg="add mod">
          <ac:chgData name="e202110812 (Caparachin Villaverde, Nanto Gustavo)" userId="S::e202110812@upc.edu.pe::00a1e654-bccd-483d-9aa2-2996710ce86c" providerId="AD" clId="Web-{3C738E59-9248-3F6E-1DB8-0FF16D3DA686}" dt="2022-04-30T02:07:20.679" v="875" actId="20577"/>
          <ac:spMkLst>
            <pc:docMk/>
            <pc:sldMk cId="1695720059" sldId="420"/>
            <ac:spMk id="8" creationId="{B6D3A66F-FF74-720E-8E62-2255AE004BC0}"/>
          </ac:spMkLst>
        </pc:spChg>
        <pc:spChg chg="add del mod">
          <ac:chgData name="e202110812 (Caparachin Villaverde, Nanto Gustavo)" userId="S::e202110812@upc.edu.pe::00a1e654-bccd-483d-9aa2-2996710ce86c" providerId="AD" clId="Web-{3C738E59-9248-3F6E-1DB8-0FF16D3DA686}" dt="2022-04-30T02:06:31.959" v="826"/>
          <ac:spMkLst>
            <pc:docMk/>
            <pc:sldMk cId="1695720059" sldId="420"/>
            <ac:spMk id="12" creationId="{2D6A3837-2763-D901-3703-0F24521EB3FB}"/>
          </ac:spMkLst>
        </pc:spChg>
        <pc:spChg chg="add del mod">
          <ac:chgData name="e202110812 (Caparachin Villaverde, Nanto Gustavo)" userId="S::e202110812@upc.edu.pe::00a1e654-bccd-483d-9aa2-2996710ce86c" providerId="AD" clId="Web-{3C738E59-9248-3F6E-1DB8-0FF16D3DA686}" dt="2022-04-30T02:06:36.881" v="834"/>
          <ac:spMkLst>
            <pc:docMk/>
            <pc:sldMk cId="1695720059" sldId="420"/>
            <ac:spMk id="14" creationId="{EEEF915B-82EA-98BC-B718-BE9EEA85248B}"/>
          </ac:spMkLst>
        </pc:spChg>
        <pc:spChg chg="add del mod">
          <ac:chgData name="e202110812 (Caparachin Villaverde, Nanto Gustavo)" userId="S::e202110812@upc.edu.pe::00a1e654-bccd-483d-9aa2-2996710ce86c" providerId="AD" clId="Web-{3C738E59-9248-3F6E-1DB8-0FF16D3DA686}" dt="2022-04-30T02:06:36.006" v="831"/>
          <ac:spMkLst>
            <pc:docMk/>
            <pc:sldMk cId="1695720059" sldId="420"/>
            <ac:spMk id="16" creationId="{111EB593-835A-EE89-1D2F-30AFCED23325}"/>
          </ac:spMkLst>
        </pc:spChg>
        <pc:spChg chg="add del">
          <ac:chgData name="e202110812 (Caparachin Villaverde, Nanto Gustavo)" userId="S::e202110812@upc.edu.pe::00a1e654-bccd-483d-9aa2-2996710ce86c" providerId="AD" clId="Web-{3C738E59-9248-3F6E-1DB8-0FF16D3DA686}" dt="2022-04-30T02:06:36.647" v="833"/>
          <ac:spMkLst>
            <pc:docMk/>
            <pc:sldMk cId="1695720059" sldId="420"/>
            <ac:spMk id="17" creationId="{108CEC1A-B4DF-41AD-0877-CB74EB3C45D6}"/>
          </ac:spMkLst>
        </pc:spChg>
        <pc:spChg chg="add mod">
          <ac:chgData name="e202110812 (Caparachin Villaverde, Nanto Gustavo)" userId="S::e202110812@upc.edu.pe::00a1e654-bccd-483d-9aa2-2996710ce86c" providerId="AD" clId="Web-{3C738E59-9248-3F6E-1DB8-0FF16D3DA686}" dt="2022-04-30T02:06:37.678" v="835"/>
          <ac:spMkLst>
            <pc:docMk/>
            <pc:sldMk cId="1695720059" sldId="420"/>
            <ac:spMk id="19" creationId="{35FC3777-CD66-2A52-FF54-39188FD19E73}"/>
          </ac:spMkLst>
        </pc:spChg>
        <pc:picChg chg="add mod">
          <ac:chgData name="e202110812 (Caparachin Villaverde, Nanto Gustavo)" userId="S::e202110812@upc.edu.pe::00a1e654-bccd-483d-9aa2-2996710ce86c" providerId="AD" clId="Web-{3C738E59-9248-3F6E-1DB8-0FF16D3DA686}" dt="2022-04-30T01:57:14.025" v="437" actId="1076"/>
          <ac:picMkLst>
            <pc:docMk/>
            <pc:sldMk cId="1695720059" sldId="420"/>
            <ac:picMk id="5" creationId="{6B134B18-E7FB-30A9-D577-3FC3433D3AF9}"/>
          </ac:picMkLst>
        </pc:picChg>
        <pc:picChg chg="add mod">
          <ac:chgData name="e202110812 (Caparachin Villaverde, Nanto Gustavo)" userId="S::e202110812@upc.edu.pe::00a1e654-bccd-483d-9aa2-2996710ce86c" providerId="AD" clId="Web-{3C738E59-9248-3F6E-1DB8-0FF16D3DA686}" dt="2022-04-30T01:57:16.509" v="438" actId="1076"/>
          <ac:picMkLst>
            <pc:docMk/>
            <pc:sldMk cId="1695720059" sldId="420"/>
            <ac:picMk id="6" creationId="{C85CFE9E-9EE4-93C2-88F2-5622F54DCF51}"/>
          </ac:picMkLst>
        </pc:picChg>
        <pc:cxnChg chg="add mod">
          <ac:chgData name="e202110812 (Caparachin Villaverde, Nanto Gustavo)" userId="S::e202110812@upc.edu.pe::00a1e654-bccd-483d-9aa2-2996710ce86c" providerId="AD" clId="Web-{3C738E59-9248-3F6E-1DB8-0FF16D3DA686}" dt="2022-04-30T02:03:13.548" v="687" actId="14100"/>
          <ac:cxnSpMkLst>
            <pc:docMk/>
            <pc:sldMk cId="1695720059" sldId="420"/>
            <ac:cxnSpMk id="10" creationId="{720E74A4-2BF1-61A6-F5AF-7EDFE62BA8BE}"/>
          </ac:cxnSpMkLst>
        </pc:cxnChg>
      </pc:sldChg>
      <pc:sldChg chg="addSp delSp modSp new">
        <pc:chgData name="e202110812 (Caparachin Villaverde, Nanto Gustavo)" userId="S::e202110812@upc.edu.pe::00a1e654-bccd-483d-9aa2-2996710ce86c" providerId="AD" clId="Web-{3C738E59-9248-3F6E-1DB8-0FF16D3DA686}" dt="2022-04-30T02:07:27.710" v="876" actId="20577"/>
        <pc:sldMkLst>
          <pc:docMk/>
          <pc:sldMk cId="3155114215" sldId="421"/>
        </pc:sldMkLst>
        <pc:spChg chg="del">
          <ac:chgData name="e202110812 (Caparachin Villaverde, Nanto Gustavo)" userId="S::e202110812@upc.edu.pe::00a1e654-bccd-483d-9aa2-2996710ce86c" providerId="AD" clId="Web-{3C738E59-9248-3F6E-1DB8-0FF16D3DA686}" dt="2022-04-30T02:00:16.825" v="451"/>
          <ac:spMkLst>
            <pc:docMk/>
            <pc:sldMk cId="3155114215" sldId="421"/>
            <ac:spMk id="2" creationId="{BFCDA704-7C67-2567-D952-C19834DE4A9A}"/>
          </ac:spMkLst>
        </pc:spChg>
        <pc:spChg chg="mod">
          <ac:chgData name="e202110812 (Caparachin Villaverde, Nanto Gustavo)" userId="S::e202110812@upc.edu.pe::00a1e654-bccd-483d-9aa2-2996710ce86c" providerId="AD" clId="Web-{3C738E59-9248-3F6E-1DB8-0FF16D3DA686}" dt="2022-04-30T02:07:27.710" v="876" actId="20577"/>
          <ac:spMkLst>
            <pc:docMk/>
            <pc:sldMk cId="3155114215" sldId="421"/>
            <ac:spMk id="3" creationId="{1E86F1DC-86A4-E323-6CCC-86FD35A9D8D1}"/>
          </ac:spMkLst>
        </pc:spChg>
        <pc:spChg chg="del">
          <ac:chgData name="e202110812 (Caparachin Villaverde, Nanto Gustavo)" userId="S::e202110812@upc.edu.pe::00a1e654-bccd-483d-9aa2-2996710ce86c" providerId="AD" clId="Web-{3C738E59-9248-3F6E-1DB8-0FF16D3DA686}" dt="2022-04-30T02:00:15.810" v="450"/>
          <ac:spMkLst>
            <pc:docMk/>
            <pc:sldMk cId="3155114215" sldId="421"/>
            <ac:spMk id="4" creationId="{C92FEBE6-BF3F-226A-77F3-8310565A94CA}"/>
          </ac:spMkLst>
        </pc:spChg>
        <pc:spChg chg="add mod">
          <ac:chgData name="e202110812 (Caparachin Villaverde, Nanto Gustavo)" userId="S::e202110812@upc.edu.pe::00a1e654-bccd-483d-9aa2-2996710ce86c" providerId="AD" clId="Web-{3C738E59-9248-3F6E-1DB8-0FF16D3DA686}" dt="2022-04-30T02:02:11.391" v="671" actId="20577"/>
          <ac:spMkLst>
            <pc:docMk/>
            <pc:sldMk cId="3155114215" sldId="421"/>
            <ac:spMk id="7" creationId="{862298D6-5767-F6E8-48BB-4873397D21A0}"/>
          </ac:spMkLst>
        </pc:spChg>
        <pc:spChg chg="add mod">
          <ac:chgData name="e202110812 (Caparachin Villaverde, Nanto Gustavo)" userId="S::e202110812@upc.edu.pe::00a1e654-bccd-483d-9aa2-2996710ce86c" providerId="AD" clId="Web-{3C738E59-9248-3F6E-1DB8-0FF16D3DA686}" dt="2022-04-30T02:02:00.922" v="669" actId="14100"/>
          <ac:spMkLst>
            <pc:docMk/>
            <pc:sldMk cId="3155114215" sldId="421"/>
            <ac:spMk id="8" creationId="{14A080D2-5CAE-6100-9520-B59CBD671634}"/>
          </ac:spMkLst>
        </pc:spChg>
        <pc:spChg chg="add mod">
          <ac:chgData name="e202110812 (Caparachin Villaverde, Nanto Gustavo)" userId="S::e202110812@upc.edu.pe::00a1e654-bccd-483d-9aa2-2996710ce86c" providerId="AD" clId="Web-{3C738E59-9248-3F6E-1DB8-0FF16D3DA686}" dt="2022-04-30T02:04:57.457" v="770" actId="1076"/>
          <ac:spMkLst>
            <pc:docMk/>
            <pc:sldMk cId="3155114215" sldId="421"/>
            <ac:spMk id="12" creationId="{B5FF3211-42CC-6546-1583-9097414876A2}"/>
          </ac:spMkLst>
        </pc:spChg>
        <pc:spChg chg="add del">
          <ac:chgData name="e202110812 (Caparachin Villaverde, Nanto Gustavo)" userId="S::e202110812@upc.edu.pe::00a1e654-bccd-483d-9aa2-2996710ce86c" providerId="AD" clId="Web-{3C738E59-9248-3F6E-1DB8-0FF16D3DA686}" dt="2022-04-30T02:06:01.958" v="796"/>
          <ac:spMkLst>
            <pc:docMk/>
            <pc:sldMk cId="3155114215" sldId="421"/>
            <ac:spMk id="15" creationId="{7D6F9F00-B4AF-3151-7C4C-4D8D7A50690B}"/>
          </ac:spMkLst>
        </pc:spChg>
        <pc:spChg chg="add del">
          <ac:chgData name="e202110812 (Caparachin Villaverde, Nanto Gustavo)" userId="S::e202110812@upc.edu.pe::00a1e654-bccd-483d-9aa2-2996710ce86c" providerId="AD" clId="Web-{3C738E59-9248-3F6E-1DB8-0FF16D3DA686}" dt="2022-04-30T02:06:06.286" v="798"/>
          <ac:spMkLst>
            <pc:docMk/>
            <pc:sldMk cId="3155114215" sldId="421"/>
            <ac:spMk id="17" creationId="{AE978B68-F5A2-3114-680C-EA45B38BDF87}"/>
          </ac:spMkLst>
        </pc:spChg>
        <pc:picChg chg="add mod">
          <ac:chgData name="e202110812 (Caparachin Villaverde, Nanto Gustavo)" userId="S::e202110812@upc.edu.pe::00a1e654-bccd-483d-9aa2-2996710ce86c" providerId="AD" clId="Web-{3C738E59-9248-3F6E-1DB8-0FF16D3DA686}" dt="2022-04-30T02:00:29.623" v="456" actId="14100"/>
          <ac:picMkLst>
            <pc:docMk/>
            <pc:sldMk cId="3155114215" sldId="421"/>
            <ac:picMk id="5" creationId="{0FB03091-0A4B-2792-1822-391BC701BDB3}"/>
          </ac:picMkLst>
        </pc:picChg>
        <pc:cxnChg chg="add del">
          <ac:chgData name="e202110812 (Caparachin Villaverde, Nanto Gustavo)" userId="S::e202110812@upc.edu.pe::00a1e654-bccd-483d-9aa2-2996710ce86c" providerId="AD" clId="Web-{3C738E59-9248-3F6E-1DB8-0FF16D3DA686}" dt="2022-04-30T02:02:35.797" v="675"/>
          <ac:cxnSpMkLst>
            <pc:docMk/>
            <pc:sldMk cId="3155114215" sldId="421"/>
            <ac:cxnSpMk id="9" creationId="{168F8046-0169-9A03-D070-F4BFF439CFA5}"/>
          </ac:cxnSpMkLst>
        </pc:cxnChg>
        <pc:cxnChg chg="add mod">
          <ac:chgData name="e202110812 (Caparachin Villaverde, Nanto Gustavo)" userId="S::e202110812@upc.edu.pe::00a1e654-bccd-483d-9aa2-2996710ce86c" providerId="AD" clId="Web-{3C738E59-9248-3F6E-1DB8-0FF16D3DA686}" dt="2022-04-30T02:02:52.313" v="680" actId="14100"/>
          <ac:cxnSpMkLst>
            <pc:docMk/>
            <pc:sldMk cId="3155114215" sldId="421"/>
            <ac:cxnSpMk id="10" creationId="{3D042D33-24E8-11F2-34E0-BE0125704DB0}"/>
          </ac:cxnSpMkLst>
        </pc:cxnChg>
        <pc:cxnChg chg="add mod">
          <ac:chgData name="e202110812 (Caparachin Villaverde, Nanto Gustavo)" userId="S::e202110812@upc.edu.pe::00a1e654-bccd-483d-9aa2-2996710ce86c" providerId="AD" clId="Web-{3C738E59-9248-3F6E-1DB8-0FF16D3DA686}" dt="2022-04-30T02:03:03.876" v="684" actId="14100"/>
          <ac:cxnSpMkLst>
            <pc:docMk/>
            <pc:sldMk cId="3155114215" sldId="421"/>
            <ac:cxnSpMk id="11" creationId="{A01E6AB9-DC72-01FB-0662-17DFE8E283D8}"/>
          </ac:cxnSpMkLst>
        </pc:cxnChg>
        <pc:cxnChg chg="add mod">
          <ac:chgData name="e202110812 (Caparachin Villaverde, Nanto Gustavo)" userId="S::e202110812@upc.edu.pe::00a1e654-bccd-483d-9aa2-2996710ce86c" providerId="AD" clId="Web-{3C738E59-9248-3F6E-1DB8-0FF16D3DA686}" dt="2022-04-30T02:05:05.113" v="773" actId="14100"/>
          <ac:cxnSpMkLst>
            <pc:docMk/>
            <pc:sldMk cId="3155114215" sldId="421"/>
            <ac:cxnSpMk id="13" creationId="{2593202C-56E2-D66F-6DD8-952168305DD8}"/>
          </ac:cxnSpMkLst>
        </pc:cxnChg>
      </pc:sldChg>
      <pc:sldChg chg="addSp delSp modSp new">
        <pc:chgData name="e202110812 (Caparachin Villaverde, Nanto Gustavo)" userId="S::e202110812@upc.edu.pe::00a1e654-bccd-483d-9aa2-2996710ce86c" providerId="AD" clId="Web-{3C738E59-9248-3F6E-1DB8-0FF16D3DA686}" dt="2022-04-30T02:12:57.624" v="1129" actId="1076"/>
        <pc:sldMkLst>
          <pc:docMk/>
          <pc:sldMk cId="229405494" sldId="422"/>
        </pc:sldMkLst>
        <pc:spChg chg="del">
          <ac:chgData name="e202110812 (Caparachin Villaverde, Nanto Gustavo)" userId="S::e202110812@upc.edu.pe::00a1e654-bccd-483d-9aa2-2996710ce86c" providerId="AD" clId="Web-{3C738E59-9248-3F6E-1DB8-0FF16D3DA686}" dt="2022-04-30T02:05:43.880" v="778"/>
          <ac:spMkLst>
            <pc:docMk/>
            <pc:sldMk cId="229405494" sldId="422"/>
            <ac:spMk id="2" creationId="{C3EF5F93-4CE7-B19D-C63A-E479E7A25260}"/>
          </ac:spMkLst>
        </pc:spChg>
        <pc:spChg chg="mod">
          <ac:chgData name="e202110812 (Caparachin Villaverde, Nanto Gustavo)" userId="S::e202110812@upc.edu.pe::00a1e654-bccd-483d-9aa2-2996710ce86c" providerId="AD" clId="Web-{3C738E59-9248-3F6E-1DB8-0FF16D3DA686}" dt="2022-04-30T02:08:54.400" v="940" actId="20577"/>
          <ac:spMkLst>
            <pc:docMk/>
            <pc:sldMk cId="229405494" sldId="422"/>
            <ac:spMk id="3" creationId="{43CDE463-F064-83E9-EE1F-F80EBABA32E3}"/>
          </ac:spMkLst>
        </pc:spChg>
        <pc:spChg chg="del">
          <ac:chgData name="e202110812 (Caparachin Villaverde, Nanto Gustavo)" userId="S::e202110812@upc.edu.pe::00a1e654-bccd-483d-9aa2-2996710ce86c" providerId="AD" clId="Web-{3C738E59-9248-3F6E-1DB8-0FF16D3DA686}" dt="2022-04-30T02:05:36.505" v="775"/>
          <ac:spMkLst>
            <pc:docMk/>
            <pc:sldMk cId="229405494" sldId="422"/>
            <ac:spMk id="4" creationId="{2C9AA0F5-D2CE-A750-8095-0B6433DD90C8}"/>
          </ac:spMkLst>
        </pc:spChg>
        <pc:spChg chg="add mod">
          <ac:chgData name="e202110812 (Caparachin Villaverde, Nanto Gustavo)" userId="S::e202110812@upc.edu.pe::00a1e654-bccd-483d-9aa2-2996710ce86c" providerId="AD" clId="Web-{3C738E59-9248-3F6E-1DB8-0FF16D3DA686}" dt="2022-04-30T02:11:35.497" v="1022" actId="1076"/>
          <ac:spMkLst>
            <pc:docMk/>
            <pc:sldMk cId="229405494" sldId="422"/>
            <ac:spMk id="8" creationId="{87524A09-3351-144D-CCF0-EDD5FE727A19}"/>
          </ac:spMkLst>
        </pc:spChg>
        <pc:spChg chg="add mod">
          <ac:chgData name="e202110812 (Caparachin Villaverde, Nanto Gustavo)" userId="S::e202110812@upc.edu.pe::00a1e654-bccd-483d-9aa2-2996710ce86c" providerId="AD" clId="Web-{3C738E59-9248-3F6E-1DB8-0FF16D3DA686}" dt="2022-04-30T02:12:57.624" v="1129" actId="1076"/>
          <ac:spMkLst>
            <pc:docMk/>
            <pc:sldMk cId="229405494" sldId="422"/>
            <ac:spMk id="9" creationId="{901F87A8-BEF9-A34E-A2DC-7F07B830091F}"/>
          </ac:spMkLst>
        </pc:spChg>
        <pc:picChg chg="add mod ord">
          <ac:chgData name="e202110812 (Caparachin Villaverde, Nanto Gustavo)" userId="S::e202110812@upc.edu.pe::00a1e654-bccd-483d-9aa2-2996710ce86c" providerId="AD" clId="Web-{3C738E59-9248-3F6E-1DB8-0FF16D3DA686}" dt="2022-04-30T02:09:02.650" v="947" actId="14100"/>
          <ac:picMkLst>
            <pc:docMk/>
            <pc:sldMk cId="229405494" sldId="422"/>
            <ac:picMk id="5" creationId="{2912EC0F-A589-983A-6FF9-7C99F4FD8917}"/>
          </ac:picMkLst>
        </pc:picChg>
        <pc:picChg chg="add mod">
          <ac:chgData name="e202110812 (Caparachin Villaverde, Nanto Gustavo)" userId="S::e202110812@upc.edu.pe::00a1e654-bccd-483d-9aa2-2996710ce86c" providerId="AD" clId="Web-{3C738E59-9248-3F6E-1DB8-0FF16D3DA686}" dt="2022-04-30T02:11:41.513" v="1023" actId="1076"/>
          <ac:picMkLst>
            <pc:docMk/>
            <pc:sldMk cId="229405494" sldId="422"/>
            <ac:picMk id="6" creationId="{B4CB0778-C910-FD24-5254-2D00DA51D454}"/>
          </ac:picMkLst>
        </pc:picChg>
        <pc:cxnChg chg="add mod">
          <ac:chgData name="e202110812 (Caparachin Villaverde, Nanto Gustavo)" userId="S::e202110812@upc.edu.pe::00a1e654-bccd-483d-9aa2-2996710ce86c" providerId="AD" clId="Web-{3C738E59-9248-3F6E-1DB8-0FF16D3DA686}" dt="2022-04-30T02:12:34.092" v="1078" actId="14100"/>
          <ac:cxnSpMkLst>
            <pc:docMk/>
            <pc:sldMk cId="229405494" sldId="422"/>
            <ac:cxnSpMk id="11" creationId="{83E3FAE1-798C-1052-6320-F65F69093707}"/>
          </ac:cxnSpMkLst>
        </pc:cxnChg>
        <pc:cxnChg chg="add mod">
          <ac:chgData name="e202110812 (Caparachin Villaverde, Nanto Gustavo)" userId="S::e202110812@upc.edu.pe::00a1e654-bccd-483d-9aa2-2996710ce86c" providerId="AD" clId="Web-{3C738E59-9248-3F6E-1DB8-0FF16D3DA686}" dt="2022-04-30T02:12:06.576" v="1034" actId="14100"/>
          <ac:cxnSpMkLst>
            <pc:docMk/>
            <pc:sldMk cId="229405494" sldId="422"/>
            <ac:cxnSpMk id="12" creationId="{09E4CF64-D2E7-CB17-43A8-62F5DDDF7865}"/>
          </ac:cxnSpMkLst>
        </pc:cxnChg>
      </pc:sldChg>
      <pc:sldChg chg="addSp delSp modSp new">
        <pc:chgData name="e202110812 (Caparachin Villaverde, Nanto Gustavo)" userId="S::e202110812@upc.edu.pe::00a1e654-bccd-483d-9aa2-2996710ce86c" providerId="AD" clId="Web-{3C738E59-9248-3F6E-1DB8-0FF16D3DA686}" dt="2022-04-30T02:15:26.658" v="1269" actId="14100"/>
        <pc:sldMkLst>
          <pc:docMk/>
          <pc:sldMk cId="4129906371" sldId="423"/>
        </pc:sldMkLst>
        <pc:spChg chg="del">
          <ac:chgData name="e202110812 (Caparachin Villaverde, Nanto Gustavo)" userId="S::e202110812@upc.edu.pe::00a1e654-bccd-483d-9aa2-2996710ce86c" providerId="AD" clId="Web-{3C738E59-9248-3F6E-1DB8-0FF16D3DA686}" dt="2022-04-30T02:09:35.666" v="950"/>
          <ac:spMkLst>
            <pc:docMk/>
            <pc:sldMk cId="4129906371" sldId="423"/>
            <ac:spMk id="2" creationId="{82C3BAF0-AA12-1E9C-F5FF-4F873E7BD33B}"/>
          </ac:spMkLst>
        </pc:spChg>
        <pc:spChg chg="del">
          <ac:chgData name="e202110812 (Caparachin Villaverde, Nanto Gustavo)" userId="S::e202110812@upc.edu.pe::00a1e654-bccd-483d-9aa2-2996710ce86c" providerId="AD" clId="Web-{3C738E59-9248-3F6E-1DB8-0FF16D3DA686}" dt="2022-04-30T02:13:14.421" v="1134"/>
          <ac:spMkLst>
            <pc:docMk/>
            <pc:sldMk cId="4129906371" sldId="423"/>
            <ac:spMk id="3" creationId="{422B9C32-6F2C-2CE6-3DAD-E7C7043F998D}"/>
          </ac:spMkLst>
        </pc:spChg>
        <pc:spChg chg="del">
          <ac:chgData name="e202110812 (Caparachin Villaverde, Nanto Gustavo)" userId="S::e202110812@upc.edu.pe::00a1e654-bccd-483d-9aa2-2996710ce86c" providerId="AD" clId="Web-{3C738E59-9248-3F6E-1DB8-0FF16D3DA686}" dt="2022-04-30T02:09:35.666" v="949"/>
          <ac:spMkLst>
            <pc:docMk/>
            <pc:sldMk cId="4129906371" sldId="423"/>
            <ac:spMk id="4" creationId="{B4D8C4AD-812C-250A-20C9-DB58944C5056}"/>
          </ac:spMkLst>
        </pc:spChg>
        <pc:spChg chg="add mod">
          <ac:chgData name="e202110812 (Caparachin Villaverde, Nanto Gustavo)" userId="S::e202110812@upc.edu.pe::00a1e654-bccd-483d-9aa2-2996710ce86c" providerId="AD" clId="Web-{3C738E59-9248-3F6E-1DB8-0FF16D3DA686}" dt="2022-04-30T02:14:08.344" v="1189" actId="20577"/>
          <ac:spMkLst>
            <pc:docMk/>
            <pc:sldMk cId="4129906371" sldId="423"/>
            <ac:spMk id="9" creationId="{AF8B8090-ECDA-AE29-7E49-13BBB22536AD}"/>
          </ac:spMkLst>
        </pc:spChg>
        <pc:spChg chg="add del">
          <ac:chgData name="e202110812 (Caparachin Villaverde, Nanto Gustavo)" userId="S::e202110812@upc.edu.pe::00a1e654-bccd-483d-9aa2-2996710ce86c" providerId="AD" clId="Web-{3C738E59-9248-3F6E-1DB8-0FF16D3DA686}" dt="2022-04-30T02:13:11.937" v="1133"/>
          <ac:spMkLst>
            <pc:docMk/>
            <pc:sldMk cId="4129906371" sldId="423"/>
            <ac:spMk id="11" creationId="{AFFE49E4-D1ED-7635-295A-D2635370BBD4}"/>
          </ac:spMkLst>
        </pc:spChg>
        <pc:spChg chg="add mod">
          <ac:chgData name="e202110812 (Caparachin Villaverde, Nanto Gustavo)" userId="S::e202110812@upc.edu.pe::00a1e654-bccd-483d-9aa2-2996710ce86c" providerId="AD" clId="Web-{3C738E59-9248-3F6E-1DB8-0FF16D3DA686}" dt="2022-04-30T02:13:54.922" v="1171" actId="20577"/>
          <ac:spMkLst>
            <pc:docMk/>
            <pc:sldMk cId="4129906371" sldId="423"/>
            <ac:spMk id="13" creationId="{896A3C86-2D64-75CB-24DD-5612E74D78B5}"/>
          </ac:spMkLst>
        </pc:spChg>
        <pc:spChg chg="add mod">
          <ac:chgData name="e202110812 (Caparachin Villaverde, Nanto Gustavo)" userId="S::e202110812@upc.edu.pe::00a1e654-bccd-483d-9aa2-2996710ce86c" providerId="AD" clId="Web-{3C738E59-9248-3F6E-1DB8-0FF16D3DA686}" dt="2022-04-30T02:14:38.360" v="1222" actId="20577"/>
          <ac:spMkLst>
            <pc:docMk/>
            <pc:sldMk cId="4129906371" sldId="423"/>
            <ac:spMk id="14" creationId="{961A7A31-4B87-B35E-8755-B00809B4D468}"/>
          </ac:spMkLst>
        </pc:spChg>
        <pc:spChg chg="add mod">
          <ac:chgData name="e202110812 (Caparachin Villaverde, Nanto Gustavo)" userId="S::e202110812@upc.edu.pe::00a1e654-bccd-483d-9aa2-2996710ce86c" providerId="AD" clId="Web-{3C738E59-9248-3F6E-1DB8-0FF16D3DA686}" dt="2022-04-30T02:14:26.407" v="1207" actId="20577"/>
          <ac:spMkLst>
            <pc:docMk/>
            <pc:sldMk cId="4129906371" sldId="423"/>
            <ac:spMk id="15" creationId="{940BCAFE-39FC-664D-46EB-EF3198109243}"/>
          </ac:spMkLst>
        </pc:spChg>
        <pc:spChg chg="add mod">
          <ac:chgData name="e202110812 (Caparachin Villaverde, Nanto Gustavo)" userId="S::e202110812@upc.edu.pe::00a1e654-bccd-483d-9aa2-2996710ce86c" providerId="AD" clId="Web-{3C738E59-9248-3F6E-1DB8-0FF16D3DA686}" dt="2022-04-30T02:15:02.064" v="1256" actId="20577"/>
          <ac:spMkLst>
            <pc:docMk/>
            <pc:sldMk cId="4129906371" sldId="423"/>
            <ac:spMk id="16" creationId="{FDC3EC86-6BBF-6F0A-9A38-315C2457EC40}"/>
          </ac:spMkLst>
        </pc:spChg>
        <pc:picChg chg="add del mod">
          <ac:chgData name="e202110812 (Caparachin Villaverde, Nanto Gustavo)" userId="S::e202110812@upc.edu.pe::00a1e654-bccd-483d-9aa2-2996710ce86c" providerId="AD" clId="Web-{3C738E59-9248-3F6E-1DB8-0FF16D3DA686}" dt="2022-04-30T02:10:26.339" v="956"/>
          <ac:picMkLst>
            <pc:docMk/>
            <pc:sldMk cId="4129906371" sldId="423"/>
            <ac:picMk id="5" creationId="{735C7EBA-868E-E69C-4FC7-2E4FA8104AF4}"/>
          </ac:picMkLst>
        </pc:picChg>
        <pc:picChg chg="add del mod">
          <ac:chgData name="e202110812 (Caparachin Villaverde, Nanto Gustavo)" userId="S::e202110812@upc.edu.pe::00a1e654-bccd-483d-9aa2-2996710ce86c" providerId="AD" clId="Web-{3C738E59-9248-3F6E-1DB8-0FF16D3DA686}" dt="2022-04-30T02:10:50.152" v="962"/>
          <ac:picMkLst>
            <pc:docMk/>
            <pc:sldMk cId="4129906371" sldId="423"/>
            <ac:picMk id="6" creationId="{28BCCD39-B480-3381-0376-0C2237DB695B}"/>
          </ac:picMkLst>
        </pc:picChg>
        <pc:picChg chg="add mod">
          <ac:chgData name="e202110812 (Caparachin Villaverde, Nanto Gustavo)" userId="S::e202110812@upc.edu.pe::00a1e654-bccd-483d-9aa2-2996710ce86c" providerId="AD" clId="Web-{3C738E59-9248-3F6E-1DB8-0FF16D3DA686}" dt="2022-04-30T02:15:22.565" v="1267" actId="1076"/>
          <ac:picMkLst>
            <pc:docMk/>
            <pc:sldMk cId="4129906371" sldId="423"/>
            <ac:picMk id="7" creationId="{6B303CF3-9921-FAD9-2D53-1FA168F572AA}"/>
          </ac:picMkLst>
        </pc:picChg>
        <pc:cxnChg chg="add mod">
          <ac:chgData name="e202110812 (Caparachin Villaverde, Nanto Gustavo)" userId="S::e202110812@upc.edu.pe::00a1e654-bccd-483d-9aa2-2996710ce86c" providerId="AD" clId="Web-{3C738E59-9248-3F6E-1DB8-0FF16D3DA686}" dt="2022-04-30T02:15:09.361" v="1258" actId="1076"/>
          <ac:cxnSpMkLst>
            <pc:docMk/>
            <pc:sldMk cId="4129906371" sldId="423"/>
            <ac:cxnSpMk id="18" creationId="{6C6B1642-F5A4-D220-05DD-EFE70570254D}"/>
          </ac:cxnSpMkLst>
        </pc:cxnChg>
        <pc:cxnChg chg="add mod">
          <ac:chgData name="e202110812 (Caparachin Villaverde, Nanto Gustavo)" userId="S::e202110812@upc.edu.pe::00a1e654-bccd-483d-9aa2-2996710ce86c" providerId="AD" clId="Web-{3C738E59-9248-3F6E-1DB8-0FF16D3DA686}" dt="2022-04-30T02:15:15.314" v="1261" actId="1076"/>
          <ac:cxnSpMkLst>
            <pc:docMk/>
            <pc:sldMk cId="4129906371" sldId="423"/>
            <ac:cxnSpMk id="20" creationId="{E8BAD542-D17D-0763-8970-7F737990A2CE}"/>
          </ac:cxnSpMkLst>
        </pc:cxnChg>
        <pc:cxnChg chg="add mod">
          <ac:chgData name="e202110812 (Caparachin Villaverde, Nanto Gustavo)" userId="S::e202110812@upc.edu.pe::00a1e654-bccd-483d-9aa2-2996710ce86c" providerId="AD" clId="Web-{3C738E59-9248-3F6E-1DB8-0FF16D3DA686}" dt="2022-04-30T02:15:20.127" v="1264" actId="14100"/>
          <ac:cxnSpMkLst>
            <pc:docMk/>
            <pc:sldMk cId="4129906371" sldId="423"/>
            <ac:cxnSpMk id="22" creationId="{C809DB57-BD01-7AD3-E357-3400FA8B5580}"/>
          </ac:cxnSpMkLst>
        </pc:cxnChg>
        <pc:cxnChg chg="add mod">
          <ac:chgData name="e202110812 (Caparachin Villaverde, Nanto Gustavo)" userId="S::e202110812@upc.edu.pe::00a1e654-bccd-483d-9aa2-2996710ce86c" providerId="AD" clId="Web-{3C738E59-9248-3F6E-1DB8-0FF16D3DA686}" dt="2022-04-30T02:15:26.658" v="1269" actId="14100"/>
          <ac:cxnSpMkLst>
            <pc:docMk/>
            <pc:sldMk cId="4129906371" sldId="423"/>
            <ac:cxnSpMk id="24" creationId="{56E1175C-A87A-8926-FC8A-08B2D0E18F32}"/>
          </ac:cxnSpMkLst>
        </pc:cxnChg>
      </pc:sldChg>
      <pc:sldChg chg="addSp delSp modSp new del">
        <pc:chgData name="e202110812 (Caparachin Villaverde, Nanto Gustavo)" userId="S::e202110812@upc.edu.pe::00a1e654-bccd-483d-9aa2-2996710ce86c" providerId="AD" clId="Web-{3C738E59-9248-3F6E-1DB8-0FF16D3DA686}" dt="2022-04-30T02:16:28.754" v="1277"/>
        <pc:sldMkLst>
          <pc:docMk/>
          <pc:sldMk cId="786056195" sldId="424"/>
        </pc:sldMkLst>
        <pc:spChg chg="del">
          <ac:chgData name="e202110812 (Caparachin Villaverde, Nanto Gustavo)" userId="S::e202110812@upc.edu.pe::00a1e654-bccd-483d-9aa2-2996710ce86c" providerId="AD" clId="Web-{3C738E59-9248-3F6E-1DB8-0FF16D3DA686}" dt="2022-04-30T02:15:52.253" v="1272"/>
          <ac:spMkLst>
            <pc:docMk/>
            <pc:sldMk cId="786056195" sldId="424"/>
            <ac:spMk id="2" creationId="{97133BB0-8A51-A773-7BA6-174954908284}"/>
          </ac:spMkLst>
        </pc:spChg>
        <pc:spChg chg="del">
          <ac:chgData name="e202110812 (Caparachin Villaverde, Nanto Gustavo)" userId="S::e202110812@upc.edu.pe::00a1e654-bccd-483d-9aa2-2996710ce86c" providerId="AD" clId="Web-{3C738E59-9248-3F6E-1DB8-0FF16D3DA686}" dt="2022-04-30T02:15:52.253" v="1271"/>
          <ac:spMkLst>
            <pc:docMk/>
            <pc:sldMk cId="786056195" sldId="424"/>
            <ac:spMk id="4" creationId="{F41F0508-F95C-E661-2283-049A5A2CEE47}"/>
          </ac:spMkLst>
        </pc:spChg>
        <pc:picChg chg="add mod">
          <ac:chgData name="e202110812 (Caparachin Villaverde, Nanto Gustavo)" userId="S::e202110812@upc.edu.pe::00a1e654-bccd-483d-9aa2-2996710ce86c" providerId="AD" clId="Web-{3C738E59-9248-3F6E-1DB8-0FF16D3DA686}" dt="2022-04-30T02:15:59.628" v="1276" actId="14100"/>
          <ac:picMkLst>
            <pc:docMk/>
            <pc:sldMk cId="786056195" sldId="424"/>
            <ac:picMk id="5" creationId="{62CB117B-5198-CFE0-59E7-61BEBC2A7D84}"/>
          </ac:picMkLst>
        </pc:picChg>
      </pc:sldChg>
    </pc:docChg>
  </pc:docChgLst>
  <pc:docChgLst>
    <pc:chgData name="e202110981 (Garcia Godos Villavicencio, Jorge Daniel)" userId="S::e202110981@upc.edu.pe::b3c17934-d177-45fb-9b84-cbec4227d49c" providerId="AD" clId="Web-{318E12B5-E8B6-9FC4-E89E-F12D808B8083}"/>
    <pc:docChg chg="modSld">
      <pc:chgData name="e202110981 (Garcia Godos Villavicencio, Jorge Daniel)" userId="S::e202110981@upc.edu.pe::b3c17934-d177-45fb-9b84-cbec4227d49c" providerId="AD" clId="Web-{318E12B5-E8B6-9FC4-E89E-F12D808B8083}" dt="2022-04-30T02:51:04.735" v="2" actId="20577"/>
      <pc:docMkLst>
        <pc:docMk/>
      </pc:docMkLst>
      <pc:sldChg chg="modSp">
        <pc:chgData name="e202110981 (Garcia Godos Villavicencio, Jorge Daniel)" userId="S::e202110981@upc.edu.pe::b3c17934-d177-45fb-9b84-cbec4227d49c" providerId="AD" clId="Web-{318E12B5-E8B6-9FC4-E89E-F12D808B8083}" dt="2022-04-30T02:51:04.735" v="2" actId="20577"/>
        <pc:sldMkLst>
          <pc:docMk/>
          <pc:sldMk cId="4129906371" sldId="423"/>
        </pc:sldMkLst>
        <pc:spChg chg="mod">
          <ac:chgData name="e202110981 (Garcia Godos Villavicencio, Jorge Daniel)" userId="S::e202110981@upc.edu.pe::b3c17934-d177-45fb-9b84-cbec4227d49c" providerId="AD" clId="Web-{318E12B5-E8B6-9FC4-E89E-F12D808B8083}" dt="2022-04-30T02:51:04.735" v="2" actId="20577"/>
          <ac:spMkLst>
            <pc:docMk/>
            <pc:sldMk cId="4129906371" sldId="423"/>
            <ac:spMk id="13" creationId="{896A3C86-2D64-75CB-24DD-5612E74D78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A6706-140E-4AC3-B4AE-EBD7E95363B9}" type="datetimeFigureOut">
              <a:rPr lang="es-PE" smtClean="0"/>
              <a:t>29/04/2022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03BC1-48D5-477C-94B3-7DCFD81AE714}" type="slidenum">
              <a:rPr lang="es-PE" smtClean="0"/>
              <a:t>‹#›</a:t>
            </a:fld>
            <a:endParaRPr lang="es-PE"/>
          </a:p>
        </p:txBody>
      </p:sp>
    </p:spTree>
    <p:extLst>
      <p:ext uri="{BB962C8B-B14F-4D97-AF65-F5344CB8AC3E}">
        <p14:creationId xmlns:p14="http://schemas.microsoft.com/office/powerpoint/2010/main" val="298440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42D25-9E01-46DB-9C71-620E8D89E36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BD810379-C2BA-4251-B868-425DDB89EB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DB362B62-4D57-4828-B419-9FFF34DD4599}"/>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5" name="Marcador de pie de página 4">
            <a:extLst>
              <a:ext uri="{FF2B5EF4-FFF2-40B4-BE49-F238E27FC236}">
                <a16:creationId xmlns:a16="http://schemas.microsoft.com/office/drawing/2014/main" id="{5D0F0859-4035-4E3C-9D34-9DA45D37B88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16EBC31-3D5C-45C4-8E0F-0FB3AF18D555}"/>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97056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440301-EC98-45D9-BD49-AC90A5B38CD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89FC9EF-1F4B-400C-88DE-34D4ECB5B6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FFB35B7-57A9-4695-94D0-0D3D9D4F2A66}"/>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5" name="Marcador de pie de página 4">
            <a:extLst>
              <a:ext uri="{FF2B5EF4-FFF2-40B4-BE49-F238E27FC236}">
                <a16:creationId xmlns:a16="http://schemas.microsoft.com/office/drawing/2014/main" id="{1561662D-6A96-4E40-A222-BE2CB701082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F2B2093-0B4F-48FC-B324-01704222B4DD}"/>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211726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3C6D30B-AD82-4C48-A3BA-7235D75E27D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85F19F5-5D72-4E35-A5A7-36ADCCC8D45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C289937-E060-4916-838F-E441B4274978}"/>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5" name="Marcador de pie de página 4">
            <a:extLst>
              <a:ext uri="{FF2B5EF4-FFF2-40B4-BE49-F238E27FC236}">
                <a16:creationId xmlns:a16="http://schemas.microsoft.com/office/drawing/2014/main" id="{471B1123-BE0C-42EB-A3A1-ECCD4182E71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16FB610-250C-48CB-8792-97619961A7BC}"/>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429519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92F8292-A4C8-4C41-9C1C-AABE965A2C8E}"/>
              </a:ext>
            </a:extLst>
          </p:cNvPr>
          <p:cNvSpPr/>
          <p:nvPr userDrawn="1"/>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D0D0D"/>
          </a:solidFill>
        </p:spPr>
        <p:txBody>
          <a:bodyPr wrap="square" lIns="0" tIns="0" rIns="0" bIns="0" rtlCol="0"/>
          <a:lstStyle/>
          <a:p>
            <a:endParaRPr/>
          </a:p>
        </p:txBody>
      </p:sp>
      <p:sp>
        <p:nvSpPr>
          <p:cNvPr id="3" name="Marcador de fecha 2">
            <a:extLst>
              <a:ext uri="{FF2B5EF4-FFF2-40B4-BE49-F238E27FC236}">
                <a16:creationId xmlns:a16="http://schemas.microsoft.com/office/drawing/2014/main" id="{19861B2E-1C77-4ABC-B29E-687B7B655C71}"/>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4" name="Marcador de pie de página 3">
            <a:extLst>
              <a:ext uri="{FF2B5EF4-FFF2-40B4-BE49-F238E27FC236}">
                <a16:creationId xmlns:a16="http://schemas.microsoft.com/office/drawing/2014/main" id="{55C39AC0-D8BB-4D49-93F0-880CF307D6F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8D1DF10-F0AD-47A0-8ED5-37F2D8EAC4CC}"/>
              </a:ext>
            </a:extLst>
          </p:cNvPr>
          <p:cNvSpPr>
            <a:spLocks noGrp="1"/>
          </p:cNvSpPr>
          <p:nvPr>
            <p:ph type="sldNum" sz="quarter" idx="12"/>
          </p:nvPr>
        </p:nvSpPr>
        <p:spPr/>
        <p:txBody>
          <a:bodyPr/>
          <a:lstStyle/>
          <a:p>
            <a:fld id="{D1A1B8DB-6FB6-4B1A-9175-BF503D789BFA}" type="slidenum">
              <a:rPr lang="es-PE" smtClean="0"/>
              <a:t>‹#›</a:t>
            </a:fld>
            <a:endParaRPr lang="es-PE"/>
          </a:p>
        </p:txBody>
      </p:sp>
      <p:pic>
        <p:nvPicPr>
          <p:cNvPr id="7" name="object 5">
            <a:extLst>
              <a:ext uri="{FF2B5EF4-FFF2-40B4-BE49-F238E27FC236}">
                <a16:creationId xmlns:a16="http://schemas.microsoft.com/office/drawing/2014/main" id="{77E5394F-0A9A-42B9-89F2-8A36C6AD505C}"/>
              </a:ext>
            </a:extLst>
          </p:cNvPr>
          <p:cNvPicPr/>
          <p:nvPr userDrawn="1"/>
        </p:nvPicPr>
        <p:blipFill>
          <a:blip r:embed="rId2" cstate="print"/>
          <a:stretch>
            <a:fillRect/>
          </a:stretch>
        </p:blipFill>
        <p:spPr>
          <a:xfrm>
            <a:off x="11236452" y="318515"/>
            <a:ext cx="637031" cy="635507"/>
          </a:xfrm>
          <a:prstGeom prst="rect">
            <a:avLst/>
          </a:prstGeom>
        </p:spPr>
      </p:pic>
      <p:sp>
        <p:nvSpPr>
          <p:cNvPr id="8" name="object 6">
            <a:extLst>
              <a:ext uri="{FF2B5EF4-FFF2-40B4-BE49-F238E27FC236}">
                <a16:creationId xmlns:a16="http://schemas.microsoft.com/office/drawing/2014/main" id="{360FFC67-DF5E-4328-8C06-F3DC0936581D}"/>
              </a:ext>
            </a:extLst>
          </p:cNvPr>
          <p:cNvSpPr/>
          <p:nvPr userDrawn="1"/>
        </p:nvSpPr>
        <p:spPr>
          <a:xfrm>
            <a:off x="954786" y="4572761"/>
            <a:ext cx="7542530" cy="0"/>
          </a:xfrm>
          <a:custGeom>
            <a:avLst/>
            <a:gdLst/>
            <a:ahLst/>
            <a:cxnLst/>
            <a:rect l="l" t="t" r="r" b="b"/>
            <a:pathLst>
              <a:path w="7542530">
                <a:moveTo>
                  <a:pt x="0" y="0"/>
                </a:moveTo>
                <a:lnTo>
                  <a:pt x="7542530" y="0"/>
                </a:lnTo>
              </a:path>
            </a:pathLst>
          </a:custGeom>
          <a:ln w="28956">
            <a:solidFill>
              <a:srgbClr val="CAAA6F"/>
            </a:solidFill>
          </a:ln>
        </p:spPr>
        <p:txBody>
          <a:bodyPr wrap="square" lIns="0" tIns="0" rIns="0" bIns="0" rtlCol="0"/>
          <a:lstStyle/>
          <a:p>
            <a:endParaRPr/>
          </a:p>
        </p:txBody>
      </p:sp>
      <p:sp>
        <p:nvSpPr>
          <p:cNvPr id="9" name="object 3">
            <a:extLst>
              <a:ext uri="{FF2B5EF4-FFF2-40B4-BE49-F238E27FC236}">
                <a16:creationId xmlns:a16="http://schemas.microsoft.com/office/drawing/2014/main" id="{978098D7-72CB-4BEB-8DF0-D56E4921C20F}"/>
              </a:ext>
            </a:extLst>
          </p:cNvPr>
          <p:cNvSpPr txBox="1">
            <a:spLocks noGrp="1"/>
          </p:cNvSpPr>
          <p:nvPr>
            <p:ph type="title"/>
          </p:nvPr>
        </p:nvSpPr>
        <p:spPr>
          <a:xfrm>
            <a:off x="954785" y="1699221"/>
            <a:ext cx="8737855" cy="750847"/>
          </a:xfrm>
          <a:prstGeom prst="rect">
            <a:avLst/>
          </a:prstGeom>
        </p:spPr>
        <p:txBody>
          <a:bodyPr vert="horz" wrap="square" lIns="0" tIns="12065" rIns="0" bIns="0" rtlCol="0">
            <a:spAutoFit/>
          </a:bodyPr>
          <a:lstStyle>
            <a:lvl1pPr>
              <a:defRPr sz="1600" b="0" i="0" kern="0" spc="-5" dirty="0">
                <a:solidFill>
                  <a:srgbClr val="CAAA6F"/>
                </a:solidFill>
                <a:latin typeface="Arial MT"/>
                <a:ea typeface="+mj-ea"/>
                <a:cs typeface="Arial MT"/>
              </a:defRPr>
            </a:lvl1pPr>
          </a:lstStyle>
          <a:p>
            <a:pPr marL="12700" marR="5080">
              <a:lnSpc>
                <a:spcPct val="100000"/>
              </a:lnSpc>
              <a:spcBef>
                <a:spcPts val="95"/>
              </a:spcBef>
            </a:pPr>
            <a:endParaRPr sz="4800" b="1">
              <a:latin typeface="Arial MT"/>
              <a:cs typeface="Arial MT"/>
            </a:endParaRPr>
          </a:p>
        </p:txBody>
      </p:sp>
      <p:sp>
        <p:nvSpPr>
          <p:cNvPr id="15" name="Marcador de texto 14">
            <a:extLst>
              <a:ext uri="{FF2B5EF4-FFF2-40B4-BE49-F238E27FC236}">
                <a16:creationId xmlns:a16="http://schemas.microsoft.com/office/drawing/2014/main" id="{C93369D7-3D03-44AD-96A2-5D45C9444DA3}"/>
              </a:ext>
            </a:extLst>
          </p:cNvPr>
          <p:cNvSpPr>
            <a:spLocks noGrp="1"/>
          </p:cNvSpPr>
          <p:nvPr>
            <p:ph type="body" sz="quarter" idx="13"/>
          </p:nvPr>
        </p:nvSpPr>
        <p:spPr>
          <a:xfrm>
            <a:off x="954785" y="4687687"/>
            <a:ext cx="7542530" cy="1475276"/>
          </a:xfrm>
        </p:spPr>
        <p:txBody>
          <a:bodyPr vert="horz" wrap="square" lIns="0" tIns="0" rIns="0" bIns="0" rtlCol="0">
            <a:spAutoFit/>
          </a:bodyPr>
          <a:lstStyle>
            <a:lvl1pPr>
              <a:defRPr lang="es-ES" sz="2000" b="0" i="0" kern="0" spc="-5" dirty="0" smtClean="0">
                <a:solidFill>
                  <a:srgbClr val="CAAA6F"/>
                </a:solidFill>
                <a:latin typeface="Arial MT"/>
                <a:ea typeface="+mj-ea"/>
                <a:cs typeface="Arial MT"/>
              </a:defRPr>
            </a:lvl1pPr>
            <a:lvl2pPr>
              <a:defRPr lang="es-ES" sz="2000" b="0" i="0" kern="0" spc="-5" dirty="0" smtClean="0">
                <a:solidFill>
                  <a:srgbClr val="CAAA6F"/>
                </a:solidFill>
                <a:latin typeface="Arial MT"/>
                <a:ea typeface="+mj-ea"/>
                <a:cs typeface="Arial MT"/>
              </a:defRPr>
            </a:lvl2pPr>
            <a:lvl3pPr>
              <a:defRPr lang="es-ES" sz="1800" b="0" i="0" kern="0" spc="-5" dirty="0" smtClean="0">
                <a:solidFill>
                  <a:srgbClr val="CAAA6F"/>
                </a:solidFill>
                <a:latin typeface="Arial MT"/>
                <a:ea typeface="+mj-ea"/>
                <a:cs typeface="Arial MT"/>
              </a:defRPr>
            </a:lvl3pPr>
            <a:lvl4pPr>
              <a:defRPr lang="es-ES" sz="1600" b="0" i="0" kern="0" spc="-5" dirty="0" smtClean="0">
                <a:solidFill>
                  <a:srgbClr val="CAAA6F"/>
                </a:solidFill>
                <a:latin typeface="Arial MT"/>
                <a:ea typeface="+mj-ea"/>
                <a:cs typeface="Arial MT"/>
              </a:defRPr>
            </a:lvl4pPr>
            <a:lvl5pPr>
              <a:defRPr lang="es-PE" sz="1400" b="0" i="0" kern="0" spc="-5" dirty="0" smtClean="0">
                <a:solidFill>
                  <a:srgbClr val="CAAA6F"/>
                </a:solidFill>
                <a:latin typeface="Arial MT"/>
                <a:ea typeface="+mj-ea"/>
                <a:cs typeface="Arial MT"/>
              </a:defRPr>
            </a:lvl5pPr>
          </a:lstStyle>
          <a:p>
            <a:pPr marL="12700" marR="5080" lvl="0" indent="0">
              <a:spcBef>
                <a:spcPts val="95"/>
              </a:spcBef>
              <a:buNone/>
            </a:pPr>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16" name="Marcador de texto 14">
            <a:extLst>
              <a:ext uri="{FF2B5EF4-FFF2-40B4-BE49-F238E27FC236}">
                <a16:creationId xmlns:a16="http://schemas.microsoft.com/office/drawing/2014/main" id="{E67B5E1D-1BE6-495D-850B-59EC3576BEFE}"/>
              </a:ext>
            </a:extLst>
          </p:cNvPr>
          <p:cNvSpPr>
            <a:spLocks noGrp="1"/>
          </p:cNvSpPr>
          <p:nvPr>
            <p:ph type="body" sz="quarter" idx="14" hasCustomPrompt="1"/>
          </p:nvPr>
        </p:nvSpPr>
        <p:spPr>
          <a:xfrm>
            <a:off x="954785" y="4144207"/>
            <a:ext cx="5715981" cy="276999"/>
          </a:xfrm>
        </p:spPr>
        <p:txBody>
          <a:bodyPr vert="horz" wrap="square" lIns="0" tIns="0" rIns="0" bIns="0" rtlCol="0">
            <a:spAutoFit/>
          </a:bodyPr>
          <a:lstStyle>
            <a:lvl1pPr marL="0" indent="0">
              <a:buNone/>
              <a:defRPr lang="es-PE" sz="2000" b="0" i="0" kern="0" spc="-5" dirty="0">
                <a:solidFill>
                  <a:srgbClr val="CAAA6F"/>
                </a:solidFill>
                <a:latin typeface="Arial MT"/>
                <a:ea typeface="+mj-ea"/>
                <a:cs typeface="Arial MT"/>
              </a:defRPr>
            </a:lvl1pPr>
          </a:lstStyle>
          <a:p>
            <a:pPr marL="12700" marR="5080" lvl="0">
              <a:spcBef>
                <a:spcPts val="95"/>
              </a:spcBef>
            </a:pPr>
            <a:r>
              <a:rPr lang="es-ES"/>
              <a:t>Haga clic para agregar subtítulo</a:t>
            </a:r>
            <a:endParaRPr lang="es-PE"/>
          </a:p>
        </p:txBody>
      </p:sp>
    </p:spTree>
    <p:extLst>
      <p:ext uri="{BB962C8B-B14F-4D97-AF65-F5344CB8AC3E}">
        <p14:creationId xmlns:p14="http://schemas.microsoft.com/office/powerpoint/2010/main" val="2315366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92F8292-A4C8-4C41-9C1C-AABE965A2C8E}"/>
              </a:ext>
            </a:extLst>
          </p:cNvPr>
          <p:cNvSpPr/>
          <p:nvPr userDrawn="1"/>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D0D0D"/>
          </a:solidFill>
        </p:spPr>
        <p:txBody>
          <a:bodyPr wrap="square" lIns="0" tIns="0" rIns="0" bIns="0" rtlCol="0"/>
          <a:lstStyle/>
          <a:p>
            <a:endParaRPr/>
          </a:p>
        </p:txBody>
      </p:sp>
      <p:sp>
        <p:nvSpPr>
          <p:cNvPr id="3" name="Marcador de fecha 2">
            <a:extLst>
              <a:ext uri="{FF2B5EF4-FFF2-40B4-BE49-F238E27FC236}">
                <a16:creationId xmlns:a16="http://schemas.microsoft.com/office/drawing/2014/main" id="{19861B2E-1C77-4ABC-B29E-687B7B655C71}"/>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4" name="Marcador de pie de página 3">
            <a:extLst>
              <a:ext uri="{FF2B5EF4-FFF2-40B4-BE49-F238E27FC236}">
                <a16:creationId xmlns:a16="http://schemas.microsoft.com/office/drawing/2014/main" id="{55C39AC0-D8BB-4D49-93F0-880CF307D6F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8D1DF10-F0AD-47A0-8ED5-37F2D8EAC4CC}"/>
              </a:ext>
            </a:extLst>
          </p:cNvPr>
          <p:cNvSpPr>
            <a:spLocks noGrp="1"/>
          </p:cNvSpPr>
          <p:nvPr>
            <p:ph type="sldNum" sz="quarter" idx="12"/>
          </p:nvPr>
        </p:nvSpPr>
        <p:spPr/>
        <p:txBody>
          <a:bodyPr/>
          <a:lstStyle/>
          <a:p>
            <a:fld id="{D1A1B8DB-6FB6-4B1A-9175-BF503D789BFA}" type="slidenum">
              <a:rPr lang="es-PE" smtClean="0"/>
              <a:t>‹#›</a:t>
            </a:fld>
            <a:endParaRPr lang="es-PE"/>
          </a:p>
        </p:txBody>
      </p:sp>
      <p:sp>
        <p:nvSpPr>
          <p:cNvPr id="9" name="object 3">
            <a:extLst>
              <a:ext uri="{FF2B5EF4-FFF2-40B4-BE49-F238E27FC236}">
                <a16:creationId xmlns:a16="http://schemas.microsoft.com/office/drawing/2014/main" id="{978098D7-72CB-4BEB-8DF0-D56E4921C20F}"/>
              </a:ext>
            </a:extLst>
          </p:cNvPr>
          <p:cNvSpPr txBox="1">
            <a:spLocks noGrp="1"/>
          </p:cNvSpPr>
          <p:nvPr>
            <p:ph type="title"/>
          </p:nvPr>
        </p:nvSpPr>
        <p:spPr>
          <a:xfrm>
            <a:off x="1727071" y="2802752"/>
            <a:ext cx="8737855" cy="750847"/>
          </a:xfrm>
          <a:prstGeom prst="rect">
            <a:avLst/>
          </a:prstGeom>
        </p:spPr>
        <p:txBody>
          <a:bodyPr vert="horz" wrap="square" lIns="0" tIns="12065" rIns="0" bIns="0" rtlCol="0">
            <a:spAutoFit/>
          </a:bodyPr>
          <a:lstStyle>
            <a:lvl1pPr algn="ctr">
              <a:defRPr sz="5400" b="0" i="0" kern="0" spc="-5" dirty="0">
                <a:solidFill>
                  <a:srgbClr val="CAAA6F"/>
                </a:solidFill>
                <a:latin typeface="Arial MT"/>
                <a:ea typeface="+mj-ea"/>
                <a:cs typeface="Arial MT"/>
              </a:defRPr>
            </a:lvl1pPr>
          </a:lstStyle>
          <a:p>
            <a:pPr marL="12700" marR="5080">
              <a:lnSpc>
                <a:spcPct val="100000"/>
              </a:lnSpc>
              <a:spcBef>
                <a:spcPts val="95"/>
              </a:spcBef>
            </a:pPr>
            <a:endParaRPr sz="4800" b="1">
              <a:latin typeface="Arial MT"/>
              <a:cs typeface="Arial MT"/>
            </a:endParaRPr>
          </a:p>
        </p:txBody>
      </p:sp>
      <p:sp>
        <p:nvSpPr>
          <p:cNvPr id="17" name="Marcador de texto 14">
            <a:extLst>
              <a:ext uri="{FF2B5EF4-FFF2-40B4-BE49-F238E27FC236}">
                <a16:creationId xmlns:a16="http://schemas.microsoft.com/office/drawing/2014/main" id="{CF1CB81A-DEB7-4A84-8EC2-C6AFB64799BC}"/>
              </a:ext>
            </a:extLst>
          </p:cNvPr>
          <p:cNvSpPr>
            <a:spLocks noGrp="1"/>
          </p:cNvSpPr>
          <p:nvPr>
            <p:ph type="body" sz="quarter" idx="14" hasCustomPrompt="1"/>
          </p:nvPr>
        </p:nvSpPr>
        <p:spPr>
          <a:xfrm>
            <a:off x="2743198" y="4137185"/>
            <a:ext cx="6705600" cy="443198"/>
          </a:xfrm>
        </p:spPr>
        <p:txBody>
          <a:bodyPr vert="horz" wrap="square" lIns="0" tIns="0" rIns="0" bIns="0" rtlCol="0">
            <a:spAutoFit/>
          </a:bodyPr>
          <a:lstStyle>
            <a:lvl1pPr marL="0" indent="0" algn="ctr">
              <a:buNone/>
              <a:defRPr lang="es-PE" sz="3200" b="0" i="0" kern="0" spc="-5" dirty="0">
                <a:solidFill>
                  <a:srgbClr val="CAAA6F"/>
                </a:solidFill>
                <a:latin typeface="Arial MT"/>
                <a:ea typeface="+mj-ea"/>
                <a:cs typeface="Arial MT"/>
              </a:defRPr>
            </a:lvl1pPr>
          </a:lstStyle>
          <a:p>
            <a:pPr marL="12700" marR="5080" lvl="0">
              <a:spcBef>
                <a:spcPts val="95"/>
              </a:spcBef>
            </a:pPr>
            <a:r>
              <a:rPr lang="es-ES"/>
              <a:t>Haga clic para agregar subtítulo</a:t>
            </a:r>
            <a:endParaRPr lang="es-PE"/>
          </a:p>
        </p:txBody>
      </p:sp>
    </p:spTree>
    <p:extLst>
      <p:ext uri="{BB962C8B-B14F-4D97-AF65-F5344CB8AC3E}">
        <p14:creationId xmlns:p14="http://schemas.microsoft.com/office/powerpoint/2010/main" val="2265783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1316990"/>
          </a:xfrm>
          <a:custGeom>
            <a:avLst/>
            <a:gdLst/>
            <a:ahLst/>
            <a:cxnLst/>
            <a:rect l="l" t="t" r="r" b="b"/>
            <a:pathLst>
              <a:path w="12192000" h="1316990">
                <a:moveTo>
                  <a:pt x="12192000" y="0"/>
                </a:moveTo>
                <a:lnTo>
                  <a:pt x="0" y="0"/>
                </a:lnTo>
                <a:lnTo>
                  <a:pt x="0" y="1316736"/>
                </a:lnTo>
                <a:lnTo>
                  <a:pt x="12192000" y="1316736"/>
                </a:lnTo>
                <a:lnTo>
                  <a:pt x="12192000" y="0"/>
                </a:lnTo>
                <a:close/>
              </a:path>
            </a:pathLst>
          </a:custGeom>
          <a:solidFill>
            <a:srgbClr val="000000"/>
          </a:solidFill>
        </p:spPr>
        <p:txBody>
          <a:bodyPr wrap="square" lIns="0" tIns="0" rIns="0" bIns="0" rtlCol="0"/>
          <a:lstStyle/>
          <a:p>
            <a:endParaRPr/>
          </a:p>
        </p:txBody>
      </p:sp>
      <p:sp>
        <p:nvSpPr>
          <p:cNvPr id="17" name="bg object 17"/>
          <p:cNvSpPr/>
          <p:nvPr/>
        </p:nvSpPr>
        <p:spPr>
          <a:xfrm>
            <a:off x="0" y="0"/>
            <a:ext cx="12192000" cy="1316990"/>
          </a:xfrm>
          <a:custGeom>
            <a:avLst/>
            <a:gdLst/>
            <a:ahLst/>
            <a:cxnLst/>
            <a:rect l="l" t="t" r="r" b="b"/>
            <a:pathLst>
              <a:path w="12192000" h="1316990">
                <a:moveTo>
                  <a:pt x="0" y="1316736"/>
                </a:moveTo>
                <a:lnTo>
                  <a:pt x="12192000" y="1316736"/>
                </a:lnTo>
                <a:lnTo>
                  <a:pt x="12192000" y="0"/>
                </a:lnTo>
                <a:lnTo>
                  <a:pt x="0" y="0"/>
                </a:lnTo>
                <a:lnTo>
                  <a:pt x="0" y="1316736"/>
                </a:lnTo>
                <a:close/>
              </a:path>
            </a:pathLst>
          </a:custGeom>
          <a:ln w="12192">
            <a:solidFill>
              <a:srgbClr val="000000"/>
            </a:solidFill>
          </a:ln>
        </p:spPr>
        <p:txBody>
          <a:bodyPr wrap="square" lIns="0" tIns="0" rIns="0" bIns="0" rtlCol="0"/>
          <a:lstStyle/>
          <a:p>
            <a:endParaRPr/>
          </a:p>
        </p:txBody>
      </p:sp>
      <p:sp>
        <p:nvSpPr>
          <p:cNvPr id="2" name="Holder 2"/>
          <p:cNvSpPr>
            <a:spLocks noGrp="1"/>
          </p:cNvSpPr>
          <p:nvPr>
            <p:ph type="title"/>
          </p:nvPr>
        </p:nvSpPr>
        <p:spPr>
          <a:xfrm>
            <a:off x="838200" y="365125"/>
            <a:ext cx="10515600" cy="951865"/>
          </a:xfrm>
        </p:spPr>
        <p:txBody>
          <a:bodyPr lIns="0" tIns="0" rIns="0" bIns="0">
            <a:normAutofit/>
          </a:bodyPr>
          <a:lstStyle>
            <a:lvl1pPr>
              <a:defRPr sz="40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27230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838201" y="1532709"/>
            <a:ext cx="10515599" cy="387798"/>
          </a:xfrm>
          <a:prstGeom prst="rect">
            <a:avLst/>
          </a:prstGeom>
        </p:spPr>
        <p:txBody>
          <a:bodyPr wrap="square" lIns="0" tIns="0" rIns="0" bIns="0">
            <a:spAutoFit/>
          </a:bodyPr>
          <a:lstStyle>
            <a:lvl1pPr marL="0" indent="0">
              <a:buNon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9" name="bg object 16">
            <a:extLst>
              <a:ext uri="{FF2B5EF4-FFF2-40B4-BE49-F238E27FC236}">
                <a16:creationId xmlns:a16="http://schemas.microsoft.com/office/drawing/2014/main" id="{E1998743-FC7C-4369-B3FD-D6C68B71B8BD}"/>
              </a:ext>
            </a:extLst>
          </p:cNvPr>
          <p:cNvSpPr/>
          <p:nvPr userDrawn="1"/>
        </p:nvSpPr>
        <p:spPr>
          <a:xfrm>
            <a:off x="0" y="0"/>
            <a:ext cx="12192000" cy="1316990"/>
          </a:xfrm>
          <a:custGeom>
            <a:avLst/>
            <a:gdLst/>
            <a:ahLst/>
            <a:cxnLst/>
            <a:rect l="l" t="t" r="r" b="b"/>
            <a:pathLst>
              <a:path w="12192000" h="1316990">
                <a:moveTo>
                  <a:pt x="12192000" y="0"/>
                </a:moveTo>
                <a:lnTo>
                  <a:pt x="0" y="0"/>
                </a:lnTo>
                <a:lnTo>
                  <a:pt x="0" y="1316736"/>
                </a:lnTo>
                <a:lnTo>
                  <a:pt x="12192000" y="1316736"/>
                </a:lnTo>
                <a:lnTo>
                  <a:pt x="12192000" y="0"/>
                </a:lnTo>
                <a:close/>
              </a:path>
            </a:pathLst>
          </a:custGeom>
          <a:solidFill>
            <a:srgbClr val="000000"/>
          </a:solidFill>
        </p:spPr>
        <p:txBody>
          <a:bodyPr wrap="square" lIns="0" tIns="0" rIns="0" bIns="0" rtlCol="0"/>
          <a:lstStyle/>
          <a:p>
            <a:endParaRPr/>
          </a:p>
        </p:txBody>
      </p:sp>
      <p:sp>
        <p:nvSpPr>
          <p:cNvPr id="10" name="Holder 2">
            <a:extLst>
              <a:ext uri="{FF2B5EF4-FFF2-40B4-BE49-F238E27FC236}">
                <a16:creationId xmlns:a16="http://schemas.microsoft.com/office/drawing/2014/main" id="{B18EF964-EF58-428A-B933-2C44073F5807}"/>
              </a:ext>
            </a:extLst>
          </p:cNvPr>
          <p:cNvSpPr>
            <a:spLocks noGrp="1"/>
          </p:cNvSpPr>
          <p:nvPr>
            <p:ph type="title"/>
          </p:nvPr>
        </p:nvSpPr>
        <p:spPr>
          <a:xfrm>
            <a:off x="838200" y="365125"/>
            <a:ext cx="10515600" cy="951865"/>
          </a:xfrm>
        </p:spPr>
        <p:txBody>
          <a:bodyPr lIns="0" tIns="0" rIns="0" bIns="0">
            <a:normAutofit/>
          </a:bodyPr>
          <a:lstStyle>
            <a:lvl1pPr>
              <a:defRPr sz="4000" b="0" i="0">
                <a:solidFill>
                  <a:schemeClr val="bg1"/>
                </a:solidFill>
                <a:latin typeface="Calibri"/>
                <a:cs typeface="Calibri"/>
              </a:defRPr>
            </a:lvl1pPr>
          </a:lstStyle>
          <a:p>
            <a:endParaRPr/>
          </a:p>
        </p:txBody>
      </p:sp>
      <p:sp>
        <p:nvSpPr>
          <p:cNvPr id="12" name="Marcador de contenido 2">
            <a:extLst>
              <a:ext uri="{FF2B5EF4-FFF2-40B4-BE49-F238E27FC236}">
                <a16:creationId xmlns:a16="http://schemas.microsoft.com/office/drawing/2014/main" id="{1A602B0B-83CA-45F2-8C20-DCFF46CCFFDE}"/>
              </a:ext>
            </a:extLst>
          </p:cNvPr>
          <p:cNvSpPr>
            <a:spLocks noGrp="1"/>
          </p:cNvSpPr>
          <p:nvPr>
            <p:ph idx="10"/>
          </p:nvPr>
        </p:nvSpPr>
        <p:spPr>
          <a:xfrm>
            <a:off x="838200" y="2316481"/>
            <a:ext cx="10515600" cy="3875318"/>
          </a:xfrm>
        </p:spPr>
        <p:txBody>
          <a:bodyPr>
            <a:normAutofit/>
          </a:bodyPr>
          <a:lstStyle>
            <a:lvl1pPr>
              <a:defRPr sz="2400"/>
            </a:lvl1pPr>
            <a:lvl2pPr>
              <a:defRPr sz="2000"/>
            </a:lvl2pPr>
            <a:lvl3pPr>
              <a:defRPr sz="1800"/>
            </a:lvl3pPr>
            <a:lvl4pPr>
              <a:defRPr sz="16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Tree>
    <p:extLst>
      <p:ext uri="{BB962C8B-B14F-4D97-AF65-F5344CB8AC3E}">
        <p14:creationId xmlns:p14="http://schemas.microsoft.com/office/powerpoint/2010/main" val="2386128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838201" y="1488216"/>
            <a:ext cx="10515599" cy="387798"/>
          </a:xfrm>
          <a:prstGeom prst="rect">
            <a:avLst/>
          </a:prstGeom>
        </p:spPr>
        <p:txBody>
          <a:bodyPr wrap="square" lIns="0" tIns="0" rIns="0" bIns="0">
            <a:spAutoFit/>
          </a:bodyPr>
          <a:lstStyle>
            <a:lvl1pPr marL="0" indent="0">
              <a:buNon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9" name="bg object 16">
            <a:extLst>
              <a:ext uri="{FF2B5EF4-FFF2-40B4-BE49-F238E27FC236}">
                <a16:creationId xmlns:a16="http://schemas.microsoft.com/office/drawing/2014/main" id="{E1998743-FC7C-4369-B3FD-D6C68B71B8BD}"/>
              </a:ext>
            </a:extLst>
          </p:cNvPr>
          <p:cNvSpPr/>
          <p:nvPr userDrawn="1"/>
        </p:nvSpPr>
        <p:spPr>
          <a:xfrm>
            <a:off x="0" y="0"/>
            <a:ext cx="12192000" cy="1316990"/>
          </a:xfrm>
          <a:custGeom>
            <a:avLst/>
            <a:gdLst/>
            <a:ahLst/>
            <a:cxnLst/>
            <a:rect l="l" t="t" r="r" b="b"/>
            <a:pathLst>
              <a:path w="12192000" h="1316990">
                <a:moveTo>
                  <a:pt x="12192000" y="0"/>
                </a:moveTo>
                <a:lnTo>
                  <a:pt x="0" y="0"/>
                </a:lnTo>
                <a:lnTo>
                  <a:pt x="0" y="1316736"/>
                </a:lnTo>
                <a:lnTo>
                  <a:pt x="12192000" y="1316736"/>
                </a:lnTo>
                <a:lnTo>
                  <a:pt x="12192000" y="0"/>
                </a:lnTo>
                <a:close/>
              </a:path>
            </a:pathLst>
          </a:custGeom>
          <a:solidFill>
            <a:srgbClr val="000000"/>
          </a:solidFill>
        </p:spPr>
        <p:txBody>
          <a:bodyPr wrap="square" lIns="0" tIns="0" rIns="0" bIns="0" rtlCol="0"/>
          <a:lstStyle/>
          <a:p>
            <a:endParaRPr/>
          </a:p>
        </p:txBody>
      </p:sp>
      <p:sp>
        <p:nvSpPr>
          <p:cNvPr id="10" name="Holder 2">
            <a:extLst>
              <a:ext uri="{FF2B5EF4-FFF2-40B4-BE49-F238E27FC236}">
                <a16:creationId xmlns:a16="http://schemas.microsoft.com/office/drawing/2014/main" id="{B18EF964-EF58-428A-B933-2C44073F5807}"/>
              </a:ext>
            </a:extLst>
          </p:cNvPr>
          <p:cNvSpPr>
            <a:spLocks noGrp="1"/>
          </p:cNvSpPr>
          <p:nvPr>
            <p:ph type="title"/>
          </p:nvPr>
        </p:nvSpPr>
        <p:spPr>
          <a:xfrm>
            <a:off x="838200" y="365125"/>
            <a:ext cx="10515600" cy="951865"/>
          </a:xfrm>
        </p:spPr>
        <p:txBody>
          <a:bodyPr lIns="0" tIns="0" rIns="0" bIns="0">
            <a:normAutofit/>
          </a:bodyPr>
          <a:lstStyle>
            <a:lvl1pPr>
              <a:defRPr sz="4000" b="0" i="0">
                <a:solidFill>
                  <a:schemeClr val="bg1"/>
                </a:solidFill>
                <a:latin typeface="Calibri"/>
                <a:cs typeface="Calibri"/>
              </a:defRPr>
            </a:lvl1pPr>
          </a:lstStyle>
          <a:p>
            <a:endParaRPr/>
          </a:p>
        </p:txBody>
      </p:sp>
      <p:sp>
        <p:nvSpPr>
          <p:cNvPr id="12" name="Marcador de contenido 2">
            <a:extLst>
              <a:ext uri="{FF2B5EF4-FFF2-40B4-BE49-F238E27FC236}">
                <a16:creationId xmlns:a16="http://schemas.microsoft.com/office/drawing/2014/main" id="{1A602B0B-83CA-45F2-8C20-DCFF46CCFFDE}"/>
              </a:ext>
            </a:extLst>
          </p:cNvPr>
          <p:cNvSpPr>
            <a:spLocks noGrp="1"/>
          </p:cNvSpPr>
          <p:nvPr>
            <p:ph idx="10"/>
          </p:nvPr>
        </p:nvSpPr>
        <p:spPr>
          <a:xfrm>
            <a:off x="838200" y="1981840"/>
            <a:ext cx="10515600" cy="1667051"/>
          </a:xfrm>
        </p:spPr>
        <p:txBody>
          <a:bodyPr>
            <a:noAutofit/>
          </a:bodyPr>
          <a:lstStyle>
            <a:lvl1pPr>
              <a:defRPr sz="2000"/>
            </a:lvl1pPr>
            <a:lvl2pPr>
              <a:defRPr sz="1800"/>
            </a:lvl2pPr>
            <a:lvl3pPr>
              <a:defRPr sz="1600"/>
            </a:lvl3pPr>
            <a:lvl4pPr>
              <a:defRPr sz="1400"/>
            </a:lvl4pPr>
            <a:lvl5pP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11" name="Marcador de contenido 2">
            <a:extLst>
              <a:ext uri="{FF2B5EF4-FFF2-40B4-BE49-F238E27FC236}">
                <a16:creationId xmlns:a16="http://schemas.microsoft.com/office/drawing/2014/main" id="{0C665188-1B22-46FC-A86C-0465C7E8A230}"/>
              </a:ext>
            </a:extLst>
          </p:cNvPr>
          <p:cNvSpPr>
            <a:spLocks noGrp="1"/>
          </p:cNvSpPr>
          <p:nvPr>
            <p:ph idx="11"/>
          </p:nvPr>
        </p:nvSpPr>
        <p:spPr>
          <a:xfrm>
            <a:off x="838200" y="4362994"/>
            <a:ext cx="10515600" cy="1822130"/>
          </a:xfrm>
        </p:spPr>
        <p:txBody>
          <a:bodyPr>
            <a:normAutofit/>
          </a:bodyPr>
          <a:lstStyle>
            <a:lvl1pPr>
              <a:defRPr sz="2000"/>
            </a:lvl1pPr>
            <a:lvl2pPr>
              <a:defRPr sz="1800"/>
            </a:lvl2pPr>
            <a:lvl3pPr>
              <a:defRPr sz="1600"/>
            </a:lvl3pPr>
            <a:lvl4pPr>
              <a:defRPr sz="1400"/>
            </a:lvl4pPr>
            <a:lvl5pP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18" name="Marcador de texto 17">
            <a:extLst>
              <a:ext uri="{FF2B5EF4-FFF2-40B4-BE49-F238E27FC236}">
                <a16:creationId xmlns:a16="http://schemas.microsoft.com/office/drawing/2014/main" id="{FD6544EF-46B4-400B-87EB-1573E6223242}"/>
              </a:ext>
            </a:extLst>
          </p:cNvPr>
          <p:cNvSpPr>
            <a:spLocks noGrp="1"/>
          </p:cNvSpPr>
          <p:nvPr>
            <p:ph type="body" sz="quarter" idx="12" hasCustomPrompt="1"/>
          </p:nvPr>
        </p:nvSpPr>
        <p:spPr>
          <a:xfrm>
            <a:off x="838200" y="3907701"/>
            <a:ext cx="10515600" cy="351562"/>
          </a:xfrm>
        </p:spPr>
        <p:txBody>
          <a:bodyPr lIns="0" tIns="0" rIns="0" bIns="0" anchor="ctr" anchorCtr="0"/>
          <a:lstStyle>
            <a:lvl1pPr marL="0" indent="0" algn="l">
              <a:buNone/>
              <a:defRPr/>
            </a:lvl1pPr>
            <a:lvl2pPr algn="ctr">
              <a:defRPr/>
            </a:lvl2pPr>
            <a:lvl3pPr algn="ctr">
              <a:defRPr/>
            </a:lvl3pPr>
            <a:lvl4pPr algn="ctr">
              <a:defRPr/>
            </a:lvl4pPr>
            <a:lvl5pPr algn="ctr">
              <a:defRPr/>
            </a:lvl5pPr>
          </a:lstStyle>
          <a:p>
            <a:pPr lvl="0"/>
            <a:r>
              <a:rPr lang="es-ES"/>
              <a:t>Haga clic para agregar subtítulo</a:t>
            </a:r>
          </a:p>
        </p:txBody>
      </p:sp>
    </p:spTree>
    <p:extLst>
      <p:ext uri="{BB962C8B-B14F-4D97-AF65-F5344CB8AC3E}">
        <p14:creationId xmlns:p14="http://schemas.microsoft.com/office/powerpoint/2010/main" val="82054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bg object 16">
            <a:extLst>
              <a:ext uri="{FF2B5EF4-FFF2-40B4-BE49-F238E27FC236}">
                <a16:creationId xmlns:a16="http://schemas.microsoft.com/office/drawing/2014/main" id="{1BE1506D-C5AD-4CAB-8896-DCE11B349F85}"/>
              </a:ext>
            </a:extLst>
          </p:cNvPr>
          <p:cNvSpPr/>
          <p:nvPr userDrawn="1"/>
        </p:nvSpPr>
        <p:spPr>
          <a:xfrm>
            <a:off x="0" y="0"/>
            <a:ext cx="12192000" cy="1316990"/>
          </a:xfrm>
          <a:custGeom>
            <a:avLst/>
            <a:gdLst/>
            <a:ahLst/>
            <a:cxnLst/>
            <a:rect l="l" t="t" r="r" b="b"/>
            <a:pathLst>
              <a:path w="12192000" h="1316990">
                <a:moveTo>
                  <a:pt x="12192000" y="0"/>
                </a:moveTo>
                <a:lnTo>
                  <a:pt x="0" y="0"/>
                </a:lnTo>
                <a:lnTo>
                  <a:pt x="0" y="1316736"/>
                </a:lnTo>
                <a:lnTo>
                  <a:pt x="12192000" y="1316736"/>
                </a:lnTo>
                <a:lnTo>
                  <a:pt x="12192000" y="0"/>
                </a:lnTo>
                <a:close/>
              </a:path>
            </a:pathLst>
          </a:custGeom>
          <a:solidFill>
            <a:srgbClr val="000000"/>
          </a:solidFill>
        </p:spPr>
        <p:txBody>
          <a:bodyPr wrap="square" lIns="0" tIns="0" rIns="0" bIns="0" rtlCol="0"/>
          <a:lstStyle/>
          <a:p>
            <a:endParaRPr/>
          </a:p>
        </p:txBody>
      </p:sp>
      <p:sp>
        <p:nvSpPr>
          <p:cNvPr id="9" name="Holder 2">
            <a:extLst>
              <a:ext uri="{FF2B5EF4-FFF2-40B4-BE49-F238E27FC236}">
                <a16:creationId xmlns:a16="http://schemas.microsoft.com/office/drawing/2014/main" id="{15868EAA-9031-443E-9324-0B9555F8542F}"/>
              </a:ext>
            </a:extLst>
          </p:cNvPr>
          <p:cNvSpPr>
            <a:spLocks noGrp="1"/>
          </p:cNvSpPr>
          <p:nvPr>
            <p:ph type="title"/>
          </p:nvPr>
        </p:nvSpPr>
        <p:spPr>
          <a:xfrm>
            <a:off x="838200" y="365125"/>
            <a:ext cx="10515600" cy="951865"/>
          </a:xfrm>
        </p:spPr>
        <p:txBody>
          <a:bodyPr lIns="0" tIns="0" rIns="0" bIns="0">
            <a:normAutofit/>
          </a:bodyPr>
          <a:lstStyle>
            <a:lvl1pPr>
              <a:defRPr sz="4000" b="0" i="0">
                <a:solidFill>
                  <a:schemeClr val="bg1"/>
                </a:solidFill>
                <a:latin typeface="Calibri"/>
                <a:cs typeface="Calibri"/>
              </a:defRPr>
            </a:lvl1pPr>
          </a:lstStyle>
          <a:p>
            <a:endParaRPr/>
          </a:p>
        </p:txBody>
      </p:sp>
      <p:sp>
        <p:nvSpPr>
          <p:cNvPr id="10" name="Marcador de contenido 2">
            <a:extLst>
              <a:ext uri="{FF2B5EF4-FFF2-40B4-BE49-F238E27FC236}">
                <a16:creationId xmlns:a16="http://schemas.microsoft.com/office/drawing/2014/main" id="{183A449D-4509-47AC-8E45-7681BFB08775}"/>
              </a:ext>
            </a:extLst>
          </p:cNvPr>
          <p:cNvSpPr>
            <a:spLocks noGrp="1"/>
          </p:cNvSpPr>
          <p:nvPr>
            <p:ph idx="10"/>
          </p:nvPr>
        </p:nvSpPr>
        <p:spPr>
          <a:xfrm>
            <a:off x="838200" y="1825624"/>
            <a:ext cx="10515600" cy="4235541"/>
          </a:xfrm>
        </p:spPr>
        <p:txBody>
          <a:bodyPr>
            <a:normAutofit/>
          </a:bodyPr>
          <a:lstStyle>
            <a:lvl1pPr>
              <a:defRPr sz="2400"/>
            </a:lvl1pPr>
            <a:lvl2pPr>
              <a:defRPr sz="2000"/>
            </a:lvl2pPr>
            <a:lvl3pPr>
              <a:defRPr sz="1800"/>
            </a:lvl3pPr>
            <a:lvl4pPr>
              <a:defRPr sz="16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Tree>
    <p:extLst>
      <p:ext uri="{BB962C8B-B14F-4D97-AF65-F5344CB8AC3E}">
        <p14:creationId xmlns:p14="http://schemas.microsoft.com/office/powerpoint/2010/main" val="1508433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8" name="bg object 16">
            <a:extLst>
              <a:ext uri="{FF2B5EF4-FFF2-40B4-BE49-F238E27FC236}">
                <a16:creationId xmlns:a16="http://schemas.microsoft.com/office/drawing/2014/main" id="{BDD5F9E1-DC9A-484B-80FF-7A0562CA8705}"/>
              </a:ext>
            </a:extLst>
          </p:cNvPr>
          <p:cNvSpPr/>
          <p:nvPr userDrawn="1"/>
        </p:nvSpPr>
        <p:spPr>
          <a:xfrm>
            <a:off x="0" y="0"/>
            <a:ext cx="12192000" cy="1316990"/>
          </a:xfrm>
          <a:custGeom>
            <a:avLst/>
            <a:gdLst/>
            <a:ahLst/>
            <a:cxnLst/>
            <a:rect l="l" t="t" r="r" b="b"/>
            <a:pathLst>
              <a:path w="12192000" h="1316990">
                <a:moveTo>
                  <a:pt x="12192000" y="0"/>
                </a:moveTo>
                <a:lnTo>
                  <a:pt x="0" y="0"/>
                </a:lnTo>
                <a:lnTo>
                  <a:pt x="0" y="1316736"/>
                </a:lnTo>
                <a:lnTo>
                  <a:pt x="12192000" y="1316736"/>
                </a:lnTo>
                <a:lnTo>
                  <a:pt x="12192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838200" y="365125"/>
            <a:ext cx="10515600" cy="951865"/>
          </a:xfrm>
        </p:spPr>
        <p:txBody>
          <a:bodyPr lIns="0" tIns="0" rIns="0" bIns="0">
            <a:normAutofit/>
          </a:bodyPr>
          <a:lstStyle>
            <a:lvl1pPr>
              <a:defRPr sz="40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7016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43937-D91E-4F9A-BFCC-2B299D7B57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190A1CD-FE4B-4507-84E6-9FE8F9A38CE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AC165DA-62EE-48E3-ACAF-AE7E439EF992}"/>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5" name="Marcador de pie de página 4">
            <a:extLst>
              <a:ext uri="{FF2B5EF4-FFF2-40B4-BE49-F238E27FC236}">
                <a16:creationId xmlns:a16="http://schemas.microsoft.com/office/drawing/2014/main" id="{B92FF84C-1471-4186-B984-9912B2648E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3EB85CF-CC29-4D1E-8ABC-68B7AB164EE1}"/>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160676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783519-865E-4104-AAED-83A47C9A6A8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A704C69-460E-4EEB-9FCF-64AAF0481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FD08CD-646A-42C7-8287-135AD8586502}"/>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5" name="Marcador de pie de página 4">
            <a:extLst>
              <a:ext uri="{FF2B5EF4-FFF2-40B4-BE49-F238E27FC236}">
                <a16:creationId xmlns:a16="http://schemas.microsoft.com/office/drawing/2014/main" id="{B40CB2DB-2803-4150-8B7B-538B9C84BD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6E31E30-4D92-4D17-A6BF-1DB33EEDFCF7}"/>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364516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65A98-D2EF-4C5B-8F86-A3AB0A35202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F309D6D-3BE8-4486-AC1A-9CF65B8A71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EE2F60A-E163-4B60-97DE-8FD12823C9B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38FC9362-F201-4844-9F45-3A960E950AFA}"/>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6" name="Marcador de pie de página 5">
            <a:extLst>
              <a:ext uri="{FF2B5EF4-FFF2-40B4-BE49-F238E27FC236}">
                <a16:creationId xmlns:a16="http://schemas.microsoft.com/office/drawing/2014/main" id="{E36D2445-7ECF-4F50-AD92-740D7B75761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BC3A93B-4FD3-4EAD-A08A-0C69C4990AC5}"/>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30113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71D47-610E-4E77-9E78-D33A5E2B0C8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65856F-26D2-4C5F-96A4-0706C42B7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06930F-E87E-436A-8194-B9438B2917A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419EBD4F-7773-4590-8B37-6E5A7EAFB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5A12E1E-008D-44D7-8046-5BF60C893B7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D67F64D-ECAD-4A0A-8B36-BA6AE3F575DB}"/>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8" name="Marcador de pie de página 7">
            <a:extLst>
              <a:ext uri="{FF2B5EF4-FFF2-40B4-BE49-F238E27FC236}">
                <a16:creationId xmlns:a16="http://schemas.microsoft.com/office/drawing/2014/main" id="{44A652DF-4D0F-4C0F-80E4-9EB7B67E511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D4E5BD76-8F6B-4DB5-AD95-EEFB634CD647}"/>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41705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65155-B5F5-4623-8D6D-EEB234ECC1B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3C249EF-030C-4D9C-8F57-8C3277B69F33}"/>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4" name="Marcador de pie de página 3">
            <a:extLst>
              <a:ext uri="{FF2B5EF4-FFF2-40B4-BE49-F238E27FC236}">
                <a16:creationId xmlns:a16="http://schemas.microsoft.com/office/drawing/2014/main" id="{3A2AC5E7-6667-4C4E-9809-5BC6270B0571}"/>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C0C9CD0D-FEE8-40B1-8303-354048CD7EF1}"/>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411444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3BACB02-FF95-4824-AF0C-1ACF758EA52C}"/>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3" name="Marcador de pie de página 2">
            <a:extLst>
              <a:ext uri="{FF2B5EF4-FFF2-40B4-BE49-F238E27FC236}">
                <a16:creationId xmlns:a16="http://schemas.microsoft.com/office/drawing/2014/main" id="{00BB081C-89BB-4958-95FE-E0C3FFA1095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B9FAE599-893C-4C0E-8D6B-ACBD5E957496}"/>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14525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ACC1D-D2C6-4170-AE93-BFBF9D906E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99BA478-97E6-4545-8FD9-4344BAC328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F2E1960C-CA45-4F1C-AE51-B756ECD20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BB9B085-6A5A-434D-94DB-3EFD7F542B72}"/>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6" name="Marcador de pie de página 5">
            <a:extLst>
              <a:ext uri="{FF2B5EF4-FFF2-40B4-BE49-F238E27FC236}">
                <a16:creationId xmlns:a16="http://schemas.microsoft.com/office/drawing/2014/main" id="{38A76C3B-6E26-4F53-9B9D-256DA970DC4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CEB8CF2-29B1-4EA5-BC9D-E127AD71774B}"/>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284982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B707F-0A4A-417C-9D03-B334774735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36A2012B-2FDD-44EB-9907-5AE163244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8D941F30-07B6-4C87-9E14-245A2727B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4D48FA-B6A5-4129-B0A7-B123C199E683}"/>
              </a:ext>
            </a:extLst>
          </p:cNvPr>
          <p:cNvSpPr>
            <a:spLocks noGrp="1"/>
          </p:cNvSpPr>
          <p:nvPr>
            <p:ph type="dt" sz="half" idx="10"/>
          </p:nvPr>
        </p:nvSpPr>
        <p:spPr/>
        <p:txBody>
          <a:bodyPr/>
          <a:lstStyle/>
          <a:p>
            <a:fld id="{C9F4D603-C628-4454-8ADE-E7FFD8DA810F}" type="datetimeFigureOut">
              <a:rPr lang="es-PE" smtClean="0"/>
              <a:t>29/04/2022</a:t>
            </a:fld>
            <a:endParaRPr lang="es-PE"/>
          </a:p>
        </p:txBody>
      </p:sp>
      <p:sp>
        <p:nvSpPr>
          <p:cNvPr id="6" name="Marcador de pie de página 5">
            <a:extLst>
              <a:ext uri="{FF2B5EF4-FFF2-40B4-BE49-F238E27FC236}">
                <a16:creationId xmlns:a16="http://schemas.microsoft.com/office/drawing/2014/main" id="{65C1AEBB-00D4-461F-A45C-F6B3A1B8851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13336E0-E72E-4A59-A8AF-9BB6DDB8EBCE}"/>
              </a:ext>
            </a:extLst>
          </p:cNvPr>
          <p:cNvSpPr>
            <a:spLocks noGrp="1"/>
          </p:cNvSpPr>
          <p:nvPr>
            <p:ph type="sldNum" sz="quarter" idx="12"/>
          </p:nvPr>
        </p:nvSpPr>
        <p:spPr/>
        <p:txBody>
          <a:bodyPr/>
          <a:lstStyle/>
          <a:p>
            <a:fld id="{D1A1B8DB-6FB6-4B1A-9175-BF503D789BFA}" type="slidenum">
              <a:rPr lang="es-PE" smtClean="0"/>
              <a:t>‹#›</a:t>
            </a:fld>
            <a:endParaRPr lang="es-PE"/>
          </a:p>
        </p:txBody>
      </p:sp>
    </p:spTree>
    <p:extLst>
      <p:ext uri="{BB962C8B-B14F-4D97-AF65-F5344CB8AC3E}">
        <p14:creationId xmlns:p14="http://schemas.microsoft.com/office/powerpoint/2010/main" val="55522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6FD631A-E32C-437F-848E-89419F080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E6EC889-6E54-4B83-9C77-EAAD92376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730270E-D945-4223-8865-37DAA7CEF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4D603-C628-4454-8ADE-E7FFD8DA810F}" type="datetimeFigureOut">
              <a:rPr lang="es-PE" smtClean="0"/>
              <a:t>29/04/2022</a:t>
            </a:fld>
            <a:endParaRPr lang="es-PE"/>
          </a:p>
        </p:txBody>
      </p:sp>
      <p:sp>
        <p:nvSpPr>
          <p:cNvPr id="5" name="Marcador de pie de página 4">
            <a:extLst>
              <a:ext uri="{FF2B5EF4-FFF2-40B4-BE49-F238E27FC236}">
                <a16:creationId xmlns:a16="http://schemas.microsoft.com/office/drawing/2014/main" id="{A546072E-FBBE-47F1-B2C4-E01633AD5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61E7584D-FB44-4874-906E-BA8722176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B8DB-6FB6-4B1A-9175-BF503D789BFA}" type="slidenum">
              <a:rPr lang="es-PE" smtClean="0"/>
              <a:t>‹#›</a:t>
            </a:fld>
            <a:endParaRPr lang="es-PE"/>
          </a:p>
        </p:txBody>
      </p:sp>
    </p:spTree>
    <p:extLst>
      <p:ext uri="{BB962C8B-B14F-4D97-AF65-F5344CB8AC3E}">
        <p14:creationId xmlns:p14="http://schemas.microsoft.com/office/powerpoint/2010/main" val="305876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5" r:id="rId13"/>
    <p:sldLayoutId id="2147483660" r:id="rId14"/>
    <p:sldLayoutId id="2147483661" r:id="rId15"/>
    <p:sldLayoutId id="2147483664" r:id="rId16"/>
    <p:sldLayoutId id="2147483662" r:id="rId17"/>
    <p:sldLayoutId id="214748366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93/mnras/225.1.155" TargetMode="External"/><Relationship Id="rId2" Type="http://schemas.openxmlformats.org/officeDocument/2006/relationships/hyperlink" Target="https://doi.org/10.1093/biomet/63.1.161" TargetMode="External"/><Relationship Id="rId1" Type="http://schemas.openxmlformats.org/officeDocument/2006/relationships/slideLayout" Target="../slideLayouts/slideLayout15.xml"/><Relationship Id="rId4" Type="http://schemas.openxmlformats.org/officeDocument/2006/relationships/hyperlink" Target="http://www.jstor.org/stable/2237910"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D0D0D"/>
          </a:solidFill>
        </p:spPr>
        <p:txBody>
          <a:bodyPr wrap="square" lIns="0" tIns="0" rIns="0" bIns="0" rtlCol="0"/>
          <a:lstStyle/>
          <a:p>
            <a:endParaRPr/>
          </a:p>
        </p:txBody>
      </p:sp>
      <p:sp>
        <p:nvSpPr>
          <p:cNvPr id="3" name="object 3"/>
          <p:cNvSpPr txBox="1">
            <a:spLocks noGrp="1"/>
          </p:cNvSpPr>
          <p:nvPr>
            <p:ph type="title"/>
          </p:nvPr>
        </p:nvSpPr>
        <p:spPr>
          <a:xfrm>
            <a:off x="954784" y="1329890"/>
            <a:ext cx="9822707" cy="1489510"/>
          </a:xfrm>
          <a:prstGeom prst="rect">
            <a:avLst/>
          </a:prstGeom>
        </p:spPr>
        <p:txBody>
          <a:bodyPr vert="horz" wrap="square" lIns="0" tIns="12065" rIns="0" bIns="0" rtlCol="0">
            <a:spAutoFit/>
          </a:bodyPr>
          <a:lstStyle/>
          <a:p>
            <a:pPr marL="12700" marR="5080">
              <a:lnSpc>
                <a:spcPct val="100000"/>
              </a:lnSpc>
              <a:spcBef>
                <a:spcPts val="95"/>
              </a:spcBef>
            </a:pPr>
            <a:r>
              <a:rPr lang="es-PE" sz="4800" b="1" spc="-10">
                <a:solidFill>
                  <a:srgbClr val="CAAA6F"/>
                </a:solidFill>
                <a:latin typeface="Arial MT"/>
                <a:cs typeface="Arial MT"/>
              </a:rPr>
              <a:t>Análisis de Estadísticas de Videos en Tendencia de YouTube</a:t>
            </a:r>
            <a:endParaRPr sz="4800" b="1">
              <a:latin typeface="Arial MT"/>
              <a:cs typeface="Arial MT"/>
            </a:endParaRPr>
          </a:p>
        </p:txBody>
      </p:sp>
      <p:pic>
        <p:nvPicPr>
          <p:cNvPr id="5" name="object 5"/>
          <p:cNvPicPr/>
          <p:nvPr/>
        </p:nvPicPr>
        <p:blipFill>
          <a:blip r:embed="rId2" cstate="print"/>
          <a:stretch>
            <a:fillRect/>
          </a:stretch>
        </p:blipFill>
        <p:spPr>
          <a:xfrm>
            <a:off x="11236452" y="318515"/>
            <a:ext cx="637031" cy="635507"/>
          </a:xfrm>
          <a:prstGeom prst="rect">
            <a:avLst/>
          </a:prstGeom>
        </p:spPr>
      </p:pic>
      <p:sp>
        <p:nvSpPr>
          <p:cNvPr id="6" name="object 6"/>
          <p:cNvSpPr/>
          <p:nvPr/>
        </p:nvSpPr>
        <p:spPr>
          <a:xfrm>
            <a:off x="954786" y="4572761"/>
            <a:ext cx="7542530" cy="0"/>
          </a:xfrm>
          <a:custGeom>
            <a:avLst/>
            <a:gdLst/>
            <a:ahLst/>
            <a:cxnLst/>
            <a:rect l="l" t="t" r="r" b="b"/>
            <a:pathLst>
              <a:path w="7542530">
                <a:moveTo>
                  <a:pt x="0" y="0"/>
                </a:moveTo>
                <a:lnTo>
                  <a:pt x="7542530" y="0"/>
                </a:lnTo>
              </a:path>
            </a:pathLst>
          </a:custGeom>
          <a:ln w="28956">
            <a:solidFill>
              <a:srgbClr val="CAAA6F"/>
            </a:solidFill>
          </a:ln>
        </p:spPr>
        <p:txBody>
          <a:bodyPr wrap="square" lIns="0" tIns="0" rIns="0" bIns="0" rtlCol="0"/>
          <a:lstStyle/>
          <a:p>
            <a:endParaRPr/>
          </a:p>
        </p:txBody>
      </p:sp>
      <p:sp>
        <p:nvSpPr>
          <p:cNvPr id="7" name="object 3">
            <a:extLst>
              <a:ext uri="{FF2B5EF4-FFF2-40B4-BE49-F238E27FC236}">
                <a16:creationId xmlns:a16="http://schemas.microsoft.com/office/drawing/2014/main" id="{F39C0239-DFC1-4949-A422-28843C6F6413}"/>
              </a:ext>
            </a:extLst>
          </p:cNvPr>
          <p:cNvSpPr txBox="1">
            <a:spLocks/>
          </p:cNvSpPr>
          <p:nvPr/>
        </p:nvSpPr>
        <p:spPr>
          <a:xfrm>
            <a:off x="954786" y="4947836"/>
            <a:ext cx="7542530" cy="1035540"/>
          </a:xfrm>
          <a:prstGeom prst="rect">
            <a:avLst/>
          </a:prstGeom>
        </p:spPr>
        <p:txBody>
          <a:bodyPr vert="horz" wrap="square" lIns="0" tIns="12065" rIns="0" bIns="0" rtlCol="0">
            <a:spAutoFit/>
          </a:bodyPr>
          <a:lstStyle>
            <a:lvl1pPr>
              <a:defRPr sz="2000" b="0" i="0">
                <a:solidFill>
                  <a:schemeClr val="bg1"/>
                </a:solidFill>
                <a:latin typeface="Calibri"/>
                <a:ea typeface="+mj-ea"/>
                <a:cs typeface="Calibri"/>
              </a:defRPr>
            </a:lvl1pPr>
          </a:lstStyle>
          <a:p>
            <a:pPr marL="355600" marR="5080" indent="-342900">
              <a:spcBef>
                <a:spcPts val="95"/>
              </a:spcBef>
              <a:buFont typeface="Arial" panose="020B0604020202020204" pitchFamily="34" charset="0"/>
              <a:buChar char="•"/>
            </a:pPr>
            <a:r>
              <a:rPr lang="es-PE" sz="1600" kern="0" spc="-5" err="1">
                <a:solidFill>
                  <a:srgbClr val="CAAA6F"/>
                </a:solidFill>
                <a:latin typeface="Arial MT"/>
                <a:cs typeface="Arial MT"/>
              </a:rPr>
              <a:t>Caparachin</a:t>
            </a:r>
            <a:r>
              <a:rPr lang="es-PE" sz="1600" kern="0" spc="-5">
                <a:solidFill>
                  <a:srgbClr val="CAAA6F"/>
                </a:solidFill>
                <a:latin typeface="Arial MT"/>
                <a:cs typeface="Arial MT"/>
              </a:rPr>
              <a:t> Villaverde, Nanto Gustavo (E202110812)</a:t>
            </a:r>
          </a:p>
          <a:p>
            <a:pPr marL="355600" marR="5080" indent="-342900">
              <a:spcBef>
                <a:spcPts val="95"/>
              </a:spcBef>
              <a:buFont typeface="Arial" panose="020B0604020202020204" pitchFamily="34" charset="0"/>
              <a:buChar char="•"/>
            </a:pPr>
            <a:r>
              <a:rPr lang="es-PE" sz="1600" kern="0" spc="-5">
                <a:solidFill>
                  <a:srgbClr val="CAAA6F"/>
                </a:solidFill>
                <a:latin typeface="Arial MT"/>
                <a:cs typeface="Arial MT"/>
              </a:rPr>
              <a:t>García Godos Villavicencio, Jorge Daniel (E202110981)</a:t>
            </a:r>
          </a:p>
          <a:p>
            <a:pPr marL="355600" marR="5080" indent="-342900">
              <a:spcBef>
                <a:spcPts val="95"/>
              </a:spcBef>
              <a:buFont typeface="Arial" panose="020B0604020202020204" pitchFamily="34" charset="0"/>
              <a:buChar char="•"/>
            </a:pPr>
            <a:r>
              <a:rPr lang="es-PE" sz="1600" kern="0" spc="-5">
                <a:solidFill>
                  <a:srgbClr val="CAAA6F"/>
                </a:solidFill>
                <a:latin typeface="Arial MT"/>
                <a:cs typeface="Arial MT"/>
              </a:rPr>
              <a:t>Huamani Franco, Ismael (E202110991)</a:t>
            </a:r>
          </a:p>
          <a:p>
            <a:pPr marL="355600" marR="5080" indent="-342900">
              <a:spcBef>
                <a:spcPts val="95"/>
              </a:spcBef>
              <a:buFont typeface="Arial" panose="020B0604020202020204" pitchFamily="34" charset="0"/>
              <a:buChar char="•"/>
            </a:pPr>
            <a:r>
              <a:rPr lang="es-PE" sz="1600" kern="0" spc="-5">
                <a:solidFill>
                  <a:srgbClr val="CAAA6F"/>
                </a:solidFill>
                <a:latin typeface="Arial MT"/>
                <a:cs typeface="Arial MT"/>
              </a:rPr>
              <a:t>Poma Ludeña, Rodrigo Renato (E202111018)</a:t>
            </a:r>
          </a:p>
        </p:txBody>
      </p:sp>
      <p:sp>
        <p:nvSpPr>
          <p:cNvPr id="9" name="object 3">
            <a:extLst>
              <a:ext uri="{FF2B5EF4-FFF2-40B4-BE49-F238E27FC236}">
                <a16:creationId xmlns:a16="http://schemas.microsoft.com/office/drawing/2014/main" id="{EA72164F-77E1-4F49-9472-743857233585}"/>
              </a:ext>
            </a:extLst>
          </p:cNvPr>
          <p:cNvSpPr txBox="1">
            <a:spLocks/>
          </p:cNvSpPr>
          <p:nvPr/>
        </p:nvSpPr>
        <p:spPr>
          <a:xfrm>
            <a:off x="954786" y="4104979"/>
            <a:ext cx="7542530" cy="319959"/>
          </a:xfrm>
          <a:prstGeom prst="rect">
            <a:avLst/>
          </a:prstGeom>
        </p:spPr>
        <p:txBody>
          <a:bodyPr vert="horz" wrap="square" lIns="0" tIns="12065" rIns="0" bIns="0" rtlCol="0">
            <a:spAutoFit/>
          </a:bodyPr>
          <a:lstStyle>
            <a:lvl1pPr>
              <a:defRPr sz="2000" b="0" i="0">
                <a:solidFill>
                  <a:schemeClr val="bg1"/>
                </a:solidFill>
                <a:latin typeface="Calibri"/>
                <a:ea typeface="+mj-ea"/>
                <a:cs typeface="Calibri"/>
              </a:defRPr>
            </a:lvl1pPr>
          </a:lstStyle>
          <a:p>
            <a:pPr marL="12700" marR="5080">
              <a:spcBef>
                <a:spcPts val="95"/>
              </a:spcBef>
            </a:pPr>
            <a:r>
              <a:rPr lang="es-PE" kern="0" spc="-5">
                <a:solidFill>
                  <a:srgbClr val="CAAA6F"/>
                </a:solidFill>
                <a:latin typeface="Arial MT"/>
                <a:cs typeface="Arial MT"/>
              </a:rPr>
              <a:t>Integrantes:</a:t>
            </a:r>
            <a:endParaRPr lang="es-PE" kern="0">
              <a:latin typeface="Arial MT"/>
              <a:cs typeface="Arial MT"/>
            </a:endParaRPr>
          </a:p>
        </p:txBody>
      </p:sp>
    </p:spTree>
    <p:extLst>
      <p:ext uri="{BB962C8B-B14F-4D97-AF65-F5344CB8AC3E}">
        <p14:creationId xmlns:p14="http://schemas.microsoft.com/office/powerpoint/2010/main" val="2416172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F02535A-3653-43E2-AC87-100946D8C817}"/>
              </a:ext>
            </a:extLst>
          </p:cNvPr>
          <p:cNvSpPr>
            <a:spLocks noGrp="1"/>
          </p:cNvSpPr>
          <p:nvPr>
            <p:ph type="subTitle" idx="4"/>
          </p:nvPr>
        </p:nvSpPr>
        <p:spPr/>
        <p:txBody>
          <a:bodyPr vert="horz" wrap="square" lIns="0" tIns="0" rIns="0" bIns="0" rtlCol="0" anchor="t">
            <a:spAutoFit/>
          </a:bodyPr>
          <a:lstStyle/>
          <a:p>
            <a:r>
              <a:rPr lang="es-PE">
                <a:cs typeface="Calibri"/>
              </a:rPr>
              <a:t>Herramientas utilizadas</a:t>
            </a:r>
            <a:endParaRPr lang="es-PE"/>
          </a:p>
        </p:txBody>
      </p:sp>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METODOLOGÍA</a:t>
            </a:r>
          </a:p>
        </p:txBody>
      </p:sp>
      <p:graphicFrame>
        <p:nvGraphicFramePr>
          <p:cNvPr id="8" name="Marcador de contenido 7">
            <a:extLst>
              <a:ext uri="{FF2B5EF4-FFF2-40B4-BE49-F238E27FC236}">
                <a16:creationId xmlns:a16="http://schemas.microsoft.com/office/drawing/2014/main" id="{24422732-1871-3E43-FB3A-4B96F015E420}"/>
              </a:ext>
            </a:extLst>
          </p:cNvPr>
          <p:cNvGraphicFramePr>
            <a:graphicFrameLocks noGrp="1"/>
          </p:cNvGraphicFramePr>
          <p:nvPr>
            <p:ph idx="10"/>
            <p:extLst>
              <p:ext uri="{D42A27DB-BD31-4B8C-83A1-F6EECF244321}">
                <p14:modId xmlns:p14="http://schemas.microsoft.com/office/powerpoint/2010/main" val="1148101698"/>
              </p:ext>
            </p:extLst>
          </p:nvPr>
        </p:nvGraphicFramePr>
        <p:xfrm>
          <a:off x="838200" y="2316163"/>
          <a:ext cx="10515599" cy="4175760"/>
        </p:xfrm>
        <a:graphic>
          <a:graphicData uri="http://schemas.openxmlformats.org/drawingml/2006/table">
            <a:tbl>
              <a:tblPr firstRow="1" bandRow="1">
                <a:tableStyleId>{073A0DAA-6AF3-43AB-8588-CEC1D06C72B9}</a:tableStyleId>
              </a:tblPr>
              <a:tblGrid>
                <a:gridCol w="2605635">
                  <a:extLst>
                    <a:ext uri="{9D8B030D-6E8A-4147-A177-3AD203B41FA5}">
                      <a16:colId xmlns:a16="http://schemas.microsoft.com/office/drawing/2014/main" val="4103822980"/>
                    </a:ext>
                  </a:extLst>
                </a:gridCol>
                <a:gridCol w="4410968">
                  <a:extLst>
                    <a:ext uri="{9D8B030D-6E8A-4147-A177-3AD203B41FA5}">
                      <a16:colId xmlns:a16="http://schemas.microsoft.com/office/drawing/2014/main" val="3395705512"/>
                    </a:ext>
                  </a:extLst>
                </a:gridCol>
                <a:gridCol w="3498996">
                  <a:extLst>
                    <a:ext uri="{9D8B030D-6E8A-4147-A177-3AD203B41FA5}">
                      <a16:colId xmlns:a16="http://schemas.microsoft.com/office/drawing/2014/main" val="3582614897"/>
                    </a:ext>
                  </a:extLst>
                </a:gridCol>
              </a:tblGrid>
              <a:tr h="0">
                <a:tc>
                  <a:txBody>
                    <a:bodyPr/>
                    <a:lstStyle/>
                    <a:p>
                      <a:pPr algn="ctr" rtl="0" fontAlgn="base"/>
                      <a:r>
                        <a:rPr lang="es-ES" sz="2400">
                          <a:effectLst/>
                        </a:rPr>
                        <a:t>HERRAMIENTA </a:t>
                      </a:r>
                    </a:p>
                  </a:txBody>
                  <a:tcPr/>
                </a:tc>
                <a:tc>
                  <a:txBody>
                    <a:bodyPr/>
                    <a:lstStyle/>
                    <a:p>
                      <a:pPr algn="ctr" rtl="0" fontAlgn="base"/>
                      <a:r>
                        <a:rPr lang="es-ES" sz="2400">
                          <a:effectLst/>
                        </a:rPr>
                        <a:t>DETALLE </a:t>
                      </a:r>
                    </a:p>
                  </a:txBody>
                  <a:tcPr/>
                </a:tc>
                <a:tc>
                  <a:txBody>
                    <a:bodyPr/>
                    <a:lstStyle/>
                    <a:p>
                      <a:pPr algn="ctr" rtl="0" fontAlgn="base"/>
                      <a:r>
                        <a:rPr lang="es-ES" sz="2400">
                          <a:effectLst/>
                        </a:rPr>
                        <a:t>UTILIZACIÓN </a:t>
                      </a:r>
                    </a:p>
                  </a:txBody>
                  <a:tcPr/>
                </a:tc>
                <a:extLst>
                  <a:ext uri="{0D108BD9-81ED-4DB2-BD59-A6C34878D82A}">
                    <a16:rowId xmlns:a16="http://schemas.microsoft.com/office/drawing/2014/main" val="4225388924"/>
                  </a:ext>
                </a:extLst>
              </a:tr>
              <a:tr h="466725">
                <a:tc>
                  <a:txBody>
                    <a:bodyPr/>
                    <a:lstStyle/>
                    <a:p>
                      <a:pPr algn="ctr" rtl="0" fontAlgn="base"/>
                      <a:r>
                        <a:rPr lang="es-ES" sz="1600" err="1">
                          <a:effectLst/>
                        </a:rPr>
                        <a:t>Kaggle</a:t>
                      </a:r>
                      <a:r>
                        <a:rPr lang="es-ES" sz="1600">
                          <a:effectLst/>
                        </a:rPr>
                        <a:t> </a:t>
                      </a:r>
                    </a:p>
                  </a:txBody>
                  <a:tcPr anchor="ctr"/>
                </a:tc>
                <a:tc>
                  <a:txBody>
                    <a:bodyPr/>
                    <a:lstStyle/>
                    <a:p>
                      <a:pPr algn="ctr" rtl="0" fontAlgn="base"/>
                      <a:r>
                        <a:rPr lang="es-ES" sz="1600" err="1">
                          <a:effectLst/>
                        </a:rPr>
                        <a:t>Kaggle</a:t>
                      </a:r>
                      <a:r>
                        <a:rPr lang="es-ES" sz="1600">
                          <a:effectLst/>
                        </a:rPr>
                        <a:t> es un repositorio de </a:t>
                      </a:r>
                      <a:r>
                        <a:rPr lang="es-ES" sz="1600" err="1">
                          <a:effectLst/>
                        </a:rPr>
                        <a:t>datasets</a:t>
                      </a:r>
                      <a:r>
                        <a:rPr lang="es-ES" sz="1600">
                          <a:effectLst/>
                        </a:rPr>
                        <a:t> abiertos. </a:t>
                      </a:r>
                    </a:p>
                  </a:txBody>
                  <a:tcPr anchor="ctr"/>
                </a:tc>
                <a:tc>
                  <a:txBody>
                    <a:bodyPr/>
                    <a:lstStyle/>
                    <a:p>
                      <a:pPr algn="ctr" rtl="0" fontAlgn="base"/>
                      <a:r>
                        <a:rPr lang="es-ES" sz="1600">
                          <a:effectLst/>
                        </a:rPr>
                        <a:t>Obtención de nuestro </a:t>
                      </a:r>
                      <a:r>
                        <a:rPr lang="es-ES" sz="1600" err="1">
                          <a:effectLst/>
                        </a:rPr>
                        <a:t>dataset</a:t>
                      </a:r>
                      <a:r>
                        <a:rPr lang="es-ES" sz="1600">
                          <a:effectLst/>
                        </a:rPr>
                        <a:t> actualizado de tendencias de videos.  </a:t>
                      </a:r>
                    </a:p>
                  </a:txBody>
                  <a:tcPr anchor="ctr"/>
                </a:tc>
                <a:extLst>
                  <a:ext uri="{0D108BD9-81ED-4DB2-BD59-A6C34878D82A}">
                    <a16:rowId xmlns:a16="http://schemas.microsoft.com/office/drawing/2014/main" val="129223666"/>
                  </a:ext>
                </a:extLst>
              </a:tr>
              <a:tr h="0">
                <a:tc>
                  <a:txBody>
                    <a:bodyPr/>
                    <a:lstStyle/>
                    <a:p>
                      <a:pPr algn="ctr" rtl="0" fontAlgn="base"/>
                      <a:r>
                        <a:rPr lang="es-ES" sz="1600">
                          <a:effectLst/>
                        </a:rPr>
                        <a:t>Amazon Cloud9 </a:t>
                      </a:r>
                    </a:p>
                  </a:txBody>
                  <a:tcPr anchor="ctr"/>
                </a:tc>
                <a:tc>
                  <a:txBody>
                    <a:bodyPr/>
                    <a:lstStyle/>
                    <a:p>
                      <a:pPr algn="ctr" rtl="0" fontAlgn="base"/>
                      <a:r>
                        <a:rPr lang="es-ES" sz="1600">
                          <a:effectLst/>
                        </a:rPr>
                        <a:t>IDE de desarrollo de software ejecutado en EC2. </a:t>
                      </a:r>
                    </a:p>
                  </a:txBody>
                  <a:tcPr anchor="ctr"/>
                </a:tc>
                <a:tc>
                  <a:txBody>
                    <a:bodyPr/>
                    <a:lstStyle/>
                    <a:p>
                      <a:pPr algn="ctr" rtl="0" fontAlgn="base"/>
                      <a:r>
                        <a:rPr lang="es-ES" sz="1600">
                          <a:effectLst/>
                        </a:rPr>
                        <a:t>Manipulación del comprimido del </a:t>
                      </a:r>
                      <a:r>
                        <a:rPr lang="es-ES" sz="1600" err="1">
                          <a:effectLst/>
                        </a:rPr>
                        <a:t>dataset</a:t>
                      </a:r>
                      <a:r>
                        <a:rPr lang="es-ES" sz="1600">
                          <a:effectLst/>
                        </a:rPr>
                        <a:t> e importación a la base de datos. </a:t>
                      </a:r>
                    </a:p>
                  </a:txBody>
                  <a:tcPr anchor="ctr"/>
                </a:tc>
                <a:extLst>
                  <a:ext uri="{0D108BD9-81ED-4DB2-BD59-A6C34878D82A}">
                    <a16:rowId xmlns:a16="http://schemas.microsoft.com/office/drawing/2014/main" val="414754293"/>
                  </a:ext>
                </a:extLst>
              </a:tr>
              <a:tr h="0">
                <a:tc>
                  <a:txBody>
                    <a:bodyPr/>
                    <a:lstStyle/>
                    <a:p>
                      <a:pPr algn="ctr" rtl="0" fontAlgn="base"/>
                      <a:r>
                        <a:rPr lang="es-ES" sz="1600">
                          <a:effectLst/>
                        </a:rPr>
                        <a:t>Atlas MongoDB </a:t>
                      </a:r>
                    </a:p>
                  </a:txBody>
                  <a:tcPr anchor="ctr"/>
                </a:tc>
                <a:tc>
                  <a:txBody>
                    <a:bodyPr/>
                    <a:lstStyle/>
                    <a:p>
                      <a:pPr algn="ctr" rtl="0" fontAlgn="base"/>
                      <a:r>
                        <a:rPr lang="es-ES" sz="1600">
                          <a:effectLst/>
                        </a:rPr>
                        <a:t>Base de datos no relacional administrada por Atlas. </a:t>
                      </a:r>
                    </a:p>
                  </a:txBody>
                  <a:tcPr anchor="ctr"/>
                </a:tc>
                <a:tc>
                  <a:txBody>
                    <a:bodyPr/>
                    <a:lstStyle/>
                    <a:p>
                      <a:pPr algn="ctr" rtl="0" fontAlgn="base"/>
                      <a:r>
                        <a:rPr lang="es-ES" sz="1600">
                          <a:effectLst/>
                        </a:rPr>
                        <a:t>Base de datos de consulta de </a:t>
                      </a:r>
                      <a:r>
                        <a:rPr lang="es-ES" sz="1600" err="1">
                          <a:effectLst/>
                        </a:rPr>
                        <a:t>dataset</a:t>
                      </a:r>
                      <a:r>
                        <a:rPr lang="es-ES" sz="1600">
                          <a:effectLst/>
                        </a:rPr>
                        <a:t>.  </a:t>
                      </a:r>
                    </a:p>
                  </a:txBody>
                  <a:tcPr anchor="ctr"/>
                </a:tc>
                <a:extLst>
                  <a:ext uri="{0D108BD9-81ED-4DB2-BD59-A6C34878D82A}">
                    <a16:rowId xmlns:a16="http://schemas.microsoft.com/office/drawing/2014/main" val="4038689844"/>
                  </a:ext>
                </a:extLst>
              </a:tr>
              <a:tr h="0">
                <a:tc>
                  <a:txBody>
                    <a:bodyPr/>
                    <a:lstStyle/>
                    <a:p>
                      <a:pPr algn="ctr" rtl="0" fontAlgn="base"/>
                      <a:r>
                        <a:rPr lang="es-ES" sz="1600" err="1">
                          <a:effectLst/>
                        </a:rPr>
                        <a:t>DataBase</a:t>
                      </a:r>
                      <a:r>
                        <a:rPr lang="es-ES" sz="1600">
                          <a:effectLst/>
                        </a:rPr>
                        <a:t> Tools </a:t>
                      </a:r>
                    </a:p>
                  </a:txBody>
                  <a:tcPr anchor="ctr"/>
                </a:tc>
                <a:tc>
                  <a:txBody>
                    <a:bodyPr/>
                    <a:lstStyle/>
                    <a:p>
                      <a:pPr algn="ctr" rtl="0" fontAlgn="base"/>
                      <a:r>
                        <a:rPr lang="es-ES" sz="1600">
                          <a:effectLst/>
                        </a:rPr>
                        <a:t>Librería de manipulación de datos  </a:t>
                      </a:r>
                    </a:p>
                  </a:txBody>
                  <a:tcPr anchor="ctr"/>
                </a:tc>
                <a:tc>
                  <a:txBody>
                    <a:bodyPr/>
                    <a:lstStyle/>
                    <a:p>
                      <a:pPr algn="ctr" rtl="0" fontAlgn="base"/>
                      <a:r>
                        <a:rPr lang="es-ES" sz="1600">
                          <a:effectLst/>
                        </a:rPr>
                        <a:t>Uso de la función mongo-</a:t>
                      </a:r>
                      <a:r>
                        <a:rPr lang="es-ES" sz="1600" err="1">
                          <a:effectLst/>
                        </a:rPr>
                        <a:t>import</a:t>
                      </a:r>
                      <a:r>
                        <a:rPr lang="es-ES" sz="1600">
                          <a:effectLst/>
                        </a:rPr>
                        <a:t> para la importación del </a:t>
                      </a:r>
                      <a:r>
                        <a:rPr lang="es-ES" sz="1600" err="1">
                          <a:effectLst/>
                        </a:rPr>
                        <a:t>dataset</a:t>
                      </a:r>
                      <a:r>
                        <a:rPr lang="es-ES" sz="1600">
                          <a:effectLst/>
                        </a:rPr>
                        <a:t>. </a:t>
                      </a:r>
                    </a:p>
                  </a:txBody>
                  <a:tcPr anchor="ctr"/>
                </a:tc>
                <a:extLst>
                  <a:ext uri="{0D108BD9-81ED-4DB2-BD59-A6C34878D82A}">
                    <a16:rowId xmlns:a16="http://schemas.microsoft.com/office/drawing/2014/main" val="2491581841"/>
                  </a:ext>
                </a:extLst>
              </a:tr>
              <a:tr h="0">
                <a:tc>
                  <a:txBody>
                    <a:bodyPr/>
                    <a:lstStyle/>
                    <a:p>
                      <a:pPr algn="ctr" rtl="0" fontAlgn="base"/>
                      <a:r>
                        <a:rPr lang="es-ES" sz="1600" err="1">
                          <a:effectLst/>
                        </a:rPr>
                        <a:t>RStudio</a:t>
                      </a:r>
                      <a:r>
                        <a:rPr lang="es-ES" sz="1600">
                          <a:effectLst/>
                        </a:rPr>
                        <a:t> Cloud </a:t>
                      </a:r>
                    </a:p>
                  </a:txBody>
                  <a:tcPr anchor="ctr"/>
                </a:tc>
                <a:tc>
                  <a:txBody>
                    <a:bodyPr/>
                    <a:lstStyle/>
                    <a:p>
                      <a:pPr algn="ctr" rtl="0" fontAlgn="base"/>
                      <a:r>
                        <a:rPr lang="es-ES" sz="1600">
                          <a:effectLst/>
                        </a:rPr>
                        <a:t>IDE </a:t>
                      </a:r>
                      <a:r>
                        <a:rPr lang="es-ES" sz="1600" err="1">
                          <a:effectLst/>
                        </a:rPr>
                        <a:t>cloud</a:t>
                      </a:r>
                      <a:r>
                        <a:rPr lang="es-ES" sz="1600">
                          <a:effectLst/>
                        </a:rPr>
                        <a:t> de desarrollo de proyectos en lenguaje R. </a:t>
                      </a:r>
                    </a:p>
                  </a:txBody>
                  <a:tcPr anchor="ctr"/>
                </a:tc>
                <a:tc>
                  <a:txBody>
                    <a:bodyPr/>
                    <a:lstStyle/>
                    <a:p>
                      <a:pPr algn="ctr" rtl="0" fontAlgn="base"/>
                      <a:r>
                        <a:rPr lang="es-ES" sz="1600">
                          <a:effectLst/>
                        </a:rPr>
                        <a:t>Desarrollo de análisis de datos. </a:t>
                      </a:r>
                    </a:p>
                  </a:txBody>
                  <a:tcPr anchor="ctr"/>
                </a:tc>
                <a:extLst>
                  <a:ext uri="{0D108BD9-81ED-4DB2-BD59-A6C34878D82A}">
                    <a16:rowId xmlns:a16="http://schemas.microsoft.com/office/drawing/2014/main" val="4135210739"/>
                  </a:ext>
                </a:extLst>
              </a:tr>
              <a:tr h="0">
                <a:tc>
                  <a:txBody>
                    <a:bodyPr/>
                    <a:lstStyle/>
                    <a:p>
                      <a:pPr algn="ctr" rtl="0" fontAlgn="base"/>
                      <a:r>
                        <a:rPr lang="es-ES" sz="1600">
                          <a:effectLst/>
                        </a:rPr>
                        <a:t>Amazon EC2 </a:t>
                      </a:r>
                    </a:p>
                  </a:txBody>
                  <a:tcPr anchor="ctr"/>
                </a:tc>
                <a:tc>
                  <a:txBody>
                    <a:bodyPr/>
                    <a:lstStyle/>
                    <a:p>
                      <a:pPr algn="ctr" rtl="0" fontAlgn="base"/>
                      <a:r>
                        <a:rPr lang="es-ES" sz="1600">
                          <a:effectLst/>
                        </a:rPr>
                        <a:t>Máquina virtual multipropósito. </a:t>
                      </a:r>
                    </a:p>
                  </a:txBody>
                  <a:tcPr anchor="ctr"/>
                </a:tc>
                <a:tc>
                  <a:txBody>
                    <a:bodyPr/>
                    <a:lstStyle/>
                    <a:p>
                      <a:pPr algn="ctr" rtl="0" fontAlgn="base"/>
                      <a:r>
                        <a:rPr lang="es-ES" sz="1600">
                          <a:effectLst/>
                        </a:rPr>
                        <a:t>Ejecución de consultas con alto consumo de datos y procesamiento. </a:t>
                      </a:r>
                    </a:p>
                  </a:txBody>
                  <a:tcPr anchor="ctr"/>
                </a:tc>
                <a:extLst>
                  <a:ext uri="{0D108BD9-81ED-4DB2-BD59-A6C34878D82A}">
                    <a16:rowId xmlns:a16="http://schemas.microsoft.com/office/drawing/2014/main" val="3612592564"/>
                  </a:ext>
                </a:extLst>
              </a:tr>
            </a:tbl>
          </a:graphicData>
        </a:graphic>
      </p:graphicFrame>
    </p:spTree>
    <p:extLst>
      <p:ext uri="{BB962C8B-B14F-4D97-AF65-F5344CB8AC3E}">
        <p14:creationId xmlns:p14="http://schemas.microsoft.com/office/powerpoint/2010/main" val="380986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METODOLOGÍA</a:t>
            </a:r>
          </a:p>
        </p:txBody>
      </p:sp>
      <p:graphicFrame>
        <p:nvGraphicFramePr>
          <p:cNvPr id="8" name="Marcador de contenido 7">
            <a:extLst>
              <a:ext uri="{FF2B5EF4-FFF2-40B4-BE49-F238E27FC236}">
                <a16:creationId xmlns:a16="http://schemas.microsoft.com/office/drawing/2014/main" id="{BEFC716E-2430-B706-E167-2B395ED4F24D}"/>
              </a:ext>
            </a:extLst>
          </p:cNvPr>
          <p:cNvGraphicFramePr>
            <a:graphicFrameLocks noGrp="1"/>
          </p:cNvGraphicFramePr>
          <p:nvPr>
            <p:ph idx="10"/>
            <p:extLst>
              <p:ext uri="{D42A27DB-BD31-4B8C-83A1-F6EECF244321}">
                <p14:modId xmlns:p14="http://schemas.microsoft.com/office/powerpoint/2010/main" val="1030048120"/>
              </p:ext>
            </p:extLst>
          </p:nvPr>
        </p:nvGraphicFramePr>
        <p:xfrm>
          <a:off x="839814" y="1430906"/>
          <a:ext cx="10451139" cy="4835979"/>
        </p:xfrm>
        <a:graphic>
          <a:graphicData uri="http://schemas.openxmlformats.org/drawingml/2006/table">
            <a:tbl>
              <a:tblPr firstRow="1" bandRow="1">
                <a:tableStyleId>{073A0DAA-6AF3-43AB-8588-CEC1D06C72B9}</a:tableStyleId>
              </a:tblPr>
              <a:tblGrid>
                <a:gridCol w="4723347">
                  <a:extLst>
                    <a:ext uri="{9D8B030D-6E8A-4147-A177-3AD203B41FA5}">
                      <a16:colId xmlns:a16="http://schemas.microsoft.com/office/drawing/2014/main" val="2881966881"/>
                    </a:ext>
                  </a:extLst>
                </a:gridCol>
                <a:gridCol w="5727792">
                  <a:extLst>
                    <a:ext uri="{9D8B030D-6E8A-4147-A177-3AD203B41FA5}">
                      <a16:colId xmlns:a16="http://schemas.microsoft.com/office/drawing/2014/main" val="2954555431"/>
                    </a:ext>
                  </a:extLst>
                </a:gridCol>
              </a:tblGrid>
              <a:tr h="483527">
                <a:tc>
                  <a:txBody>
                    <a:bodyPr/>
                    <a:lstStyle/>
                    <a:p>
                      <a:pPr algn="ctr" rtl="0" fontAlgn="base"/>
                      <a:r>
                        <a:rPr lang="es-ES" sz="2000">
                          <a:effectLst/>
                        </a:rPr>
                        <a:t>TÉCNICA  </a:t>
                      </a:r>
                    </a:p>
                  </a:txBody>
                  <a:tcPr anchor="ctr"/>
                </a:tc>
                <a:tc>
                  <a:txBody>
                    <a:bodyPr/>
                    <a:lstStyle/>
                    <a:p>
                      <a:pPr algn="ctr" rtl="0" fontAlgn="base"/>
                      <a:r>
                        <a:rPr lang="es-ES" sz="2000">
                          <a:effectLst/>
                        </a:rPr>
                        <a:t>ETAPA DE UTILIZACIÓN </a:t>
                      </a:r>
                    </a:p>
                  </a:txBody>
                  <a:tcPr anchor="ctr"/>
                </a:tc>
                <a:extLst>
                  <a:ext uri="{0D108BD9-81ED-4DB2-BD59-A6C34878D82A}">
                    <a16:rowId xmlns:a16="http://schemas.microsoft.com/office/drawing/2014/main" val="2012665628"/>
                  </a:ext>
                </a:extLst>
              </a:tr>
              <a:tr h="371944">
                <a:tc>
                  <a:txBody>
                    <a:bodyPr/>
                    <a:lstStyle/>
                    <a:p>
                      <a:pPr algn="ctr" rtl="0" fontAlgn="base"/>
                      <a:r>
                        <a:rPr lang="es-ES" sz="1400">
                          <a:effectLst/>
                        </a:rPr>
                        <a:t>Eliminación de duplicados </a:t>
                      </a:r>
                    </a:p>
                  </a:txBody>
                  <a:tcPr anchor="ctr"/>
                </a:tc>
                <a:tc>
                  <a:txBody>
                    <a:bodyPr/>
                    <a:lstStyle/>
                    <a:p>
                      <a:pPr algn="ctr" rtl="0" fontAlgn="base"/>
                      <a:r>
                        <a:rPr lang="es-ES" sz="1400">
                          <a:effectLst/>
                        </a:rPr>
                        <a:t>Comprensión y limpieza de datos </a:t>
                      </a:r>
                    </a:p>
                  </a:txBody>
                  <a:tcPr anchor="ctr"/>
                </a:tc>
                <a:extLst>
                  <a:ext uri="{0D108BD9-81ED-4DB2-BD59-A6C34878D82A}">
                    <a16:rowId xmlns:a16="http://schemas.microsoft.com/office/drawing/2014/main" val="2495729668"/>
                  </a:ext>
                </a:extLst>
              </a:tr>
              <a:tr h="371944">
                <a:tc>
                  <a:txBody>
                    <a:bodyPr/>
                    <a:lstStyle/>
                    <a:p>
                      <a:pPr algn="ctr" rtl="0" fontAlgn="base"/>
                      <a:r>
                        <a:rPr lang="es-ES" sz="1400">
                          <a:effectLst/>
                        </a:rPr>
                        <a:t>Aplicación de Factor o </a:t>
                      </a:r>
                      <a:r>
                        <a:rPr lang="es-ES" sz="1400" err="1">
                          <a:effectLst/>
                        </a:rPr>
                        <a:t>Levels</a:t>
                      </a:r>
                      <a:r>
                        <a:rPr lang="es-ES" sz="1400">
                          <a:effectLst/>
                        </a:rPr>
                        <a:t>  </a:t>
                      </a:r>
                    </a:p>
                  </a:txBody>
                  <a:tcPr anchor="ctr"/>
                </a:tc>
                <a:tc>
                  <a:txBody>
                    <a:bodyPr/>
                    <a:lstStyle/>
                    <a:p>
                      <a:pPr algn="ctr" rtl="0" fontAlgn="base"/>
                      <a:r>
                        <a:rPr lang="es-ES" sz="1400">
                          <a:effectLst/>
                        </a:rPr>
                        <a:t>Comprensión y limpieza de datos </a:t>
                      </a:r>
                    </a:p>
                  </a:txBody>
                  <a:tcPr anchor="ctr"/>
                </a:tc>
                <a:extLst>
                  <a:ext uri="{0D108BD9-81ED-4DB2-BD59-A6C34878D82A}">
                    <a16:rowId xmlns:a16="http://schemas.microsoft.com/office/drawing/2014/main" val="2510419560"/>
                  </a:ext>
                </a:extLst>
              </a:tr>
              <a:tr h="447040">
                <a:tc>
                  <a:txBody>
                    <a:bodyPr/>
                    <a:lstStyle/>
                    <a:p>
                      <a:pPr algn="ctr" rtl="0" fontAlgn="base"/>
                      <a:r>
                        <a:rPr lang="es-ES" sz="1400">
                          <a:effectLst/>
                        </a:rPr>
                        <a:t>Validación de Nulos </a:t>
                      </a:r>
                    </a:p>
                  </a:txBody>
                  <a:tcPr anchor="ctr"/>
                </a:tc>
                <a:tc>
                  <a:txBody>
                    <a:bodyPr/>
                    <a:lstStyle/>
                    <a:p>
                      <a:pPr algn="ctr" rtl="0" fontAlgn="base"/>
                      <a:r>
                        <a:rPr lang="es-ES" sz="1400">
                          <a:effectLst/>
                        </a:rPr>
                        <a:t>Comprensión y limpieza de datos  ,Análisis de </a:t>
                      </a:r>
                      <a:r>
                        <a:rPr lang="es-ES" sz="1400" err="1">
                          <a:effectLst/>
                        </a:rPr>
                        <a:t>outliers</a:t>
                      </a:r>
                      <a:r>
                        <a:rPr lang="es-ES" sz="1400">
                          <a:effectLst/>
                        </a:rPr>
                        <a:t> </a:t>
                      </a:r>
                      <a:endParaRPr lang="es-ES"/>
                    </a:p>
                  </a:txBody>
                  <a:tcPr anchor="ctr"/>
                </a:tc>
                <a:extLst>
                  <a:ext uri="{0D108BD9-81ED-4DB2-BD59-A6C34878D82A}">
                    <a16:rowId xmlns:a16="http://schemas.microsoft.com/office/drawing/2014/main" val="1680523977"/>
                  </a:ext>
                </a:extLst>
              </a:tr>
              <a:tr h="371944">
                <a:tc>
                  <a:txBody>
                    <a:bodyPr/>
                    <a:lstStyle/>
                    <a:p>
                      <a:pPr algn="ctr" rtl="0" fontAlgn="base"/>
                      <a:r>
                        <a:rPr lang="es-ES" sz="1400">
                          <a:effectLst/>
                        </a:rPr>
                        <a:t>Validación de Ceros </a:t>
                      </a:r>
                    </a:p>
                  </a:txBody>
                  <a:tcPr anchor="ctr"/>
                </a:tc>
                <a:tc>
                  <a:txBody>
                    <a:bodyPr/>
                    <a:lstStyle/>
                    <a:p>
                      <a:pPr algn="ctr" rtl="0" fontAlgn="base"/>
                      <a:r>
                        <a:rPr lang="es-ES" sz="1400">
                          <a:effectLst/>
                        </a:rPr>
                        <a:t>Análisis de </a:t>
                      </a:r>
                      <a:r>
                        <a:rPr lang="es-ES" sz="1400" err="1">
                          <a:effectLst/>
                        </a:rPr>
                        <a:t>outlines</a:t>
                      </a:r>
                      <a:r>
                        <a:rPr lang="es-ES" sz="1400">
                          <a:effectLst/>
                        </a:rPr>
                        <a:t> </a:t>
                      </a:r>
                    </a:p>
                  </a:txBody>
                  <a:tcPr anchor="ctr"/>
                </a:tc>
                <a:extLst>
                  <a:ext uri="{0D108BD9-81ED-4DB2-BD59-A6C34878D82A}">
                    <a16:rowId xmlns:a16="http://schemas.microsoft.com/office/drawing/2014/main" val="2208161398"/>
                  </a:ext>
                </a:extLst>
              </a:tr>
              <a:tr h="371944">
                <a:tc>
                  <a:txBody>
                    <a:bodyPr/>
                    <a:lstStyle/>
                    <a:p>
                      <a:pPr algn="ctr" rtl="0" fontAlgn="base"/>
                      <a:r>
                        <a:rPr lang="es-ES" sz="1400">
                          <a:effectLst/>
                        </a:rPr>
                        <a:t>Normalización usando criterio Min-Max </a:t>
                      </a:r>
                    </a:p>
                  </a:txBody>
                  <a:tcPr anchor="ctr"/>
                </a:tc>
                <a:tc>
                  <a:txBody>
                    <a:bodyPr/>
                    <a:lstStyle/>
                    <a:p>
                      <a:pPr algn="ctr" rtl="0" fontAlgn="base"/>
                      <a:r>
                        <a:rPr lang="es-ES" sz="1400">
                          <a:effectLst/>
                        </a:rPr>
                        <a:t>Análisis de </a:t>
                      </a:r>
                      <a:r>
                        <a:rPr lang="es-ES" sz="1400" err="1">
                          <a:effectLst/>
                        </a:rPr>
                        <a:t>outlines</a:t>
                      </a:r>
                      <a:r>
                        <a:rPr lang="es-ES" sz="1400">
                          <a:effectLst/>
                        </a:rPr>
                        <a:t> </a:t>
                      </a:r>
                    </a:p>
                  </a:txBody>
                  <a:tcPr anchor="ctr"/>
                </a:tc>
                <a:extLst>
                  <a:ext uri="{0D108BD9-81ED-4DB2-BD59-A6C34878D82A}">
                    <a16:rowId xmlns:a16="http://schemas.microsoft.com/office/drawing/2014/main" val="1545104696"/>
                  </a:ext>
                </a:extLst>
              </a:tr>
              <a:tr h="557916">
                <a:tc>
                  <a:txBody>
                    <a:bodyPr/>
                    <a:lstStyle/>
                    <a:p>
                      <a:pPr algn="ctr" rtl="0" fontAlgn="base"/>
                      <a:r>
                        <a:rPr lang="es-ES" sz="1400">
                          <a:effectLst/>
                        </a:rPr>
                        <a:t>Shapiro </a:t>
                      </a:r>
                    </a:p>
                  </a:txBody>
                  <a:tcPr anchor="ctr"/>
                </a:tc>
                <a:tc>
                  <a:txBody>
                    <a:bodyPr/>
                    <a:lstStyle/>
                    <a:p>
                      <a:pPr algn="ctr" rtl="0" fontAlgn="base"/>
                      <a:r>
                        <a:rPr lang="es-ES" sz="1400">
                          <a:effectLst/>
                        </a:rPr>
                        <a:t>Análisis de </a:t>
                      </a:r>
                      <a:r>
                        <a:rPr lang="es-ES" sz="1400" err="1">
                          <a:effectLst/>
                        </a:rPr>
                        <a:t>outlines</a:t>
                      </a:r>
                      <a:r>
                        <a:rPr lang="es-ES" sz="1400">
                          <a:effectLst/>
                        </a:rPr>
                        <a:t> </a:t>
                      </a:r>
                    </a:p>
                  </a:txBody>
                  <a:tcPr anchor="ctr"/>
                </a:tc>
                <a:extLst>
                  <a:ext uri="{0D108BD9-81ED-4DB2-BD59-A6C34878D82A}">
                    <a16:rowId xmlns:a16="http://schemas.microsoft.com/office/drawing/2014/main" val="771471046"/>
                  </a:ext>
                </a:extLst>
              </a:tr>
              <a:tr h="371944">
                <a:tc>
                  <a:txBody>
                    <a:bodyPr/>
                    <a:lstStyle/>
                    <a:p>
                      <a:pPr algn="ctr" rtl="0" fontAlgn="base"/>
                      <a:r>
                        <a:rPr lang="es-ES" sz="1400">
                          <a:effectLst/>
                        </a:rPr>
                        <a:t>Anderson-Darling </a:t>
                      </a:r>
                    </a:p>
                  </a:txBody>
                  <a:tcPr anchor="ctr"/>
                </a:tc>
                <a:tc>
                  <a:txBody>
                    <a:bodyPr/>
                    <a:lstStyle/>
                    <a:p>
                      <a:pPr algn="ctr" rtl="0" fontAlgn="base"/>
                      <a:r>
                        <a:rPr lang="es-ES" sz="1400">
                          <a:effectLst/>
                        </a:rPr>
                        <a:t>Análisis de </a:t>
                      </a:r>
                      <a:r>
                        <a:rPr lang="es-ES" sz="1400" err="1">
                          <a:effectLst/>
                        </a:rPr>
                        <a:t>outlines</a:t>
                      </a:r>
                      <a:r>
                        <a:rPr lang="es-ES" sz="1400">
                          <a:effectLst/>
                        </a:rPr>
                        <a:t> </a:t>
                      </a:r>
                    </a:p>
                  </a:txBody>
                  <a:tcPr anchor="ctr"/>
                </a:tc>
                <a:extLst>
                  <a:ext uri="{0D108BD9-81ED-4DB2-BD59-A6C34878D82A}">
                    <a16:rowId xmlns:a16="http://schemas.microsoft.com/office/drawing/2014/main" val="3153056433"/>
                  </a:ext>
                </a:extLst>
              </a:tr>
              <a:tr h="371944">
                <a:tc>
                  <a:txBody>
                    <a:bodyPr/>
                    <a:lstStyle/>
                    <a:p>
                      <a:pPr algn="ctr" rtl="0" fontAlgn="base"/>
                      <a:r>
                        <a:rPr lang="es-ES" sz="1400">
                          <a:effectLst/>
                        </a:rPr>
                        <a:t>Distancia de </a:t>
                      </a:r>
                      <a:r>
                        <a:rPr lang="es-ES" sz="1400" err="1">
                          <a:effectLst/>
                        </a:rPr>
                        <a:t>Mahalanobis</a:t>
                      </a:r>
                    </a:p>
                  </a:txBody>
                  <a:tcPr anchor="ctr"/>
                </a:tc>
                <a:tc>
                  <a:txBody>
                    <a:bodyPr/>
                    <a:lstStyle/>
                    <a:p>
                      <a:pPr algn="ctr" rtl="0" fontAlgn="base"/>
                      <a:r>
                        <a:rPr lang="es-ES" sz="1400" kern="1200">
                          <a:solidFill>
                            <a:schemeClr val="dk1"/>
                          </a:solidFill>
                          <a:effectLst/>
                          <a:latin typeface="+mn-lt"/>
                          <a:ea typeface="+mn-ea"/>
                          <a:cs typeface="+mn-cs"/>
                        </a:rPr>
                        <a:t>Análisis de </a:t>
                      </a:r>
                      <a:r>
                        <a:rPr lang="es-ES" sz="1400" kern="1200" err="1">
                          <a:solidFill>
                            <a:schemeClr val="dk1"/>
                          </a:solidFill>
                          <a:effectLst/>
                          <a:latin typeface="+mn-lt"/>
                          <a:ea typeface="+mn-ea"/>
                          <a:cs typeface="+mn-cs"/>
                        </a:rPr>
                        <a:t>outlines</a:t>
                      </a:r>
                      <a:r>
                        <a:rPr lang="es-ES" sz="1400" kern="1200">
                          <a:solidFill>
                            <a:schemeClr val="dk1"/>
                          </a:solidFill>
                          <a:effectLst/>
                          <a:latin typeface="+mn-lt"/>
                          <a:ea typeface="+mn-ea"/>
                          <a:cs typeface="+mn-cs"/>
                        </a:rPr>
                        <a:t>, </a:t>
                      </a:r>
                      <a:r>
                        <a:rPr lang="es-PE" sz="1400" kern="1200" noProof="0">
                          <a:solidFill>
                            <a:schemeClr val="dk1"/>
                          </a:solidFill>
                          <a:effectLst/>
                          <a:latin typeface="+mn-lt"/>
                          <a:ea typeface="+mn-ea"/>
                          <a:cs typeface="+mn-cs"/>
                        </a:rPr>
                        <a:t>Exploración de datos en </a:t>
                      </a:r>
                      <a:r>
                        <a:rPr lang="es-PE" sz="1400" kern="1200" noProof="0" err="1">
                          <a:solidFill>
                            <a:schemeClr val="dk1"/>
                          </a:solidFill>
                          <a:effectLst/>
                          <a:latin typeface="+mn-lt"/>
                          <a:ea typeface="+mn-ea"/>
                          <a:cs typeface="+mn-cs"/>
                        </a:rPr>
                        <a:t>Shiny</a:t>
                      </a:r>
                    </a:p>
                  </a:txBody>
                  <a:tcPr anchor="ctr"/>
                </a:tc>
                <a:extLst>
                  <a:ext uri="{0D108BD9-81ED-4DB2-BD59-A6C34878D82A}">
                    <a16:rowId xmlns:a16="http://schemas.microsoft.com/office/drawing/2014/main" val="3608723935"/>
                  </a:ext>
                </a:extLst>
              </a:tr>
              <a:tr h="371944">
                <a:tc>
                  <a:txBody>
                    <a:bodyPr/>
                    <a:lstStyle/>
                    <a:p>
                      <a:pPr algn="ctr" rtl="0" fontAlgn="base"/>
                      <a:r>
                        <a:rPr lang="es-ES" sz="1400">
                          <a:effectLst/>
                        </a:rPr>
                        <a:t>Chi cuadrado  </a:t>
                      </a:r>
                    </a:p>
                  </a:txBody>
                  <a:tcPr anchor="ctr"/>
                </a:tc>
                <a:tc>
                  <a:txBody>
                    <a:bodyPr/>
                    <a:lstStyle/>
                    <a:p>
                      <a:pPr algn="ctr" rtl="0" fontAlgn="base"/>
                      <a:r>
                        <a:rPr lang="es-ES" sz="1400" kern="1200">
                          <a:solidFill>
                            <a:schemeClr val="dk1"/>
                          </a:solidFill>
                          <a:effectLst/>
                          <a:latin typeface="+mn-lt"/>
                          <a:ea typeface="+mn-ea"/>
                          <a:cs typeface="+mn-cs"/>
                        </a:rPr>
                        <a:t>Análisis de </a:t>
                      </a:r>
                      <a:r>
                        <a:rPr lang="es-ES" sz="1400" kern="1200" err="1">
                          <a:solidFill>
                            <a:schemeClr val="dk1"/>
                          </a:solidFill>
                          <a:effectLst/>
                          <a:latin typeface="+mn-lt"/>
                          <a:ea typeface="+mn-ea"/>
                          <a:cs typeface="+mn-cs"/>
                        </a:rPr>
                        <a:t>outlines</a:t>
                      </a:r>
                      <a:r>
                        <a:rPr lang="es-ES" sz="1400" kern="1200" noProof="0">
                          <a:solidFill>
                            <a:schemeClr val="dk1"/>
                          </a:solidFill>
                          <a:effectLst/>
                          <a:latin typeface="+mn-lt"/>
                          <a:ea typeface="+mn-ea"/>
                          <a:cs typeface="+mn-cs"/>
                        </a:rPr>
                        <a:t>, </a:t>
                      </a:r>
                      <a:r>
                        <a:rPr lang="es-PE" sz="1400" kern="1200" noProof="0">
                          <a:solidFill>
                            <a:schemeClr val="dk1"/>
                          </a:solidFill>
                          <a:effectLst/>
                          <a:latin typeface="+mn-lt"/>
                          <a:ea typeface="+mn-ea"/>
                          <a:cs typeface="+mn-cs"/>
                        </a:rPr>
                        <a:t>Exploración de datos en </a:t>
                      </a:r>
                      <a:r>
                        <a:rPr lang="es-PE" sz="1400" kern="1200" noProof="0" err="1">
                          <a:solidFill>
                            <a:schemeClr val="dk1"/>
                          </a:solidFill>
                          <a:effectLst/>
                          <a:latin typeface="+mn-lt"/>
                          <a:ea typeface="+mn-ea"/>
                          <a:cs typeface="+mn-cs"/>
                        </a:rPr>
                        <a:t>Shiny</a:t>
                      </a:r>
                    </a:p>
                  </a:txBody>
                  <a:tcPr anchor="ctr"/>
                </a:tc>
                <a:extLst>
                  <a:ext uri="{0D108BD9-81ED-4DB2-BD59-A6C34878D82A}">
                    <a16:rowId xmlns:a16="http://schemas.microsoft.com/office/drawing/2014/main" val="4204543632"/>
                  </a:ext>
                </a:extLst>
              </a:tr>
              <a:tr h="371944">
                <a:tc>
                  <a:txBody>
                    <a:bodyPr/>
                    <a:lstStyle/>
                    <a:p>
                      <a:pPr lvl="0" algn="ctr">
                        <a:buNone/>
                      </a:pPr>
                      <a:r>
                        <a:rPr lang="es-ES" sz="1400">
                          <a:effectLst/>
                        </a:rPr>
                        <a:t>Análisis de frecuencia </a:t>
                      </a:r>
                    </a:p>
                  </a:txBody>
                  <a:tcPr/>
                </a:tc>
                <a:tc>
                  <a:txBody>
                    <a:bodyPr/>
                    <a:lstStyle/>
                    <a:p>
                      <a:pPr lvl="0" algn="ctr">
                        <a:buNone/>
                      </a:pPr>
                      <a:r>
                        <a:rPr lang="es-PE" sz="1400" kern="1200" noProof="0">
                          <a:solidFill>
                            <a:schemeClr val="dk1"/>
                          </a:solidFill>
                          <a:effectLst/>
                          <a:latin typeface="+mn-lt"/>
                          <a:ea typeface="+mn-ea"/>
                          <a:cs typeface="+mn-cs"/>
                        </a:rPr>
                        <a:t>Exploración de datos en </a:t>
                      </a:r>
                      <a:r>
                        <a:rPr lang="es-PE" sz="1400" kern="1200" noProof="0" err="1">
                          <a:solidFill>
                            <a:schemeClr val="dk1"/>
                          </a:solidFill>
                          <a:effectLst/>
                          <a:latin typeface="+mn-lt"/>
                          <a:ea typeface="+mn-ea"/>
                          <a:cs typeface="+mn-cs"/>
                        </a:rPr>
                        <a:t>Shiny</a:t>
                      </a:r>
                    </a:p>
                  </a:txBody>
                  <a:tcPr/>
                </a:tc>
                <a:extLst>
                  <a:ext uri="{0D108BD9-81ED-4DB2-BD59-A6C34878D82A}">
                    <a16:rowId xmlns:a16="http://schemas.microsoft.com/office/drawing/2014/main" val="4197886620"/>
                  </a:ext>
                </a:extLst>
              </a:tr>
              <a:tr h="371944">
                <a:tc>
                  <a:txBody>
                    <a:bodyPr/>
                    <a:lstStyle/>
                    <a:p>
                      <a:pPr lvl="0" algn="ctr">
                        <a:buNone/>
                      </a:pPr>
                      <a:r>
                        <a:rPr lang="es-ES" sz="1400">
                          <a:effectLst/>
                        </a:rPr>
                        <a:t>Análisis de dispersión </a:t>
                      </a:r>
                    </a:p>
                  </a:txBody>
                  <a:tcPr/>
                </a:tc>
                <a:tc>
                  <a:txBody>
                    <a:bodyPr/>
                    <a:lstStyle/>
                    <a:p>
                      <a:pPr lvl="0" algn="ctr">
                        <a:buNone/>
                      </a:pPr>
                      <a:r>
                        <a:rPr lang="es-PE" sz="1400" kern="1200" noProof="0">
                          <a:solidFill>
                            <a:schemeClr val="dk1"/>
                          </a:solidFill>
                          <a:effectLst/>
                          <a:latin typeface="+mn-lt"/>
                          <a:ea typeface="+mn-ea"/>
                          <a:cs typeface="+mn-cs"/>
                        </a:rPr>
                        <a:t>Exploración de datos en </a:t>
                      </a:r>
                      <a:r>
                        <a:rPr lang="es-PE" sz="1400" kern="1200" noProof="0" err="1">
                          <a:solidFill>
                            <a:schemeClr val="dk1"/>
                          </a:solidFill>
                          <a:effectLst/>
                          <a:latin typeface="+mn-lt"/>
                          <a:ea typeface="+mn-ea"/>
                          <a:cs typeface="+mn-cs"/>
                        </a:rPr>
                        <a:t>Shiny</a:t>
                      </a:r>
                    </a:p>
                  </a:txBody>
                  <a:tcPr/>
                </a:tc>
                <a:extLst>
                  <a:ext uri="{0D108BD9-81ED-4DB2-BD59-A6C34878D82A}">
                    <a16:rowId xmlns:a16="http://schemas.microsoft.com/office/drawing/2014/main" val="1853976839"/>
                  </a:ext>
                </a:extLst>
              </a:tr>
            </a:tbl>
          </a:graphicData>
        </a:graphic>
      </p:graphicFrame>
    </p:spTree>
    <p:extLst>
      <p:ext uri="{BB962C8B-B14F-4D97-AF65-F5344CB8AC3E}">
        <p14:creationId xmlns:p14="http://schemas.microsoft.com/office/powerpoint/2010/main" val="326597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F02535A-3653-43E2-AC87-100946D8C817}"/>
              </a:ext>
            </a:extLst>
          </p:cNvPr>
          <p:cNvSpPr>
            <a:spLocks noGrp="1"/>
          </p:cNvSpPr>
          <p:nvPr>
            <p:ph type="subTitle" idx="4"/>
          </p:nvPr>
        </p:nvSpPr>
        <p:spPr/>
        <p:txBody>
          <a:bodyPr vert="horz" wrap="square" lIns="0" tIns="0" rIns="0" bIns="0" rtlCol="0" anchor="t">
            <a:spAutoFit/>
          </a:bodyPr>
          <a:lstStyle/>
          <a:p>
            <a:r>
              <a:rPr lang="es-PE">
                <a:cs typeface="Calibri"/>
              </a:rPr>
              <a:t>Análisis de dispersión</a:t>
            </a:r>
            <a:endParaRPr lang="es-PE"/>
          </a:p>
        </p:txBody>
      </p:sp>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RESULTADOS</a:t>
            </a:r>
          </a:p>
        </p:txBody>
      </p:sp>
      <p:pic>
        <p:nvPicPr>
          <p:cNvPr id="6" name="Picture 6">
            <a:extLst>
              <a:ext uri="{FF2B5EF4-FFF2-40B4-BE49-F238E27FC236}">
                <a16:creationId xmlns:a16="http://schemas.microsoft.com/office/drawing/2014/main" id="{BD8E6E58-6441-4931-0904-E1A70D752F2A}"/>
              </a:ext>
            </a:extLst>
          </p:cNvPr>
          <p:cNvPicPr>
            <a:picLocks noGrp="1" noChangeAspect="1"/>
          </p:cNvPicPr>
          <p:nvPr>
            <p:ph idx="10"/>
          </p:nvPr>
        </p:nvPicPr>
        <p:blipFill>
          <a:blip r:embed="rId2"/>
          <a:stretch>
            <a:fillRect/>
          </a:stretch>
        </p:blipFill>
        <p:spPr>
          <a:xfrm>
            <a:off x="838729" y="2028328"/>
            <a:ext cx="2883003" cy="4606002"/>
          </a:xfrm>
        </p:spPr>
      </p:pic>
      <p:sp>
        <p:nvSpPr>
          <p:cNvPr id="7" name="TextBox 6">
            <a:extLst>
              <a:ext uri="{FF2B5EF4-FFF2-40B4-BE49-F238E27FC236}">
                <a16:creationId xmlns:a16="http://schemas.microsoft.com/office/drawing/2014/main" id="{885AB89C-AC04-3327-5633-AD54DF963A11}"/>
              </a:ext>
            </a:extLst>
          </p:cNvPr>
          <p:cNvSpPr txBox="1"/>
          <p:nvPr/>
        </p:nvSpPr>
        <p:spPr>
          <a:xfrm>
            <a:off x="4411250" y="2031304"/>
            <a:ext cx="650100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ea typeface="+mn-lt"/>
                <a:cs typeface="+mn-lt"/>
              </a:rPr>
              <a:t>Resultado 1:</a:t>
            </a:r>
            <a:endParaRPr lang="es-ES">
              <a:cs typeface="Calibri"/>
            </a:endParaRPr>
          </a:p>
          <a:p>
            <a:r>
              <a:rPr lang="es-ES">
                <a:ea typeface="+mn-lt"/>
                <a:cs typeface="+mn-lt"/>
              </a:rPr>
              <a:t>Inicialmente utilizamos 4 variables para el análisis: Likes, Views y Coments y dislikes  hemos encontrado que la distribución de las variables de Likes, Views y Coments, tienen una distribución claramente asimétrica positiva.</a:t>
            </a:r>
            <a:endParaRPr lang="es-ES">
              <a:cs typeface="Calibri"/>
            </a:endParaRPr>
          </a:p>
        </p:txBody>
      </p:sp>
    </p:spTree>
    <p:extLst>
      <p:ext uri="{BB962C8B-B14F-4D97-AF65-F5344CB8AC3E}">
        <p14:creationId xmlns:p14="http://schemas.microsoft.com/office/powerpoint/2010/main" val="322680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F02535A-3653-43E2-AC87-100946D8C817}"/>
              </a:ext>
            </a:extLst>
          </p:cNvPr>
          <p:cNvSpPr>
            <a:spLocks noGrp="1"/>
          </p:cNvSpPr>
          <p:nvPr>
            <p:ph type="subTitle" idx="4"/>
          </p:nvPr>
        </p:nvSpPr>
        <p:spPr/>
        <p:txBody>
          <a:bodyPr vert="horz" wrap="square" lIns="0" tIns="0" rIns="0" bIns="0" rtlCol="0" anchor="t">
            <a:spAutoFit/>
          </a:bodyPr>
          <a:lstStyle/>
          <a:p>
            <a:r>
              <a:rPr lang="es-PE">
                <a:cs typeface="Calibri"/>
              </a:rPr>
              <a:t>Normalización</a:t>
            </a:r>
          </a:p>
        </p:txBody>
      </p:sp>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RESULTADOS</a:t>
            </a:r>
          </a:p>
        </p:txBody>
      </p:sp>
      <p:pic>
        <p:nvPicPr>
          <p:cNvPr id="7" name="Picture 7">
            <a:extLst>
              <a:ext uri="{FF2B5EF4-FFF2-40B4-BE49-F238E27FC236}">
                <a16:creationId xmlns:a16="http://schemas.microsoft.com/office/drawing/2014/main" id="{FC76BF8E-7312-6545-2984-146123CE110C}"/>
              </a:ext>
            </a:extLst>
          </p:cNvPr>
          <p:cNvPicPr>
            <a:picLocks noGrp="1" noChangeAspect="1"/>
          </p:cNvPicPr>
          <p:nvPr>
            <p:ph idx="10"/>
          </p:nvPr>
        </p:nvPicPr>
        <p:blipFill>
          <a:blip r:embed="rId2"/>
          <a:stretch>
            <a:fillRect/>
          </a:stretch>
        </p:blipFill>
        <p:spPr>
          <a:xfrm>
            <a:off x="5031881" y="1805001"/>
            <a:ext cx="6376647" cy="48669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5DA45DB6-6380-C25C-8D39-C82191B06617}"/>
              </a:ext>
            </a:extLst>
          </p:cNvPr>
          <p:cNvSpPr txBox="1"/>
          <p:nvPr/>
        </p:nvSpPr>
        <p:spPr>
          <a:xfrm>
            <a:off x="775440" y="2132426"/>
            <a:ext cx="394361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ea typeface="+mn-lt"/>
                <a:cs typeface="+mn-lt"/>
              </a:rPr>
              <a:t>Resultado 2:</a:t>
            </a:r>
          </a:p>
          <a:p>
            <a:r>
              <a:rPr lang="es-ES">
                <a:ea typeface="+mn-lt"/>
                <a:cs typeface="+mn-lt"/>
              </a:rPr>
              <a:t>Al ser los rangos en los cuales se distribuye cada variable son muy diferentes por lo que se procedió a normalizarlos, tanto por el método de Puntaje Z, para que conserve la distribución de los resultados, como MINMAX.</a:t>
            </a:r>
          </a:p>
          <a:p>
            <a:endParaRPr lang="es-ES">
              <a:ea typeface="+mn-lt"/>
              <a:cs typeface="+mn-lt"/>
            </a:endParaRPr>
          </a:p>
          <a:p>
            <a:pPr marL="285750" indent="-285750">
              <a:buFont typeface="Arial"/>
              <a:buChar char="•"/>
            </a:pPr>
            <a:r>
              <a:rPr lang="es-ES">
                <a:ea typeface="+mn-lt"/>
                <a:cs typeface="+mn-lt"/>
              </a:rPr>
              <a:t>Método de Puntaje Z</a:t>
            </a:r>
            <a:endParaRPr lang="es-ES">
              <a:cs typeface="Calibri" panose="020F0502020204030204"/>
            </a:endParaRPr>
          </a:p>
          <a:p>
            <a:pPr marL="285750" indent="-285750">
              <a:buFont typeface="Arial"/>
              <a:buChar char="•"/>
            </a:pPr>
            <a:endParaRPr lang="es-ES">
              <a:cs typeface="Calibri" panose="020F0502020204030204"/>
            </a:endParaRPr>
          </a:p>
          <a:p>
            <a:pPr marL="285750" indent="-285750">
              <a:buFont typeface="Arial"/>
              <a:buChar char="•"/>
            </a:pPr>
            <a:r>
              <a:rPr lang="es-ES">
                <a:cs typeface="Calibri" panose="020F0502020204030204"/>
              </a:rPr>
              <a:t>Método de MINMAX</a:t>
            </a:r>
          </a:p>
        </p:txBody>
      </p:sp>
    </p:spTree>
    <p:extLst>
      <p:ext uri="{BB962C8B-B14F-4D97-AF65-F5344CB8AC3E}">
        <p14:creationId xmlns:p14="http://schemas.microsoft.com/office/powerpoint/2010/main" val="150081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7" descr="Imagen que contiene Texto&#10;&#10;Descripción generada automáticamente">
            <a:extLst>
              <a:ext uri="{FF2B5EF4-FFF2-40B4-BE49-F238E27FC236}">
                <a16:creationId xmlns:a16="http://schemas.microsoft.com/office/drawing/2014/main" id="{0A673533-1082-D41F-BD03-878D091ECEE8}"/>
              </a:ext>
            </a:extLst>
          </p:cNvPr>
          <p:cNvPicPr>
            <a:picLocks noChangeAspect="1"/>
          </p:cNvPicPr>
          <p:nvPr/>
        </p:nvPicPr>
        <p:blipFill>
          <a:blip r:embed="rId2"/>
          <a:stretch>
            <a:fillRect/>
          </a:stretch>
        </p:blipFill>
        <p:spPr>
          <a:xfrm>
            <a:off x="4022282" y="1425006"/>
            <a:ext cx="7996989" cy="51987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ítulo 2">
            <a:extLst>
              <a:ext uri="{FF2B5EF4-FFF2-40B4-BE49-F238E27FC236}">
                <a16:creationId xmlns:a16="http://schemas.microsoft.com/office/drawing/2014/main" id="{661BE8F1-97CA-E9C5-E393-4CCDE9EF5EFF}"/>
              </a:ext>
            </a:extLst>
          </p:cNvPr>
          <p:cNvSpPr>
            <a:spLocks noGrp="1"/>
          </p:cNvSpPr>
          <p:nvPr>
            <p:ph type="title"/>
          </p:nvPr>
        </p:nvSpPr>
        <p:spPr>
          <a:xfrm>
            <a:off x="838200" y="365125"/>
            <a:ext cx="10515600" cy="951865"/>
          </a:xfrm>
        </p:spPr>
        <p:txBody>
          <a:bodyPr/>
          <a:lstStyle/>
          <a:p>
            <a:r>
              <a:rPr lang="es-PE"/>
              <a:t>RESULTADOS</a:t>
            </a:r>
          </a:p>
        </p:txBody>
      </p:sp>
      <p:sp>
        <p:nvSpPr>
          <p:cNvPr id="3" name="TextBox 2">
            <a:extLst>
              <a:ext uri="{FF2B5EF4-FFF2-40B4-BE49-F238E27FC236}">
                <a16:creationId xmlns:a16="http://schemas.microsoft.com/office/drawing/2014/main" id="{319DF5BC-8D5E-B6E4-5A39-C5C45174D257}"/>
              </a:ext>
            </a:extLst>
          </p:cNvPr>
          <p:cNvSpPr txBox="1"/>
          <p:nvPr/>
        </p:nvSpPr>
        <p:spPr>
          <a:xfrm>
            <a:off x="308975" y="1582455"/>
            <a:ext cx="342169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Resultado 3:</a:t>
            </a:r>
            <a:endParaRPr lang="es-ES" b="1">
              <a:cs typeface="Calibri"/>
            </a:endParaRPr>
          </a:p>
          <a:p>
            <a:r>
              <a:rPr lang="es-ES"/>
              <a:t>Hemos logrado identificar aquellos valores que en su combinación de sus variables </a:t>
            </a:r>
            <a:r>
              <a:rPr lang="es-ES" err="1"/>
              <a:t>views</a:t>
            </a:r>
            <a:r>
              <a:rPr lang="es-ES"/>
              <a:t>, </a:t>
            </a:r>
            <a:r>
              <a:rPr lang="es-ES" err="1"/>
              <a:t>likes</a:t>
            </a:r>
            <a:r>
              <a:rPr lang="es-ES"/>
              <a:t> y </a:t>
            </a:r>
            <a:r>
              <a:rPr lang="es-ES" err="1"/>
              <a:t>coments</a:t>
            </a:r>
            <a:r>
              <a:rPr lang="es-ES"/>
              <a:t> presentan un comportamiento muy diferenciado al resto, logrando valores lejos del centro alcanzando un valor de 6,241.</a:t>
            </a:r>
            <a:endParaRPr lang="es-ES">
              <a:cs typeface="Calibri"/>
            </a:endParaRPr>
          </a:p>
          <a:p>
            <a:endParaRPr lang="en-US">
              <a:ea typeface="+mn-lt"/>
              <a:cs typeface="+mn-lt"/>
            </a:endParaRPr>
          </a:p>
        </p:txBody>
      </p:sp>
    </p:spTree>
    <p:extLst>
      <p:ext uri="{BB962C8B-B14F-4D97-AF65-F5344CB8AC3E}">
        <p14:creationId xmlns:p14="http://schemas.microsoft.com/office/powerpoint/2010/main" val="567671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Gráfico, Histograma&#10;&#10;Descripción generada automáticamente">
            <a:extLst>
              <a:ext uri="{FF2B5EF4-FFF2-40B4-BE49-F238E27FC236}">
                <a16:creationId xmlns:a16="http://schemas.microsoft.com/office/drawing/2014/main" id="{5E47E77C-3289-AE67-5CAD-325CC3385552}"/>
              </a:ext>
            </a:extLst>
          </p:cNvPr>
          <p:cNvPicPr>
            <a:picLocks noChangeAspect="1"/>
          </p:cNvPicPr>
          <p:nvPr/>
        </p:nvPicPr>
        <p:blipFill>
          <a:blip r:embed="rId2"/>
          <a:stretch>
            <a:fillRect/>
          </a:stretch>
        </p:blipFill>
        <p:spPr>
          <a:xfrm>
            <a:off x="5435307" y="1492269"/>
            <a:ext cx="5299910" cy="5079368"/>
          </a:xfrm>
          <a:prstGeom prst="rect">
            <a:avLst/>
          </a:prstGeom>
        </p:spPr>
      </p:pic>
      <p:sp>
        <p:nvSpPr>
          <p:cNvPr id="9" name="Título 2">
            <a:extLst>
              <a:ext uri="{FF2B5EF4-FFF2-40B4-BE49-F238E27FC236}">
                <a16:creationId xmlns:a16="http://schemas.microsoft.com/office/drawing/2014/main" id="{A359F5DB-6B9E-32B0-523B-0C2BC3DC31AC}"/>
              </a:ext>
            </a:extLst>
          </p:cNvPr>
          <p:cNvSpPr>
            <a:spLocks noGrp="1"/>
          </p:cNvSpPr>
          <p:nvPr>
            <p:ph type="title"/>
          </p:nvPr>
        </p:nvSpPr>
        <p:spPr>
          <a:xfrm>
            <a:off x="838200" y="365125"/>
            <a:ext cx="10515600" cy="951865"/>
          </a:xfrm>
        </p:spPr>
        <p:txBody>
          <a:bodyPr/>
          <a:lstStyle/>
          <a:p>
            <a:r>
              <a:rPr lang="es-PE"/>
              <a:t>RESULTADOS</a:t>
            </a:r>
          </a:p>
        </p:txBody>
      </p:sp>
      <p:sp>
        <p:nvSpPr>
          <p:cNvPr id="2" name="TextBox 1">
            <a:extLst>
              <a:ext uri="{FF2B5EF4-FFF2-40B4-BE49-F238E27FC236}">
                <a16:creationId xmlns:a16="http://schemas.microsoft.com/office/drawing/2014/main" id="{8FFE0797-10DF-3B10-EB12-D5A0BF60D02B}"/>
              </a:ext>
            </a:extLst>
          </p:cNvPr>
          <p:cNvSpPr txBox="1"/>
          <p:nvPr/>
        </p:nvSpPr>
        <p:spPr>
          <a:xfrm>
            <a:off x="486427" y="1718153"/>
            <a:ext cx="423588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PE" b="1">
                <a:ea typeface="+mn-lt"/>
                <a:cs typeface="+mn-lt"/>
              </a:rPr>
              <a:t>Resultado 4:</a:t>
            </a:r>
            <a:endParaRPr lang="es-ES" b="1"/>
          </a:p>
          <a:p>
            <a:pPr algn="just"/>
            <a:r>
              <a:rPr lang="es-PE">
                <a:ea typeface="+mn-lt"/>
                <a:cs typeface="+mn-lt"/>
              </a:rPr>
              <a:t>El umbral encontrado a través de </a:t>
            </a:r>
            <a:r>
              <a:rPr lang="es-PE" err="1">
                <a:ea typeface="+mn-lt"/>
                <a:cs typeface="+mn-lt"/>
              </a:rPr>
              <a:t>chicuadro</a:t>
            </a:r>
            <a:r>
              <a:rPr lang="es-PE">
                <a:ea typeface="+mn-lt"/>
                <a:cs typeface="+mn-lt"/>
              </a:rPr>
              <a:t> es de 16.26. Los datos que superan ese valor de dispersión son 5,532; lo cual representa el 1,70%.</a:t>
            </a:r>
            <a:endParaRPr lang="es-PE"/>
          </a:p>
          <a:p>
            <a:pPr algn="just"/>
            <a:endParaRPr lang="es-PE">
              <a:ea typeface="+mn-lt"/>
              <a:cs typeface="+mn-lt"/>
            </a:endParaRPr>
          </a:p>
          <a:p>
            <a:pPr algn="just"/>
            <a:endParaRPr lang="es-PE">
              <a:ea typeface="+mn-lt"/>
              <a:cs typeface="+mn-lt"/>
            </a:endParaRPr>
          </a:p>
          <a:p>
            <a:pPr algn="just"/>
            <a:endParaRPr lang="es-PE">
              <a:ea typeface="+mn-lt"/>
              <a:cs typeface="+mn-lt"/>
            </a:endParaRPr>
          </a:p>
          <a:p>
            <a:pPr algn="just"/>
            <a:r>
              <a:rPr lang="es-PE">
                <a:ea typeface="+mn-lt"/>
                <a:cs typeface="+mn-lt"/>
              </a:rPr>
              <a:t>Sin embargo, si la evaluación es mediante la gráfica de cuantil – cuantil, observamos una mayor dispersión en relación al valor de </a:t>
            </a:r>
            <a:r>
              <a:rPr lang="es-PE" err="1">
                <a:ea typeface="+mn-lt"/>
                <a:cs typeface="+mn-lt"/>
              </a:rPr>
              <a:t>chicuadro</a:t>
            </a:r>
            <a:r>
              <a:rPr lang="es-PE">
                <a:ea typeface="+mn-lt"/>
                <a:cs typeface="+mn-lt"/>
              </a:rPr>
              <a:t> . Los resultados se presentan a </a:t>
            </a:r>
            <a:r>
              <a:rPr lang="es-PE" err="1">
                <a:ea typeface="+mn-lt"/>
                <a:cs typeface="+mn-lt"/>
              </a:rPr>
              <a:t>continuacion</a:t>
            </a:r>
            <a:r>
              <a:rPr lang="es-PE">
                <a:ea typeface="+mn-lt"/>
                <a:cs typeface="+mn-lt"/>
              </a:rPr>
              <a:t>.</a:t>
            </a:r>
          </a:p>
        </p:txBody>
      </p:sp>
    </p:spTree>
    <p:extLst>
      <p:ext uri="{BB962C8B-B14F-4D97-AF65-F5344CB8AC3E}">
        <p14:creationId xmlns:p14="http://schemas.microsoft.com/office/powerpoint/2010/main" val="272394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RESULTADOS</a:t>
            </a:r>
          </a:p>
        </p:txBody>
      </p:sp>
      <p:pic>
        <p:nvPicPr>
          <p:cNvPr id="8" name="Imagen 8" descr="Gráfico, Gráfico de dispersión&#10;&#10;Descripción generada automáticamente">
            <a:extLst>
              <a:ext uri="{FF2B5EF4-FFF2-40B4-BE49-F238E27FC236}">
                <a16:creationId xmlns:a16="http://schemas.microsoft.com/office/drawing/2014/main" id="{18CDF531-B3C1-6C87-A5F6-93E99A15AD1E}"/>
              </a:ext>
            </a:extLst>
          </p:cNvPr>
          <p:cNvPicPr>
            <a:picLocks noChangeAspect="1"/>
          </p:cNvPicPr>
          <p:nvPr/>
        </p:nvPicPr>
        <p:blipFill>
          <a:blip r:embed="rId2"/>
          <a:stretch>
            <a:fillRect/>
          </a:stretch>
        </p:blipFill>
        <p:spPr>
          <a:xfrm>
            <a:off x="4764505" y="1468875"/>
            <a:ext cx="6904120" cy="5203620"/>
          </a:xfrm>
          <a:prstGeom prst="rect">
            <a:avLst/>
          </a:prstGeom>
        </p:spPr>
      </p:pic>
      <p:sp>
        <p:nvSpPr>
          <p:cNvPr id="12" name="CuadroTexto 11">
            <a:extLst>
              <a:ext uri="{FF2B5EF4-FFF2-40B4-BE49-F238E27FC236}">
                <a16:creationId xmlns:a16="http://schemas.microsoft.com/office/drawing/2014/main" id="{3993FEE4-153B-6EF4-293A-6B05DD362450}"/>
              </a:ext>
            </a:extLst>
          </p:cNvPr>
          <p:cNvSpPr txBox="1"/>
          <p:nvPr/>
        </p:nvSpPr>
        <p:spPr>
          <a:xfrm>
            <a:off x="422780" y="1516309"/>
            <a:ext cx="392630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PE" b="1"/>
              <a:t>Resultado 5:</a:t>
            </a:r>
            <a:r>
              <a:rPr lang="es-PE"/>
              <a:t> Encontramos en el análisis una mayor inclinación por la generación de videos en las categorías de Entretenimiento y Música, del otro lado del análisis se encuentran Vehículos, Educación, y Ciencia y tecnología.</a:t>
            </a:r>
            <a:r>
              <a:rPr lang="es-ES">
                <a:cs typeface="Calibri"/>
              </a:rPr>
              <a:t> </a:t>
            </a:r>
            <a:endParaRPr lang="es-ES"/>
          </a:p>
        </p:txBody>
      </p:sp>
    </p:spTree>
    <p:extLst>
      <p:ext uri="{BB962C8B-B14F-4D97-AF65-F5344CB8AC3E}">
        <p14:creationId xmlns:p14="http://schemas.microsoft.com/office/powerpoint/2010/main" val="73505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Gráfico&#10;&#10;Descripción generada automáticamente">
            <a:extLst>
              <a:ext uri="{FF2B5EF4-FFF2-40B4-BE49-F238E27FC236}">
                <a16:creationId xmlns:a16="http://schemas.microsoft.com/office/drawing/2014/main" id="{EFE86C8D-C7CD-BC8A-8A57-7D95A3063AD6}"/>
              </a:ext>
            </a:extLst>
          </p:cNvPr>
          <p:cNvPicPr>
            <a:picLocks noGrp="1" noChangeAspect="1"/>
          </p:cNvPicPr>
          <p:nvPr>
            <p:ph idx="10"/>
          </p:nvPr>
        </p:nvPicPr>
        <p:blipFill>
          <a:blip r:embed="rId2"/>
          <a:stretch>
            <a:fillRect/>
          </a:stretch>
        </p:blipFill>
        <p:spPr>
          <a:xfrm>
            <a:off x="2833877" y="1474271"/>
            <a:ext cx="9181218" cy="5178738"/>
          </a:xfrm>
        </p:spPr>
      </p:pic>
      <p:sp>
        <p:nvSpPr>
          <p:cNvPr id="9" name="Título 2">
            <a:extLst>
              <a:ext uri="{FF2B5EF4-FFF2-40B4-BE49-F238E27FC236}">
                <a16:creationId xmlns:a16="http://schemas.microsoft.com/office/drawing/2014/main" id="{772B5DE3-14F5-820B-FBB8-95AA11CCD033}"/>
              </a:ext>
            </a:extLst>
          </p:cNvPr>
          <p:cNvSpPr>
            <a:spLocks noGrp="1"/>
          </p:cNvSpPr>
          <p:nvPr>
            <p:ph type="title"/>
          </p:nvPr>
        </p:nvSpPr>
        <p:spPr>
          <a:xfrm>
            <a:off x="838200" y="365125"/>
            <a:ext cx="10515600" cy="951865"/>
          </a:xfrm>
        </p:spPr>
        <p:txBody>
          <a:bodyPr/>
          <a:lstStyle/>
          <a:p>
            <a:r>
              <a:rPr lang="es-PE"/>
              <a:t>RESULTADOS</a:t>
            </a:r>
          </a:p>
        </p:txBody>
      </p:sp>
      <p:sp>
        <p:nvSpPr>
          <p:cNvPr id="10" name="CuadroTexto 9">
            <a:extLst>
              <a:ext uri="{FF2B5EF4-FFF2-40B4-BE49-F238E27FC236}">
                <a16:creationId xmlns:a16="http://schemas.microsoft.com/office/drawing/2014/main" id="{B254E5FB-7BD0-67B1-942A-D67E17AF45ED}"/>
              </a:ext>
            </a:extLst>
          </p:cNvPr>
          <p:cNvSpPr txBox="1"/>
          <p:nvPr/>
        </p:nvSpPr>
        <p:spPr>
          <a:xfrm>
            <a:off x="553452" y="1475874"/>
            <a:ext cx="383606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PE" b="1"/>
              <a:t>Resultado 6:</a:t>
            </a:r>
            <a:r>
              <a:rPr lang="es-PE"/>
              <a:t> Es interesante, encontrar que entre los canales que más contenido sube, está en primer lugar “Pongámoslo a prueba cortos”. Lo que sorprende es un canal chino que hace contenido para cada uno de los países, posicionándose como uno de los que más generen en cada uno de ello.</a:t>
            </a:r>
            <a:r>
              <a:rPr lang="es-ES">
                <a:cs typeface="Calibri"/>
              </a:rPr>
              <a:t> </a:t>
            </a:r>
            <a:endParaRPr lang="es-ES"/>
          </a:p>
        </p:txBody>
      </p:sp>
    </p:spTree>
    <p:extLst>
      <p:ext uri="{BB962C8B-B14F-4D97-AF65-F5344CB8AC3E}">
        <p14:creationId xmlns:p14="http://schemas.microsoft.com/office/powerpoint/2010/main" val="149750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Interfaz de usuario gráfica&#10;&#10;Descripción generada automáticamente">
            <a:extLst>
              <a:ext uri="{FF2B5EF4-FFF2-40B4-BE49-F238E27FC236}">
                <a16:creationId xmlns:a16="http://schemas.microsoft.com/office/drawing/2014/main" id="{55B2A72A-79FD-91D0-9E49-B805DE51A831}"/>
              </a:ext>
            </a:extLst>
          </p:cNvPr>
          <p:cNvPicPr>
            <a:picLocks noGrp="1" noChangeAspect="1"/>
          </p:cNvPicPr>
          <p:nvPr>
            <p:ph idx="10"/>
          </p:nvPr>
        </p:nvPicPr>
        <p:blipFill>
          <a:blip r:embed="rId2"/>
          <a:stretch>
            <a:fillRect/>
          </a:stretch>
        </p:blipFill>
        <p:spPr>
          <a:xfrm>
            <a:off x="3285840" y="1494323"/>
            <a:ext cx="8628217" cy="4918054"/>
          </a:xfrm>
        </p:spPr>
      </p:pic>
      <p:sp>
        <p:nvSpPr>
          <p:cNvPr id="9" name="Título 2">
            <a:extLst>
              <a:ext uri="{FF2B5EF4-FFF2-40B4-BE49-F238E27FC236}">
                <a16:creationId xmlns:a16="http://schemas.microsoft.com/office/drawing/2014/main" id="{0D567E8F-88B6-9825-6FB1-D16FDD395411}"/>
              </a:ext>
            </a:extLst>
          </p:cNvPr>
          <p:cNvSpPr>
            <a:spLocks noGrp="1"/>
          </p:cNvSpPr>
          <p:nvPr>
            <p:ph type="title"/>
          </p:nvPr>
        </p:nvSpPr>
        <p:spPr>
          <a:xfrm>
            <a:off x="838200" y="365125"/>
            <a:ext cx="10515600" cy="951865"/>
          </a:xfrm>
        </p:spPr>
        <p:txBody>
          <a:bodyPr/>
          <a:lstStyle/>
          <a:p>
            <a:r>
              <a:rPr lang="es-PE"/>
              <a:t>RESULTADOS</a:t>
            </a:r>
          </a:p>
        </p:txBody>
      </p:sp>
      <p:sp>
        <p:nvSpPr>
          <p:cNvPr id="10" name="CuadroTexto 9">
            <a:extLst>
              <a:ext uri="{FF2B5EF4-FFF2-40B4-BE49-F238E27FC236}">
                <a16:creationId xmlns:a16="http://schemas.microsoft.com/office/drawing/2014/main" id="{B68EDA8D-7F8F-2F44-713A-57AC5583B0CB}"/>
              </a:ext>
            </a:extLst>
          </p:cNvPr>
          <p:cNvSpPr txBox="1"/>
          <p:nvPr/>
        </p:nvSpPr>
        <p:spPr>
          <a:xfrm>
            <a:off x="172453" y="1415716"/>
            <a:ext cx="2923673"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PE" sz="1500" b="1"/>
              <a:t>Resultado 7: </a:t>
            </a:r>
            <a:r>
              <a:rPr lang="es-PE" sz="1500"/>
              <a:t>Por último, hicimos el ejercicio para evaluar la correlación entre el número de reproducciones y LIKES. </a:t>
            </a:r>
            <a:endParaRPr lang="es-ES" sz="1500"/>
          </a:p>
          <a:p>
            <a:pPr marL="285750" indent="-285750" algn="just">
              <a:buFont typeface="Arial"/>
              <a:buChar char="•"/>
            </a:pPr>
            <a:r>
              <a:rPr lang="es-PE" sz="1400"/>
              <a:t>De primera vista, vemos que las categorías que podríamos llamar divertidas, como “Música” y “</a:t>
            </a:r>
            <a:r>
              <a:rPr lang="es-PE" sz="1400" err="1"/>
              <a:t>Comedy</a:t>
            </a:r>
            <a:r>
              <a:rPr lang="es-PE" sz="1400"/>
              <a:t>”, tienen una distribución casi homogénea en estas dos variables. No pasa de forma tan notoria en “Educación” y “News </a:t>
            </a:r>
            <a:r>
              <a:rPr lang="es-PE" sz="1400" err="1"/>
              <a:t>Politycs</a:t>
            </a:r>
            <a:r>
              <a:rPr lang="es-PE" sz="1400"/>
              <a:t>”. Menos aún en “Ciencias y Tecnología”, y “Sin fines de lucro y activismo”. </a:t>
            </a:r>
            <a:endParaRPr lang="es-ES" sz="1400">
              <a:cs typeface="Calibri"/>
            </a:endParaRPr>
          </a:p>
          <a:p>
            <a:pPr marL="285750" indent="-285750" algn="just">
              <a:buFont typeface="Arial"/>
              <a:buChar char="•"/>
            </a:pPr>
            <a:r>
              <a:rPr lang="es-PE" sz="1400"/>
              <a:t>Probablemente, estos resultados pueden ayudar a ahondar en la forma psicología del comportamiento de las personas. Que si bien en general, todos tienen una misma dirección en cosas no serias, en temas que son más serios, existe ligera diferencia en la opinión de cada persona</a:t>
            </a:r>
            <a:r>
              <a:rPr lang="es-ES" sz="1400">
                <a:cs typeface="Calibri"/>
              </a:rPr>
              <a:t> </a:t>
            </a:r>
          </a:p>
        </p:txBody>
      </p:sp>
    </p:spTree>
    <p:extLst>
      <p:ext uri="{BB962C8B-B14F-4D97-AF65-F5344CB8AC3E}">
        <p14:creationId xmlns:p14="http://schemas.microsoft.com/office/powerpoint/2010/main" val="194032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CONCLUSIONES</a:t>
            </a:r>
          </a:p>
        </p:txBody>
      </p:sp>
      <p:sp>
        <p:nvSpPr>
          <p:cNvPr id="4" name="Marcador de contenido 3">
            <a:extLst>
              <a:ext uri="{FF2B5EF4-FFF2-40B4-BE49-F238E27FC236}">
                <a16:creationId xmlns:a16="http://schemas.microsoft.com/office/drawing/2014/main" id="{703CEDBE-226B-4DD2-893E-397B21420690}"/>
              </a:ext>
            </a:extLst>
          </p:cNvPr>
          <p:cNvSpPr>
            <a:spLocks noGrp="1"/>
          </p:cNvSpPr>
          <p:nvPr>
            <p:ph idx="10"/>
          </p:nvPr>
        </p:nvSpPr>
        <p:spPr>
          <a:xfrm>
            <a:off x="838200" y="1444192"/>
            <a:ext cx="10515600" cy="5138633"/>
          </a:xfrm>
        </p:spPr>
        <p:txBody>
          <a:bodyPr vert="horz" lIns="91440" tIns="45720" rIns="91440" bIns="45720" rtlCol="0" anchor="t">
            <a:normAutofit/>
          </a:bodyPr>
          <a:lstStyle/>
          <a:p>
            <a:pPr algn="just"/>
            <a:r>
              <a:rPr lang="es-PE" sz="1800">
                <a:ea typeface="+mn-lt"/>
                <a:cs typeface="+mn-lt"/>
              </a:rPr>
              <a:t>La herramienta de MongoDB nos permitió extraer los datos de manera segura y organizada utilizando usuarios de solo lectura con la finalidad de la inmutabilidad de la base de datos. </a:t>
            </a:r>
            <a:endParaRPr lang="es-ES"/>
          </a:p>
          <a:p>
            <a:pPr algn="just"/>
            <a:r>
              <a:rPr lang="es-PE" sz="1800">
                <a:ea typeface="+mn-lt"/>
                <a:cs typeface="+mn-lt"/>
              </a:rPr>
              <a:t>Hemos comprobado la facilidad de usar una instancia virtualizada como EC2, la misma que ha ayudado al traslado de altos volúmenes de datos sin interrupción y con la posibilidad de programarse como una tarea repetitiva.</a:t>
            </a:r>
          </a:p>
          <a:p>
            <a:pPr algn="just"/>
            <a:r>
              <a:rPr lang="es-PE" sz="1800">
                <a:ea typeface="+mn-lt"/>
                <a:cs typeface="+mn-lt"/>
              </a:rPr>
              <a:t>Hemos constatado la capacidad de R-Studio sobre su capacidad para la conexión a una base de datos como servicio, como es MongoDB, la misma que después de la exploración y procesamiento de la información también ayudo a su presentación de información mediante </a:t>
            </a:r>
            <a:r>
              <a:rPr lang="es-PE" sz="1800" err="1">
                <a:ea typeface="+mn-lt"/>
                <a:cs typeface="+mn-lt"/>
              </a:rPr>
              <a:t>Shiny</a:t>
            </a:r>
            <a:r>
              <a:rPr lang="es-PE" sz="1800">
                <a:ea typeface="+mn-lt"/>
                <a:cs typeface="+mn-lt"/>
              </a:rPr>
              <a:t> Apps. </a:t>
            </a:r>
          </a:p>
          <a:p>
            <a:pPr algn="just"/>
            <a:r>
              <a:rPr lang="es-PE" sz="1800">
                <a:ea typeface="+mn-lt"/>
                <a:cs typeface="+mn-lt"/>
              </a:rPr>
              <a:t>Hemos encontrado también una limitación en la conexión a la base de datos como servicio, cuando se trata de la extracción de datos pesados, ya que en oportunidades la carga exigió bastante recurso computacional. Revisar la cantidad de conexiones máximas hacia la BD, es necesario. </a:t>
            </a:r>
            <a:endParaRPr lang="es-PE">
              <a:ea typeface="+mn-lt"/>
              <a:cs typeface="+mn-lt"/>
            </a:endParaRPr>
          </a:p>
          <a:p>
            <a:pPr algn="just"/>
            <a:r>
              <a:rPr lang="es-PE" sz="1800">
                <a:ea typeface="+mn-lt"/>
                <a:cs typeface="+mn-lt"/>
              </a:rPr>
              <a:t>Hemos encontrando que un canal chino genera una cantidad significativa de videos en diferentes países tales como USA, México y Francia. De forma muy diferente al comportamiento de otros canales que tienen mayor presencia en ciertos países. </a:t>
            </a:r>
            <a:endParaRPr lang="es-PE">
              <a:ea typeface="+mn-lt"/>
              <a:cs typeface="+mn-lt"/>
            </a:endParaRPr>
          </a:p>
          <a:p>
            <a:pPr algn="just"/>
            <a:r>
              <a:rPr lang="es-PE" sz="1800">
                <a:ea typeface="+mn-lt"/>
                <a:cs typeface="+mn-lt"/>
              </a:rPr>
              <a:t>Menos del 0.01% podemos decir que son videos que han logrado una variación representativa al resto. Si lo vemos en números, existe una probabilidad de 0.01%. de que si generas un video alcance un gran éxito. </a:t>
            </a:r>
          </a:p>
          <a:p>
            <a:pPr algn="just"/>
            <a:endParaRPr lang="es-PE" sz="1800">
              <a:ea typeface="+mn-lt"/>
              <a:cs typeface="+mn-lt"/>
            </a:endParaRPr>
          </a:p>
          <a:p>
            <a:endParaRPr lang="es-PE">
              <a:cs typeface="Calibri"/>
            </a:endParaRPr>
          </a:p>
        </p:txBody>
      </p:sp>
    </p:spTree>
    <p:extLst>
      <p:ext uri="{BB962C8B-B14F-4D97-AF65-F5344CB8AC3E}">
        <p14:creationId xmlns:p14="http://schemas.microsoft.com/office/powerpoint/2010/main" val="110959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F02535A-3653-43E2-AC87-100946D8C817}"/>
              </a:ext>
            </a:extLst>
          </p:cNvPr>
          <p:cNvSpPr>
            <a:spLocks noGrp="1"/>
          </p:cNvSpPr>
          <p:nvPr>
            <p:ph type="subTitle" idx="4"/>
          </p:nvPr>
        </p:nvSpPr>
        <p:spPr/>
        <p:txBody>
          <a:bodyPr vert="horz" wrap="square" lIns="0" tIns="0" rIns="0" bIns="0" rtlCol="0" anchor="t">
            <a:spAutoFit/>
          </a:bodyPr>
          <a:lstStyle/>
          <a:p>
            <a:r>
              <a:rPr lang="es-PE">
                <a:cs typeface="Calibri"/>
              </a:rPr>
              <a:t>Extracción e Ingesta de Información</a:t>
            </a:r>
            <a:endParaRPr lang="es-PE"/>
          </a:p>
        </p:txBody>
      </p:sp>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INTRODUCCIÓN</a:t>
            </a:r>
          </a:p>
        </p:txBody>
      </p:sp>
      <p:pic>
        <p:nvPicPr>
          <p:cNvPr id="5" name="Imagen 5" descr="Diagrama&#10;&#10;Descripción generada automáticamente">
            <a:extLst>
              <a:ext uri="{FF2B5EF4-FFF2-40B4-BE49-F238E27FC236}">
                <a16:creationId xmlns:a16="http://schemas.microsoft.com/office/drawing/2014/main" id="{01954359-3AB9-8D37-3F15-A17EEF2BBDCC}"/>
              </a:ext>
            </a:extLst>
          </p:cNvPr>
          <p:cNvPicPr>
            <a:picLocks noGrp="1" noChangeAspect="1"/>
          </p:cNvPicPr>
          <p:nvPr>
            <p:ph idx="10"/>
          </p:nvPr>
        </p:nvPicPr>
        <p:blipFill>
          <a:blip r:embed="rId2"/>
          <a:stretch>
            <a:fillRect/>
          </a:stretch>
        </p:blipFill>
        <p:spPr>
          <a:xfrm>
            <a:off x="838200" y="2110246"/>
            <a:ext cx="10515600" cy="3232711"/>
          </a:xfrm>
        </p:spPr>
      </p:pic>
      <p:sp>
        <p:nvSpPr>
          <p:cNvPr id="11" name="Marcador de contenido 3">
            <a:extLst>
              <a:ext uri="{FF2B5EF4-FFF2-40B4-BE49-F238E27FC236}">
                <a16:creationId xmlns:a16="http://schemas.microsoft.com/office/drawing/2014/main" id="{214889B0-A852-C255-F06D-CBABB8263D0C}"/>
              </a:ext>
            </a:extLst>
          </p:cNvPr>
          <p:cNvSpPr txBox="1">
            <a:spLocks/>
          </p:cNvSpPr>
          <p:nvPr/>
        </p:nvSpPr>
        <p:spPr>
          <a:xfrm>
            <a:off x="864996" y="5583870"/>
            <a:ext cx="2979337" cy="760329"/>
          </a:xfrm>
          <a:prstGeom prst="rect">
            <a:avLst/>
          </a:prstGeom>
          <a:ln>
            <a:solidFill>
              <a:srgbClr val="4472C4"/>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PE" sz="1400" b="1">
                <a:cs typeface="Calibri"/>
              </a:rPr>
              <a:t>Fuente</a:t>
            </a:r>
            <a:r>
              <a:rPr lang="es-PE" sz="1400">
                <a:cs typeface="Calibri"/>
              </a:rPr>
              <a:t>: </a:t>
            </a:r>
            <a:br>
              <a:rPr lang="es-PE" sz="1400">
                <a:cs typeface="Calibri"/>
              </a:rPr>
            </a:br>
            <a:r>
              <a:rPr lang="es-PE" sz="1400" err="1"/>
              <a:t>Trending</a:t>
            </a:r>
            <a:r>
              <a:rPr lang="es-PE" sz="1400"/>
              <a:t> YouTube Video </a:t>
            </a:r>
            <a:r>
              <a:rPr lang="es-PE" sz="1400" err="1"/>
              <a:t>Statistics</a:t>
            </a:r>
            <a:endParaRPr lang="es-PE" sz="1400" err="1">
              <a:cs typeface="Calibri"/>
            </a:endParaRPr>
          </a:p>
          <a:p>
            <a:pPr algn="ctr"/>
            <a:endParaRPr lang="es-PE">
              <a:cs typeface="Calibri"/>
            </a:endParaRPr>
          </a:p>
        </p:txBody>
      </p:sp>
      <p:sp>
        <p:nvSpPr>
          <p:cNvPr id="13" name="Marcador de contenido 3">
            <a:extLst>
              <a:ext uri="{FF2B5EF4-FFF2-40B4-BE49-F238E27FC236}">
                <a16:creationId xmlns:a16="http://schemas.microsoft.com/office/drawing/2014/main" id="{91CFB7BF-77D0-D571-8282-C3437270B0B4}"/>
              </a:ext>
            </a:extLst>
          </p:cNvPr>
          <p:cNvSpPr txBox="1">
            <a:spLocks/>
          </p:cNvSpPr>
          <p:nvPr/>
        </p:nvSpPr>
        <p:spPr>
          <a:xfrm>
            <a:off x="4608006" y="5583869"/>
            <a:ext cx="2979337" cy="760329"/>
          </a:xfrm>
          <a:prstGeom prst="rect">
            <a:avLst/>
          </a:prstGeom>
          <a:ln>
            <a:solidFill>
              <a:srgbClr val="4472C4"/>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PE" sz="1400" b="1">
                <a:cs typeface="Calibri"/>
              </a:rPr>
              <a:t>Agente</a:t>
            </a:r>
            <a:r>
              <a:rPr lang="es-PE" sz="1400">
                <a:cs typeface="Calibri"/>
              </a:rPr>
              <a:t>: </a:t>
            </a:r>
            <a:br>
              <a:rPr lang="es-PE" sz="1400">
                <a:cs typeface="Calibri"/>
              </a:rPr>
            </a:br>
            <a:r>
              <a:rPr lang="es-PE" sz="1400">
                <a:cs typeface="Calibri"/>
              </a:rPr>
              <a:t>Importador de archivos hacia MONGO DB (ATLAS).</a:t>
            </a:r>
            <a:endParaRPr lang="es-PE" sz="1400" b="1" err="1">
              <a:cs typeface="Calibri"/>
            </a:endParaRPr>
          </a:p>
          <a:p>
            <a:pPr algn="ctr"/>
            <a:endParaRPr lang="es-PE">
              <a:cs typeface="Calibri"/>
            </a:endParaRPr>
          </a:p>
        </p:txBody>
      </p:sp>
      <p:sp>
        <p:nvSpPr>
          <p:cNvPr id="14" name="Marcador de contenido 3">
            <a:extLst>
              <a:ext uri="{FF2B5EF4-FFF2-40B4-BE49-F238E27FC236}">
                <a16:creationId xmlns:a16="http://schemas.microsoft.com/office/drawing/2014/main" id="{97B4226C-12D3-1E24-EBD7-D1AD92DF3D82}"/>
              </a:ext>
            </a:extLst>
          </p:cNvPr>
          <p:cNvSpPr txBox="1">
            <a:spLocks/>
          </p:cNvSpPr>
          <p:nvPr/>
        </p:nvSpPr>
        <p:spPr>
          <a:xfrm>
            <a:off x="8334269" y="5583868"/>
            <a:ext cx="2979337" cy="760329"/>
          </a:xfrm>
          <a:prstGeom prst="rect">
            <a:avLst/>
          </a:prstGeom>
          <a:ln>
            <a:solidFill>
              <a:srgbClr val="4472C4"/>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PE" sz="1400" b="1">
                <a:cs typeface="Calibri"/>
              </a:rPr>
              <a:t>Base de Datos</a:t>
            </a:r>
            <a:r>
              <a:rPr lang="es-PE" sz="1400">
                <a:cs typeface="Calibri"/>
              </a:rPr>
              <a:t>: </a:t>
            </a:r>
            <a:br>
              <a:rPr lang="es-PE" sz="1400">
                <a:cs typeface="Calibri"/>
              </a:rPr>
            </a:br>
            <a:r>
              <a:rPr lang="es-PE" sz="1400">
                <a:ea typeface="+mn-lt"/>
                <a:cs typeface="+mn-lt"/>
              </a:rPr>
              <a:t>Servicio MongoDB alojado en la nube en </a:t>
            </a:r>
            <a:r>
              <a:rPr lang="es-PE" sz="1400" b="1">
                <a:ea typeface="+mn-lt"/>
                <a:cs typeface="+mn-lt"/>
              </a:rPr>
              <a:t>AWS</a:t>
            </a:r>
            <a:r>
              <a:rPr lang="es-PE" sz="1400">
                <a:ea typeface="+mn-lt"/>
                <a:cs typeface="+mn-lt"/>
              </a:rPr>
              <a:t>, Azure y Google Cloud.</a:t>
            </a:r>
            <a:endParaRPr lang="es-PE" sz="1400" b="1" err="1">
              <a:cs typeface="Calibri"/>
            </a:endParaRPr>
          </a:p>
          <a:p>
            <a:pPr algn="ctr"/>
            <a:endParaRPr lang="es-PE">
              <a:cs typeface="Calibri"/>
            </a:endParaRPr>
          </a:p>
        </p:txBody>
      </p:sp>
    </p:spTree>
    <p:extLst>
      <p:ext uri="{BB962C8B-B14F-4D97-AF65-F5344CB8AC3E}">
        <p14:creationId xmlns:p14="http://schemas.microsoft.com/office/powerpoint/2010/main" val="231289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F02535A-3653-43E2-AC87-100946D8C817}"/>
              </a:ext>
            </a:extLst>
          </p:cNvPr>
          <p:cNvSpPr>
            <a:spLocks noGrp="1"/>
          </p:cNvSpPr>
          <p:nvPr>
            <p:ph type="subTitle" idx="4"/>
          </p:nvPr>
        </p:nvSpPr>
        <p:spPr>
          <a:xfrm>
            <a:off x="838201" y="1532709"/>
            <a:ext cx="10515599" cy="332399"/>
          </a:xfrm>
        </p:spPr>
        <p:txBody>
          <a:bodyPr vert="horz" wrap="square" lIns="0" tIns="0" rIns="0" bIns="0" rtlCol="0" anchor="t">
            <a:spAutoFit/>
          </a:bodyPr>
          <a:lstStyle/>
          <a:p>
            <a:r>
              <a:rPr lang="es-PE" sz="2400">
                <a:cs typeface="Calibri"/>
              </a:rPr>
              <a:t>A continuación, mostramos los recursos que nos permitieron completar este trabajo </a:t>
            </a:r>
            <a:endParaRPr lang="es-PE" sz="2400"/>
          </a:p>
        </p:txBody>
      </p:sp>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BIBLIOGRAFÍA</a:t>
            </a:r>
          </a:p>
        </p:txBody>
      </p:sp>
      <p:sp>
        <p:nvSpPr>
          <p:cNvPr id="4" name="Marcador de contenido 3">
            <a:extLst>
              <a:ext uri="{FF2B5EF4-FFF2-40B4-BE49-F238E27FC236}">
                <a16:creationId xmlns:a16="http://schemas.microsoft.com/office/drawing/2014/main" id="{703CEDBE-226B-4DD2-893E-397B21420690}"/>
              </a:ext>
            </a:extLst>
          </p:cNvPr>
          <p:cNvSpPr>
            <a:spLocks noGrp="1"/>
          </p:cNvSpPr>
          <p:nvPr>
            <p:ph idx="10"/>
          </p:nvPr>
        </p:nvSpPr>
        <p:spPr/>
        <p:txBody>
          <a:bodyPr vert="horz" lIns="91440" tIns="45720" rIns="91440" bIns="45720" rtlCol="0" anchor="t">
            <a:normAutofit fontScale="62500" lnSpcReduction="20000"/>
          </a:bodyPr>
          <a:lstStyle/>
          <a:p>
            <a:pPr algn="just"/>
            <a:r>
              <a:rPr lang="en-US">
                <a:ea typeface="+mn-lt"/>
                <a:cs typeface="+mn-lt"/>
              </a:rPr>
              <a:t>A. N. PETTITT, A two-sample Anderson-Darling rank statistic, </a:t>
            </a:r>
            <a:r>
              <a:rPr lang="en-US" err="1">
                <a:ea typeface="+mn-lt"/>
                <a:cs typeface="+mn-lt"/>
              </a:rPr>
              <a:t>Biometrika</a:t>
            </a:r>
            <a:r>
              <a:rPr lang="en-US">
                <a:ea typeface="+mn-lt"/>
                <a:cs typeface="+mn-lt"/>
              </a:rPr>
              <a:t>, Volume 63, Issue 1, 1976, Pages 161–168, </a:t>
            </a:r>
            <a:r>
              <a:rPr lang="en-US">
                <a:ea typeface="+mn-lt"/>
                <a:cs typeface="+mn-lt"/>
                <a:hlinkClick r:id="rId2"/>
              </a:rPr>
              <a:t>https://doi.org/10.1093/biomet/63.1.161</a:t>
            </a:r>
            <a:endParaRPr lang="es-PE">
              <a:ea typeface="+mn-lt"/>
              <a:cs typeface="+mn-lt"/>
            </a:endParaRPr>
          </a:p>
          <a:p>
            <a:pPr algn="just"/>
            <a:r>
              <a:rPr lang="en-US">
                <a:ea typeface="+mn-lt"/>
                <a:cs typeface="+mn-lt"/>
              </a:rPr>
              <a:t>Emad-Eldin, A. A., &amp; Öztürk, A. (1988). A modified one-sample QQ plot and a test for normality. </a:t>
            </a:r>
            <a:r>
              <a:rPr lang="es-PE" err="1">
                <a:ea typeface="+mn-lt"/>
                <a:cs typeface="+mn-lt"/>
              </a:rPr>
              <a:t>Journal</a:t>
            </a:r>
            <a:r>
              <a:rPr lang="es-PE">
                <a:ea typeface="+mn-lt"/>
                <a:cs typeface="+mn-lt"/>
              </a:rPr>
              <a:t> </a:t>
            </a:r>
            <a:r>
              <a:rPr lang="es-PE" err="1">
                <a:ea typeface="+mn-lt"/>
                <a:cs typeface="+mn-lt"/>
              </a:rPr>
              <a:t>of</a:t>
            </a:r>
            <a:r>
              <a:rPr lang="es-PE">
                <a:ea typeface="+mn-lt"/>
                <a:cs typeface="+mn-lt"/>
              </a:rPr>
              <a:t> </a:t>
            </a:r>
            <a:r>
              <a:rPr lang="es-PE" err="1">
                <a:ea typeface="+mn-lt"/>
                <a:cs typeface="+mn-lt"/>
              </a:rPr>
              <a:t>Statistical</a:t>
            </a:r>
            <a:r>
              <a:rPr lang="es-PE">
                <a:ea typeface="+mn-lt"/>
                <a:cs typeface="+mn-lt"/>
              </a:rPr>
              <a:t> </a:t>
            </a:r>
            <a:r>
              <a:rPr lang="es-PE" err="1">
                <a:ea typeface="+mn-lt"/>
                <a:cs typeface="+mn-lt"/>
              </a:rPr>
              <a:t>Computation</a:t>
            </a:r>
            <a:r>
              <a:rPr lang="es-PE">
                <a:ea typeface="+mn-lt"/>
                <a:cs typeface="+mn-lt"/>
              </a:rPr>
              <a:t> and </a:t>
            </a:r>
            <a:r>
              <a:rPr lang="es-PE" err="1">
                <a:ea typeface="+mn-lt"/>
                <a:cs typeface="+mn-lt"/>
              </a:rPr>
              <a:t>Simulation</a:t>
            </a:r>
            <a:r>
              <a:rPr lang="es-PE">
                <a:ea typeface="+mn-lt"/>
                <a:cs typeface="+mn-lt"/>
              </a:rPr>
              <a:t>, 29(1), 1-15.</a:t>
            </a:r>
          </a:p>
          <a:p>
            <a:pPr algn="just"/>
            <a:r>
              <a:rPr lang="en-US">
                <a:ea typeface="+mn-lt"/>
                <a:cs typeface="+mn-lt"/>
              </a:rPr>
              <a:t>G. Fasano, A. Franceschini, A multidimensional version of the Kolmogorov–Smirnov test, Monthly Notices of the Royal Astronomical Society, Volume 225, Issue 1, March 1987, Pages 155–170,  </a:t>
            </a:r>
            <a:r>
              <a:rPr lang="en-US">
                <a:ea typeface="+mn-lt"/>
                <a:cs typeface="+mn-lt"/>
                <a:hlinkClick r:id="rId3"/>
              </a:rPr>
              <a:t>https://doi.org/10.1093/mnras/225.1.155</a:t>
            </a:r>
            <a:endParaRPr lang="es-PE">
              <a:ea typeface="+mn-lt"/>
              <a:cs typeface="+mn-lt"/>
            </a:endParaRPr>
          </a:p>
          <a:p>
            <a:pPr algn="just"/>
            <a:r>
              <a:rPr lang="en-US">
                <a:ea typeface="+mn-lt"/>
                <a:cs typeface="+mn-lt"/>
              </a:rPr>
              <a:t>Hanusz, Z., &amp; </a:t>
            </a:r>
            <a:r>
              <a:rPr lang="en-US" err="1">
                <a:ea typeface="+mn-lt"/>
                <a:cs typeface="+mn-lt"/>
              </a:rPr>
              <a:t>Tarasińska</a:t>
            </a:r>
            <a:r>
              <a:rPr lang="en-US">
                <a:ea typeface="+mn-lt"/>
                <a:cs typeface="+mn-lt"/>
              </a:rPr>
              <a:t>, J. (2015). Normalization of the Kolmogorov–Smirnov and Shapiro–Wilk tests of normality. </a:t>
            </a:r>
            <a:r>
              <a:rPr lang="es-PE" err="1">
                <a:ea typeface="+mn-lt"/>
                <a:cs typeface="+mn-lt"/>
              </a:rPr>
              <a:t>Biometrical</a:t>
            </a:r>
            <a:r>
              <a:rPr lang="es-PE">
                <a:ea typeface="+mn-lt"/>
                <a:cs typeface="+mn-lt"/>
              </a:rPr>
              <a:t> </a:t>
            </a:r>
            <a:r>
              <a:rPr lang="es-PE" err="1">
                <a:ea typeface="+mn-lt"/>
                <a:cs typeface="+mn-lt"/>
              </a:rPr>
              <a:t>Letters</a:t>
            </a:r>
            <a:r>
              <a:rPr lang="es-PE">
                <a:ea typeface="+mn-lt"/>
                <a:cs typeface="+mn-lt"/>
              </a:rPr>
              <a:t>, 52(2), 85-93.</a:t>
            </a:r>
          </a:p>
          <a:p>
            <a:pPr algn="just"/>
            <a:r>
              <a:rPr lang="en-US">
                <a:ea typeface="+mn-lt"/>
                <a:cs typeface="+mn-lt"/>
              </a:rPr>
              <a:t>Lee, R., Qian, M., &amp; Shao, Y. (2014). On rotational robustness of Shapiro-Wilk type tests for multivariate normality. </a:t>
            </a:r>
            <a:r>
              <a:rPr lang="es-PE">
                <a:ea typeface="+mn-lt"/>
                <a:cs typeface="+mn-lt"/>
              </a:rPr>
              <a:t>Open </a:t>
            </a:r>
            <a:r>
              <a:rPr lang="es-PE" err="1">
                <a:ea typeface="+mn-lt"/>
                <a:cs typeface="+mn-lt"/>
              </a:rPr>
              <a:t>Journal</a:t>
            </a:r>
            <a:r>
              <a:rPr lang="es-PE">
                <a:ea typeface="+mn-lt"/>
                <a:cs typeface="+mn-lt"/>
              </a:rPr>
              <a:t> </a:t>
            </a:r>
            <a:r>
              <a:rPr lang="es-PE" err="1">
                <a:ea typeface="+mn-lt"/>
                <a:cs typeface="+mn-lt"/>
              </a:rPr>
              <a:t>of</a:t>
            </a:r>
            <a:r>
              <a:rPr lang="es-PE">
                <a:ea typeface="+mn-lt"/>
                <a:cs typeface="+mn-lt"/>
              </a:rPr>
              <a:t> </a:t>
            </a:r>
            <a:r>
              <a:rPr lang="es-PE" err="1">
                <a:ea typeface="+mn-lt"/>
                <a:cs typeface="+mn-lt"/>
              </a:rPr>
              <a:t>Statistics</a:t>
            </a:r>
            <a:r>
              <a:rPr lang="es-PE">
                <a:ea typeface="+mn-lt"/>
                <a:cs typeface="+mn-lt"/>
              </a:rPr>
              <a:t>, 4(11), 964.</a:t>
            </a:r>
          </a:p>
          <a:p>
            <a:pPr algn="just"/>
            <a:r>
              <a:rPr lang="en-US">
                <a:ea typeface="+mn-lt"/>
                <a:cs typeface="+mn-lt"/>
              </a:rPr>
              <a:t>Peter A. W. Lewis. (1961). Distribution of the Anderson-Darling Statistic. The Annals of Mathematical Statistics, 32(4), 1118–1124. </a:t>
            </a:r>
            <a:r>
              <a:rPr lang="en-US">
                <a:ea typeface="+mn-lt"/>
                <a:cs typeface="+mn-lt"/>
                <a:hlinkClick r:id="rId4"/>
              </a:rPr>
              <a:t>http://www.jstor.org/stable/2237910</a:t>
            </a:r>
            <a:endParaRPr lang="es-PE">
              <a:ea typeface="+mn-lt"/>
              <a:cs typeface="+mn-lt"/>
            </a:endParaRPr>
          </a:p>
          <a:p>
            <a:pPr algn="just"/>
            <a:r>
              <a:rPr lang="en-US">
                <a:ea typeface="+mn-lt"/>
                <a:cs typeface="+mn-lt"/>
              </a:rPr>
              <a:t>Ronald L. Iman (1982) Graphs for use with the Lilliefors Test for Normal and Exponential Distributions, The American Statistician, 36:2, 109-112, DOI: 10.1080/00031305.1982.10482799</a:t>
            </a:r>
            <a:endParaRPr lang="es-PE">
              <a:ea typeface="+mn-lt"/>
              <a:cs typeface="+mn-lt"/>
            </a:endParaRPr>
          </a:p>
          <a:p>
            <a:pPr algn="just"/>
            <a:r>
              <a:rPr lang="en-US">
                <a:ea typeface="+mn-lt"/>
                <a:cs typeface="+mn-lt"/>
              </a:rPr>
              <a:t>Walfish, S. (2006). A review of statistical outlier methods. </a:t>
            </a:r>
            <a:r>
              <a:rPr lang="es-PE" err="1">
                <a:ea typeface="+mn-lt"/>
                <a:cs typeface="+mn-lt"/>
              </a:rPr>
              <a:t>Pharmaceutical</a:t>
            </a:r>
            <a:r>
              <a:rPr lang="es-PE">
                <a:ea typeface="+mn-lt"/>
                <a:cs typeface="+mn-lt"/>
              </a:rPr>
              <a:t> </a:t>
            </a:r>
            <a:r>
              <a:rPr lang="es-PE" err="1">
                <a:ea typeface="+mn-lt"/>
                <a:cs typeface="+mn-lt"/>
              </a:rPr>
              <a:t>technology</a:t>
            </a:r>
            <a:r>
              <a:rPr lang="es-PE">
                <a:ea typeface="+mn-lt"/>
                <a:cs typeface="+mn-lt"/>
              </a:rPr>
              <a:t>, 30(11), 82.</a:t>
            </a:r>
          </a:p>
          <a:p>
            <a:endParaRPr lang="es-PE">
              <a:cs typeface="Calibri"/>
            </a:endParaRPr>
          </a:p>
        </p:txBody>
      </p:sp>
    </p:spTree>
    <p:extLst>
      <p:ext uri="{BB962C8B-B14F-4D97-AF65-F5344CB8AC3E}">
        <p14:creationId xmlns:p14="http://schemas.microsoft.com/office/powerpoint/2010/main" val="2725226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BFE12-507A-4337-800D-4A76CA473B78}"/>
              </a:ext>
            </a:extLst>
          </p:cNvPr>
          <p:cNvSpPr>
            <a:spLocks noGrp="1"/>
          </p:cNvSpPr>
          <p:nvPr>
            <p:ph type="title"/>
          </p:nvPr>
        </p:nvSpPr>
        <p:spPr>
          <a:xfrm>
            <a:off x="1727071" y="2798136"/>
            <a:ext cx="8737855" cy="760080"/>
          </a:xfrm>
        </p:spPr>
        <p:txBody>
          <a:bodyPr/>
          <a:lstStyle/>
          <a:p>
            <a:r>
              <a:rPr lang="es-PE"/>
              <a:t>Gracias</a:t>
            </a:r>
          </a:p>
        </p:txBody>
      </p:sp>
      <p:pic>
        <p:nvPicPr>
          <p:cNvPr id="4" name="object 5">
            <a:extLst>
              <a:ext uri="{FF2B5EF4-FFF2-40B4-BE49-F238E27FC236}">
                <a16:creationId xmlns:a16="http://schemas.microsoft.com/office/drawing/2014/main" id="{1D26A224-E749-444C-AE77-9EBB009DA441}"/>
              </a:ext>
            </a:extLst>
          </p:cNvPr>
          <p:cNvPicPr/>
          <p:nvPr/>
        </p:nvPicPr>
        <p:blipFill>
          <a:blip r:embed="rId2" cstate="print"/>
          <a:stretch>
            <a:fillRect/>
          </a:stretch>
        </p:blipFill>
        <p:spPr>
          <a:xfrm>
            <a:off x="5777482" y="2048577"/>
            <a:ext cx="637031" cy="635507"/>
          </a:xfrm>
          <a:prstGeom prst="rect">
            <a:avLst/>
          </a:prstGeom>
        </p:spPr>
      </p:pic>
    </p:spTree>
    <p:extLst>
      <p:ext uri="{BB962C8B-B14F-4D97-AF65-F5344CB8AC3E}">
        <p14:creationId xmlns:p14="http://schemas.microsoft.com/office/powerpoint/2010/main" val="165681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F02535A-3653-43E2-AC87-100946D8C817}"/>
              </a:ext>
            </a:extLst>
          </p:cNvPr>
          <p:cNvSpPr>
            <a:spLocks noGrp="1"/>
          </p:cNvSpPr>
          <p:nvPr>
            <p:ph type="subTitle" idx="4"/>
          </p:nvPr>
        </p:nvSpPr>
        <p:spPr/>
        <p:txBody>
          <a:bodyPr vert="horz" wrap="square" lIns="0" tIns="0" rIns="0" bIns="0" rtlCol="0" anchor="t">
            <a:spAutoFit/>
          </a:bodyPr>
          <a:lstStyle/>
          <a:p>
            <a:r>
              <a:rPr lang="es-PE">
                <a:cs typeface="Calibri"/>
              </a:rPr>
              <a:t>Extracción, Análisis y Representación de los Datos</a:t>
            </a:r>
            <a:endParaRPr lang="es-PE"/>
          </a:p>
        </p:txBody>
      </p:sp>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INTRODUCCIÓN</a:t>
            </a:r>
          </a:p>
        </p:txBody>
      </p:sp>
      <p:sp>
        <p:nvSpPr>
          <p:cNvPr id="11" name="Marcador de contenido 3">
            <a:extLst>
              <a:ext uri="{FF2B5EF4-FFF2-40B4-BE49-F238E27FC236}">
                <a16:creationId xmlns:a16="http://schemas.microsoft.com/office/drawing/2014/main" id="{214889B0-A852-C255-F06D-CBABB8263D0C}"/>
              </a:ext>
            </a:extLst>
          </p:cNvPr>
          <p:cNvSpPr txBox="1">
            <a:spLocks/>
          </p:cNvSpPr>
          <p:nvPr/>
        </p:nvSpPr>
        <p:spPr>
          <a:xfrm>
            <a:off x="864996" y="5583870"/>
            <a:ext cx="2979337" cy="760329"/>
          </a:xfrm>
          <a:prstGeom prst="rect">
            <a:avLst/>
          </a:prstGeom>
          <a:ln>
            <a:solidFill>
              <a:srgbClr val="4472C4"/>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PE" sz="1400" b="1">
                <a:cs typeface="Calibri"/>
              </a:rPr>
              <a:t>Fuente</a:t>
            </a:r>
            <a:r>
              <a:rPr lang="es-PE" sz="1400">
                <a:cs typeface="Calibri"/>
              </a:rPr>
              <a:t>: </a:t>
            </a:r>
            <a:br>
              <a:rPr lang="es-PE" sz="1400">
                <a:cs typeface="Calibri"/>
              </a:rPr>
            </a:br>
            <a:r>
              <a:rPr lang="es-PE" sz="1400"/>
              <a:t>MongoDB con las colecciones de datos unificados</a:t>
            </a:r>
            <a:endParaRPr lang="es-PE" sz="1400">
              <a:cs typeface="Calibri"/>
            </a:endParaRPr>
          </a:p>
          <a:p>
            <a:pPr algn="ctr"/>
            <a:endParaRPr lang="es-PE">
              <a:cs typeface="Calibri"/>
            </a:endParaRPr>
          </a:p>
        </p:txBody>
      </p:sp>
      <p:sp>
        <p:nvSpPr>
          <p:cNvPr id="13" name="Marcador de contenido 3">
            <a:extLst>
              <a:ext uri="{FF2B5EF4-FFF2-40B4-BE49-F238E27FC236}">
                <a16:creationId xmlns:a16="http://schemas.microsoft.com/office/drawing/2014/main" id="{91CFB7BF-77D0-D571-8282-C3437270B0B4}"/>
              </a:ext>
            </a:extLst>
          </p:cNvPr>
          <p:cNvSpPr txBox="1">
            <a:spLocks/>
          </p:cNvSpPr>
          <p:nvPr/>
        </p:nvSpPr>
        <p:spPr>
          <a:xfrm>
            <a:off x="4608006" y="5583869"/>
            <a:ext cx="2979337" cy="760329"/>
          </a:xfrm>
          <a:prstGeom prst="rect">
            <a:avLst/>
          </a:prstGeom>
          <a:ln>
            <a:solidFill>
              <a:srgbClr val="4472C4"/>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PE" sz="1400" b="1">
                <a:cs typeface="Calibri"/>
              </a:rPr>
              <a:t>Aplicación de Análisis</a:t>
            </a:r>
            <a:r>
              <a:rPr lang="es-PE" sz="1400">
                <a:cs typeface="Calibri"/>
              </a:rPr>
              <a:t>: </a:t>
            </a:r>
            <a:br>
              <a:rPr lang="es-PE" sz="1400">
                <a:cs typeface="Calibri"/>
              </a:rPr>
            </a:br>
            <a:r>
              <a:rPr lang="es-PE" sz="1400">
                <a:ea typeface="+mn-lt"/>
                <a:cs typeface="+mn-lt"/>
              </a:rPr>
              <a:t>Entorno de desarrollo integrado con herramientas de análisis estadístico.</a:t>
            </a:r>
            <a:endParaRPr lang="es-PE" sz="1400" b="1" err="1">
              <a:cs typeface="Calibri"/>
            </a:endParaRPr>
          </a:p>
          <a:p>
            <a:pPr algn="ctr"/>
            <a:endParaRPr lang="es-PE">
              <a:cs typeface="Calibri"/>
            </a:endParaRPr>
          </a:p>
        </p:txBody>
      </p:sp>
      <p:sp>
        <p:nvSpPr>
          <p:cNvPr id="14" name="Marcador de contenido 3">
            <a:extLst>
              <a:ext uri="{FF2B5EF4-FFF2-40B4-BE49-F238E27FC236}">
                <a16:creationId xmlns:a16="http://schemas.microsoft.com/office/drawing/2014/main" id="{97B4226C-12D3-1E24-EBD7-D1AD92DF3D82}"/>
              </a:ext>
            </a:extLst>
          </p:cNvPr>
          <p:cNvSpPr txBox="1">
            <a:spLocks/>
          </p:cNvSpPr>
          <p:nvPr/>
        </p:nvSpPr>
        <p:spPr>
          <a:xfrm>
            <a:off x="8334269" y="5583868"/>
            <a:ext cx="2979337" cy="760329"/>
          </a:xfrm>
          <a:prstGeom prst="rect">
            <a:avLst/>
          </a:prstGeom>
          <a:ln>
            <a:solidFill>
              <a:srgbClr val="4472C4"/>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PE" sz="1400" b="1">
                <a:cs typeface="Calibri"/>
              </a:rPr>
              <a:t>Herramienta de Visualización</a:t>
            </a:r>
            <a:r>
              <a:rPr lang="es-PE" sz="1400">
                <a:cs typeface="Calibri"/>
              </a:rPr>
              <a:t>: </a:t>
            </a:r>
            <a:br>
              <a:rPr lang="es-PE" sz="1400">
                <a:cs typeface="Calibri"/>
              </a:rPr>
            </a:br>
            <a:r>
              <a:rPr lang="es-PE" sz="1400">
                <a:ea typeface="+mn-lt"/>
                <a:cs typeface="+mn-lt"/>
              </a:rPr>
              <a:t>Aplicaciones interactivas de visualización de datos</a:t>
            </a:r>
            <a:endParaRPr lang="es-PE" sz="1400" b="1" err="1">
              <a:cs typeface="Calibri"/>
            </a:endParaRPr>
          </a:p>
          <a:p>
            <a:pPr algn="ctr"/>
            <a:endParaRPr lang="es-PE">
              <a:cs typeface="Calibri"/>
            </a:endParaRPr>
          </a:p>
        </p:txBody>
      </p:sp>
      <p:pic>
        <p:nvPicPr>
          <p:cNvPr id="9" name="Imagen 9" descr="Interfaz de usuario gráfica&#10;&#10;Descripción generada automáticamente">
            <a:extLst>
              <a:ext uri="{FF2B5EF4-FFF2-40B4-BE49-F238E27FC236}">
                <a16:creationId xmlns:a16="http://schemas.microsoft.com/office/drawing/2014/main" id="{C24E5AD6-6B4F-F316-4CAC-B75F2D8B0A30}"/>
              </a:ext>
            </a:extLst>
          </p:cNvPr>
          <p:cNvPicPr>
            <a:picLocks noGrp="1" noChangeAspect="1"/>
          </p:cNvPicPr>
          <p:nvPr>
            <p:ph idx="10"/>
          </p:nvPr>
        </p:nvPicPr>
        <p:blipFill>
          <a:blip r:embed="rId2"/>
          <a:stretch>
            <a:fillRect/>
          </a:stretch>
        </p:blipFill>
        <p:spPr>
          <a:xfrm>
            <a:off x="799995" y="2061034"/>
            <a:ext cx="10039350" cy="3381375"/>
          </a:xfrm>
        </p:spPr>
      </p:pic>
    </p:spTree>
    <p:extLst>
      <p:ext uri="{BB962C8B-B14F-4D97-AF65-F5344CB8AC3E}">
        <p14:creationId xmlns:p14="http://schemas.microsoft.com/office/powerpoint/2010/main" val="266427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F02535A-3653-43E2-AC87-100946D8C817}"/>
              </a:ext>
            </a:extLst>
          </p:cNvPr>
          <p:cNvSpPr>
            <a:spLocks noGrp="1"/>
          </p:cNvSpPr>
          <p:nvPr>
            <p:ph type="subTitle" idx="4"/>
          </p:nvPr>
        </p:nvSpPr>
        <p:spPr/>
        <p:txBody>
          <a:bodyPr vert="horz" wrap="square" lIns="0" tIns="0" rIns="0" bIns="0" rtlCol="0" anchor="t">
            <a:spAutoFit/>
          </a:bodyPr>
          <a:lstStyle/>
          <a:p>
            <a:r>
              <a:rPr lang="es-PE">
                <a:cs typeface="Calibri"/>
              </a:rPr>
              <a:t>Procedimiento realizado</a:t>
            </a:r>
            <a:endParaRPr lang="es-PE"/>
          </a:p>
        </p:txBody>
      </p:sp>
      <p:sp>
        <p:nvSpPr>
          <p:cNvPr id="3" name="Título 2">
            <a:extLst>
              <a:ext uri="{FF2B5EF4-FFF2-40B4-BE49-F238E27FC236}">
                <a16:creationId xmlns:a16="http://schemas.microsoft.com/office/drawing/2014/main" id="{AF969533-18C4-4ED3-A562-FC0C9A8BEDA4}"/>
              </a:ext>
            </a:extLst>
          </p:cNvPr>
          <p:cNvSpPr>
            <a:spLocks noGrp="1"/>
          </p:cNvSpPr>
          <p:nvPr>
            <p:ph type="title"/>
          </p:nvPr>
        </p:nvSpPr>
        <p:spPr/>
        <p:txBody>
          <a:bodyPr/>
          <a:lstStyle/>
          <a:p>
            <a:r>
              <a:rPr lang="es-PE"/>
              <a:t>METODOLOGÍA</a:t>
            </a:r>
          </a:p>
        </p:txBody>
      </p:sp>
      <p:sp>
        <p:nvSpPr>
          <p:cNvPr id="9" name="Marcador de contenido 8">
            <a:extLst>
              <a:ext uri="{FF2B5EF4-FFF2-40B4-BE49-F238E27FC236}">
                <a16:creationId xmlns:a16="http://schemas.microsoft.com/office/drawing/2014/main" id="{21AEE94C-436E-2388-FFB1-03658C3E5395}"/>
              </a:ext>
            </a:extLst>
          </p:cNvPr>
          <p:cNvSpPr>
            <a:spLocks noGrp="1"/>
          </p:cNvSpPr>
          <p:nvPr>
            <p:ph idx="10"/>
          </p:nvPr>
        </p:nvSpPr>
        <p:spPr/>
        <p:txBody>
          <a:bodyPr vert="horz" lIns="91440" tIns="45720" rIns="91440" bIns="45720" rtlCol="0" anchor="t">
            <a:normAutofit fontScale="70000" lnSpcReduction="20000"/>
          </a:bodyPr>
          <a:lstStyle/>
          <a:p>
            <a:pPr marL="342900" indent="-342900">
              <a:lnSpc>
                <a:spcPct val="100000"/>
              </a:lnSpc>
              <a:spcBef>
                <a:spcPts val="0"/>
              </a:spcBef>
              <a:buAutoNum type="arabicPeriod"/>
            </a:pPr>
            <a:r>
              <a:rPr lang="es-PE">
                <a:ea typeface="+mn-lt"/>
                <a:cs typeface="+mn-lt"/>
              </a:rPr>
              <a:t>Identificación de fuente de datos </a:t>
            </a:r>
            <a:br>
              <a:rPr lang="es-PE">
                <a:latin typeface="Calibri"/>
                <a:ea typeface="+mn-lt"/>
                <a:cs typeface="+mn-lt"/>
              </a:rPr>
            </a:br>
            <a:r>
              <a:rPr lang="es-PE" sz="2000">
                <a:latin typeface="Calibri Light"/>
                <a:ea typeface="+mn-lt"/>
                <a:cs typeface="+mn-lt"/>
              </a:rPr>
              <a:t>Buscamos fuentes de datos confiables y escogimos una fuente considerando la veracidad, volumen y variedad. </a:t>
            </a:r>
          </a:p>
          <a:p>
            <a:pPr marL="342900" indent="-342900">
              <a:lnSpc>
                <a:spcPct val="100000"/>
              </a:lnSpc>
              <a:spcBef>
                <a:spcPts val="0"/>
              </a:spcBef>
              <a:buAutoNum type="arabicPeriod"/>
            </a:pPr>
            <a:r>
              <a:rPr lang="es-PE">
                <a:ea typeface="+mn-lt"/>
                <a:cs typeface="+mn-lt"/>
              </a:rPr>
              <a:t>Dimensionamiento y creación de la base de datos </a:t>
            </a:r>
            <a:br>
              <a:rPr lang="es-PE">
                <a:latin typeface="Calibri"/>
                <a:ea typeface="+mn-lt"/>
                <a:cs typeface="Calibri"/>
              </a:rPr>
            </a:br>
            <a:r>
              <a:rPr lang="es-PE" sz="2000">
                <a:latin typeface="Calibri Light"/>
                <a:ea typeface="+mn-lt"/>
                <a:cs typeface="+mn-lt"/>
              </a:rPr>
              <a:t>Dimensionamos la base de datos considerando solo tres países y creamos la base de datos en su entorno PAAS creando usuarios de solo lectura y abriendo la comunicación a cualquier IP.</a:t>
            </a:r>
          </a:p>
          <a:p>
            <a:pPr marL="342900" indent="-342900">
              <a:lnSpc>
                <a:spcPct val="100000"/>
              </a:lnSpc>
              <a:spcBef>
                <a:spcPts val="0"/>
              </a:spcBef>
              <a:buAutoNum type="arabicPeriod"/>
            </a:pPr>
            <a:r>
              <a:rPr lang="es-PE">
                <a:ea typeface="+mn-lt"/>
                <a:cs typeface="+mn-lt"/>
              </a:rPr>
              <a:t>Obtención de datos e importación a base de datos</a:t>
            </a:r>
            <a:br>
              <a:rPr lang="es-PE">
                <a:ea typeface="+mn-lt"/>
                <a:cs typeface="+mn-lt"/>
              </a:rPr>
            </a:br>
            <a:r>
              <a:rPr lang="es-PE" sz="2000">
                <a:latin typeface="Calibri Light"/>
                <a:ea typeface="+mn-lt"/>
                <a:cs typeface="+mn-lt"/>
              </a:rPr>
              <a:t>Automatizamos la obtención de datos usando un script </a:t>
            </a:r>
            <a:r>
              <a:rPr lang="es-PE" sz="2000" err="1">
                <a:latin typeface="Calibri Light"/>
                <a:ea typeface="+mn-lt"/>
                <a:cs typeface="+mn-lt"/>
              </a:rPr>
              <a:t>bash</a:t>
            </a:r>
            <a:r>
              <a:rPr lang="es-PE" sz="2000">
                <a:latin typeface="Calibri Light"/>
                <a:ea typeface="+mn-lt"/>
                <a:cs typeface="+mn-lt"/>
              </a:rPr>
              <a:t> que descarga las fuentes de datos y los ingresa en la base de datos mongo con la librería de mongo-</a:t>
            </a:r>
            <a:r>
              <a:rPr lang="es-PE" sz="2000" err="1">
                <a:latin typeface="Calibri Light"/>
                <a:ea typeface="+mn-lt"/>
                <a:cs typeface="+mn-lt"/>
              </a:rPr>
              <a:t>import</a:t>
            </a:r>
            <a:r>
              <a:rPr lang="es-PE" sz="2000">
                <a:latin typeface="Calibri Light"/>
                <a:ea typeface="+mn-lt"/>
                <a:cs typeface="+mn-lt"/>
              </a:rPr>
              <a:t>.</a:t>
            </a:r>
          </a:p>
          <a:p>
            <a:pPr marL="342900" indent="-342900">
              <a:lnSpc>
                <a:spcPct val="100000"/>
              </a:lnSpc>
              <a:spcBef>
                <a:spcPts val="0"/>
              </a:spcBef>
              <a:buAutoNum type="arabicPeriod"/>
            </a:pPr>
            <a:r>
              <a:rPr lang="es-PE">
                <a:ea typeface="+mn-lt"/>
                <a:cs typeface="+mn-lt"/>
              </a:rPr>
              <a:t>Conexión a base de datos y extracción de data </a:t>
            </a:r>
            <a:br>
              <a:rPr lang="es-PE">
                <a:ea typeface="+mn-lt"/>
                <a:cs typeface="+mn-lt"/>
              </a:rPr>
            </a:br>
            <a:r>
              <a:rPr lang="es-PE" sz="2100">
                <a:latin typeface="Calibri Light"/>
                <a:ea typeface="+mn-lt"/>
                <a:cs typeface="+mn-lt"/>
              </a:rPr>
              <a:t>Utilizamos mongolite para establecer la conexión con la base de datos y extraer la información.</a:t>
            </a:r>
          </a:p>
          <a:p>
            <a:pPr marL="342900" indent="-342900">
              <a:lnSpc>
                <a:spcPct val="100000"/>
              </a:lnSpc>
              <a:spcBef>
                <a:spcPts val="0"/>
              </a:spcBef>
              <a:buAutoNum type="arabicPeriod"/>
            </a:pPr>
            <a:r>
              <a:rPr lang="es-PE">
                <a:ea typeface="+mn-lt"/>
                <a:cs typeface="+mn-lt"/>
              </a:rPr>
              <a:t>Comprensión y limpieza de datos</a:t>
            </a:r>
            <a:br>
              <a:rPr lang="es-PE">
                <a:ea typeface="+mn-lt"/>
                <a:cs typeface="+mn-lt"/>
              </a:rPr>
            </a:br>
            <a:r>
              <a:rPr lang="es-PE">
                <a:latin typeface="Calibri Light"/>
                <a:ea typeface="+mn-lt"/>
                <a:cs typeface="Calibri Light"/>
              </a:rPr>
              <a:t>Organizamos, categorizamos, tipificamos y unificamos las diferentes colecciones para tener un </a:t>
            </a:r>
            <a:r>
              <a:rPr lang="es-PE" err="1">
                <a:latin typeface="Calibri Light"/>
                <a:ea typeface="+mn-lt"/>
                <a:cs typeface="Calibri Light"/>
              </a:rPr>
              <a:t>dataframe</a:t>
            </a:r>
            <a:r>
              <a:rPr lang="es-PE">
                <a:latin typeface="Calibri Light"/>
                <a:ea typeface="+mn-lt"/>
                <a:cs typeface="Calibri Light"/>
              </a:rPr>
              <a:t> confiable en el que realizar nuestro análisis. </a:t>
            </a:r>
            <a:endParaRPr lang="en-US">
              <a:ea typeface="+mn-lt"/>
              <a:cs typeface="+mn-lt"/>
            </a:endParaRPr>
          </a:p>
          <a:p>
            <a:pPr marL="342900" indent="-342900">
              <a:lnSpc>
                <a:spcPct val="100000"/>
              </a:lnSpc>
              <a:spcBef>
                <a:spcPts val="0"/>
              </a:spcBef>
              <a:buAutoNum type="arabicPeriod"/>
            </a:pPr>
            <a:r>
              <a:rPr lang="es-PE">
                <a:ea typeface="+mn-lt"/>
                <a:cs typeface="+mn-lt"/>
              </a:rPr>
              <a:t>Análisis de </a:t>
            </a:r>
            <a:r>
              <a:rPr lang="es-PE" err="1">
                <a:ea typeface="+mn-lt"/>
                <a:cs typeface="+mn-lt"/>
              </a:rPr>
              <a:t>outlines</a:t>
            </a:r>
            <a:br>
              <a:rPr lang="es-PE">
                <a:ea typeface="+mn-lt"/>
                <a:cs typeface="+mn-lt"/>
              </a:rPr>
            </a:br>
            <a:r>
              <a:rPr lang="es-PE" sz="2500">
                <a:latin typeface="Calibri Light"/>
                <a:ea typeface="+mn-lt"/>
                <a:cs typeface="Calibri Light"/>
              </a:rPr>
              <a:t>Normalizamos los datos, aplicamos diferentes técnicas como Shapiro, Anderson-Darling, </a:t>
            </a:r>
            <a:r>
              <a:rPr lang="es-PE" sz="2500" err="1">
                <a:latin typeface="Calibri Light"/>
                <a:ea typeface="+mn-lt"/>
                <a:cs typeface="Calibri Light"/>
              </a:rPr>
              <a:t>Mahalanobis</a:t>
            </a:r>
            <a:r>
              <a:rPr lang="es-PE" sz="2500">
                <a:latin typeface="Calibri Light"/>
                <a:ea typeface="+mn-lt"/>
                <a:cs typeface="Calibri Light"/>
              </a:rPr>
              <a:t> y Chi-Cuadrado</a:t>
            </a:r>
          </a:p>
          <a:p>
            <a:pPr marL="342900" indent="-342900">
              <a:lnSpc>
                <a:spcPct val="100000"/>
              </a:lnSpc>
              <a:spcBef>
                <a:spcPts val="0"/>
              </a:spcBef>
              <a:buAutoNum type="arabicPeriod"/>
            </a:pPr>
            <a:r>
              <a:rPr lang="es-PE">
                <a:ea typeface="+mn-lt"/>
                <a:cs typeface="+mn-lt"/>
              </a:rPr>
              <a:t>Exploración de datos en </a:t>
            </a:r>
            <a:r>
              <a:rPr lang="es-PE" err="1">
                <a:ea typeface="+mn-lt"/>
                <a:cs typeface="+mn-lt"/>
              </a:rPr>
              <a:t>Shiny</a:t>
            </a:r>
            <a:br>
              <a:rPr lang="es-PE">
                <a:ea typeface="+mn-lt"/>
                <a:cs typeface="+mn-lt"/>
              </a:rPr>
            </a:br>
            <a:r>
              <a:rPr lang="es-PE">
                <a:latin typeface="Calibri Light"/>
                <a:ea typeface="+mn-lt"/>
                <a:cs typeface="Calibri Light"/>
              </a:rPr>
              <a:t>Diseñamos los componentes UI y completamos diferentes gráficos de hallazgos en la sección se server. </a:t>
            </a:r>
          </a:p>
          <a:p>
            <a:endParaRPr lang="es-ES">
              <a:cs typeface="Calibri"/>
            </a:endParaRPr>
          </a:p>
        </p:txBody>
      </p:sp>
    </p:spTree>
    <p:extLst>
      <p:ext uri="{BB962C8B-B14F-4D97-AF65-F5344CB8AC3E}">
        <p14:creationId xmlns:p14="http://schemas.microsoft.com/office/powerpoint/2010/main" val="86163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Texto&#10;&#10;Descripción generada automáticamente">
            <a:extLst>
              <a:ext uri="{FF2B5EF4-FFF2-40B4-BE49-F238E27FC236}">
                <a16:creationId xmlns:a16="http://schemas.microsoft.com/office/drawing/2014/main" id="{D2AA210F-BA90-18F9-15A9-C54465A6EBB1}"/>
              </a:ext>
            </a:extLst>
          </p:cNvPr>
          <p:cNvPicPr>
            <a:picLocks noChangeAspect="1"/>
          </p:cNvPicPr>
          <p:nvPr/>
        </p:nvPicPr>
        <p:blipFill>
          <a:blip r:embed="rId2"/>
          <a:stretch>
            <a:fillRect/>
          </a:stretch>
        </p:blipFill>
        <p:spPr>
          <a:xfrm>
            <a:off x="4162926" y="1725574"/>
            <a:ext cx="7295147" cy="3406410"/>
          </a:xfrm>
          <a:prstGeom prst="rect">
            <a:avLst/>
          </a:prstGeom>
        </p:spPr>
      </p:pic>
      <p:sp>
        <p:nvSpPr>
          <p:cNvPr id="6" name="CuadroTexto 5">
            <a:extLst>
              <a:ext uri="{FF2B5EF4-FFF2-40B4-BE49-F238E27FC236}">
                <a16:creationId xmlns:a16="http://schemas.microsoft.com/office/drawing/2014/main" id="{1D208C98-BF26-A220-4915-81B927ECB3DD}"/>
              </a:ext>
            </a:extLst>
          </p:cNvPr>
          <p:cNvSpPr txBox="1"/>
          <p:nvPr/>
        </p:nvSpPr>
        <p:spPr>
          <a:xfrm>
            <a:off x="767861" y="1726312"/>
            <a:ext cx="2478109" cy="156966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Cadena de Conexión a MongoDB desde </a:t>
            </a:r>
            <a:r>
              <a:rPr lang="es-ES" sz="2400" b="1" err="1">
                <a:cs typeface="Calibri"/>
              </a:rPr>
              <a:t>RStudio</a:t>
            </a:r>
          </a:p>
        </p:txBody>
      </p:sp>
      <p:sp>
        <p:nvSpPr>
          <p:cNvPr id="14" name="Título 2">
            <a:extLst>
              <a:ext uri="{FF2B5EF4-FFF2-40B4-BE49-F238E27FC236}">
                <a16:creationId xmlns:a16="http://schemas.microsoft.com/office/drawing/2014/main" id="{BCFFF3B9-5A93-7FC8-C35F-348A07AF3D7C}"/>
              </a:ext>
            </a:extLst>
          </p:cNvPr>
          <p:cNvSpPr>
            <a:spLocks noGrp="1"/>
          </p:cNvSpPr>
          <p:nvPr>
            <p:ph type="title"/>
          </p:nvPr>
        </p:nvSpPr>
        <p:spPr>
          <a:xfrm>
            <a:off x="838200" y="365125"/>
            <a:ext cx="8369968" cy="951865"/>
          </a:xfrm>
        </p:spPr>
        <p:txBody>
          <a:bodyPr/>
          <a:lstStyle/>
          <a:p>
            <a:r>
              <a:rPr lang="es-ES"/>
              <a:t>Extracción de los datos CSV &amp; JSON </a:t>
            </a:r>
          </a:p>
        </p:txBody>
      </p:sp>
      <p:cxnSp>
        <p:nvCxnSpPr>
          <p:cNvPr id="2" name="Conector recto de flecha 1">
            <a:extLst>
              <a:ext uri="{FF2B5EF4-FFF2-40B4-BE49-F238E27FC236}">
                <a16:creationId xmlns:a16="http://schemas.microsoft.com/office/drawing/2014/main" id="{59C923C8-FEBE-07F3-72E0-42BD8E85B285}"/>
              </a:ext>
            </a:extLst>
          </p:cNvPr>
          <p:cNvCxnSpPr/>
          <p:nvPr/>
        </p:nvCxnSpPr>
        <p:spPr>
          <a:xfrm flipV="1">
            <a:off x="3244136" y="2016982"/>
            <a:ext cx="915832" cy="306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451E77FB-F8B7-6989-449D-7EB3546ED165}"/>
              </a:ext>
            </a:extLst>
          </p:cNvPr>
          <p:cNvSpPr txBox="1"/>
          <p:nvPr/>
        </p:nvSpPr>
        <p:spPr>
          <a:xfrm>
            <a:off x="767861" y="3426157"/>
            <a:ext cx="2478109" cy="83099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Extracción de Colecciones</a:t>
            </a:r>
          </a:p>
        </p:txBody>
      </p:sp>
      <p:cxnSp>
        <p:nvCxnSpPr>
          <p:cNvPr id="11" name="Conector recto de flecha 10">
            <a:extLst>
              <a:ext uri="{FF2B5EF4-FFF2-40B4-BE49-F238E27FC236}">
                <a16:creationId xmlns:a16="http://schemas.microsoft.com/office/drawing/2014/main" id="{06FDAF32-AB8B-1793-A908-6B99EE9DEAC7}"/>
              </a:ext>
            </a:extLst>
          </p:cNvPr>
          <p:cNvCxnSpPr>
            <a:cxnSpLocks/>
          </p:cNvCxnSpPr>
          <p:nvPr/>
        </p:nvCxnSpPr>
        <p:spPr>
          <a:xfrm flipV="1">
            <a:off x="3244135" y="3649838"/>
            <a:ext cx="915832" cy="306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6D16228-2707-3C81-2F96-E3A60EE4A100}"/>
              </a:ext>
            </a:extLst>
          </p:cNvPr>
          <p:cNvSpPr txBox="1"/>
          <p:nvPr/>
        </p:nvSpPr>
        <p:spPr>
          <a:xfrm>
            <a:off x="767860" y="4447739"/>
            <a:ext cx="2478109" cy="1938992"/>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Tratar los datos extraídos según el tipo de fuente asociado (CSV, JSON). </a:t>
            </a:r>
          </a:p>
        </p:txBody>
      </p:sp>
      <p:cxnSp>
        <p:nvCxnSpPr>
          <p:cNvPr id="13" name="Conector recto de flecha 12">
            <a:extLst>
              <a:ext uri="{FF2B5EF4-FFF2-40B4-BE49-F238E27FC236}">
                <a16:creationId xmlns:a16="http://schemas.microsoft.com/office/drawing/2014/main" id="{44F63F61-3255-BA4A-D117-5EEE5508D159}"/>
              </a:ext>
            </a:extLst>
          </p:cNvPr>
          <p:cNvCxnSpPr>
            <a:cxnSpLocks/>
          </p:cNvCxnSpPr>
          <p:nvPr/>
        </p:nvCxnSpPr>
        <p:spPr>
          <a:xfrm flipV="1">
            <a:off x="3269255" y="4771903"/>
            <a:ext cx="915832" cy="306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90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Texto&#10;&#10;Descripción generada automáticamente">
            <a:extLst>
              <a:ext uri="{FF2B5EF4-FFF2-40B4-BE49-F238E27FC236}">
                <a16:creationId xmlns:a16="http://schemas.microsoft.com/office/drawing/2014/main" id="{6B134B18-E7FB-30A9-D577-3FC3433D3AF9}"/>
              </a:ext>
            </a:extLst>
          </p:cNvPr>
          <p:cNvPicPr>
            <a:picLocks noChangeAspect="1"/>
          </p:cNvPicPr>
          <p:nvPr/>
        </p:nvPicPr>
        <p:blipFill>
          <a:blip r:embed="rId2"/>
          <a:stretch>
            <a:fillRect/>
          </a:stretch>
        </p:blipFill>
        <p:spPr>
          <a:xfrm>
            <a:off x="4914900" y="1415478"/>
            <a:ext cx="5500436" cy="4027043"/>
          </a:xfrm>
          <a:prstGeom prst="rect">
            <a:avLst/>
          </a:prstGeom>
        </p:spPr>
      </p:pic>
      <p:pic>
        <p:nvPicPr>
          <p:cNvPr id="6" name="Imagen 6">
            <a:extLst>
              <a:ext uri="{FF2B5EF4-FFF2-40B4-BE49-F238E27FC236}">
                <a16:creationId xmlns:a16="http://schemas.microsoft.com/office/drawing/2014/main" id="{C85CFE9E-9EE4-93C2-88F2-5622F54DCF51}"/>
              </a:ext>
            </a:extLst>
          </p:cNvPr>
          <p:cNvPicPr>
            <a:picLocks noChangeAspect="1"/>
          </p:cNvPicPr>
          <p:nvPr/>
        </p:nvPicPr>
        <p:blipFill>
          <a:blip r:embed="rId3"/>
          <a:stretch>
            <a:fillRect/>
          </a:stretch>
        </p:blipFill>
        <p:spPr>
          <a:xfrm>
            <a:off x="4914901" y="5446819"/>
            <a:ext cx="5500436" cy="917360"/>
          </a:xfrm>
          <a:prstGeom prst="rect">
            <a:avLst/>
          </a:prstGeom>
        </p:spPr>
      </p:pic>
      <p:sp>
        <p:nvSpPr>
          <p:cNvPr id="8" name="CuadroTexto 7">
            <a:extLst>
              <a:ext uri="{FF2B5EF4-FFF2-40B4-BE49-F238E27FC236}">
                <a16:creationId xmlns:a16="http://schemas.microsoft.com/office/drawing/2014/main" id="{B6D3A66F-FF74-720E-8E62-2255AE004BC0}"/>
              </a:ext>
            </a:extLst>
          </p:cNvPr>
          <p:cNvSpPr txBox="1"/>
          <p:nvPr/>
        </p:nvSpPr>
        <p:spPr>
          <a:xfrm>
            <a:off x="650631" y="1676070"/>
            <a:ext cx="2963778" cy="120032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Reconocimiento de los datos en los 5 primeros registros</a:t>
            </a:r>
          </a:p>
        </p:txBody>
      </p:sp>
      <p:cxnSp>
        <p:nvCxnSpPr>
          <p:cNvPr id="10" name="Conector recto de flecha 9">
            <a:extLst>
              <a:ext uri="{FF2B5EF4-FFF2-40B4-BE49-F238E27FC236}">
                <a16:creationId xmlns:a16="http://schemas.microsoft.com/office/drawing/2014/main" id="{720E74A4-2BF1-61A6-F5AF-7EDFE62BA8BE}"/>
              </a:ext>
            </a:extLst>
          </p:cNvPr>
          <p:cNvCxnSpPr/>
          <p:nvPr/>
        </p:nvCxnSpPr>
        <p:spPr>
          <a:xfrm flipV="1">
            <a:off x="3612575" y="2100718"/>
            <a:ext cx="1301019" cy="306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ítulo 2">
            <a:extLst>
              <a:ext uri="{FF2B5EF4-FFF2-40B4-BE49-F238E27FC236}">
                <a16:creationId xmlns:a16="http://schemas.microsoft.com/office/drawing/2014/main" id="{35FC3777-CD66-2A52-FF54-39188FD19E73}"/>
              </a:ext>
            </a:extLst>
          </p:cNvPr>
          <p:cNvSpPr>
            <a:spLocks noGrp="1"/>
          </p:cNvSpPr>
          <p:nvPr>
            <p:ph type="title"/>
          </p:nvPr>
        </p:nvSpPr>
        <p:spPr>
          <a:xfrm>
            <a:off x="838200" y="365125"/>
            <a:ext cx="6324600" cy="951865"/>
          </a:xfrm>
        </p:spPr>
        <p:txBody>
          <a:bodyPr/>
          <a:lstStyle/>
          <a:p>
            <a:r>
              <a:rPr lang="es-ES"/>
              <a:t>Exploración de los datos CSV</a:t>
            </a:r>
          </a:p>
        </p:txBody>
      </p:sp>
      <p:sp>
        <p:nvSpPr>
          <p:cNvPr id="7" name="CuadroTexto 6">
            <a:extLst>
              <a:ext uri="{FF2B5EF4-FFF2-40B4-BE49-F238E27FC236}">
                <a16:creationId xmlns:a16="http://schemas.microsoft.com/office/drawing/2014/main" id="{4012028C-9328-2F6E-2AAA-82A7BC4013EC}"/>
              </a:ext>
            </a:extLst>
          </p:cNvPr>
          <p:cNvSpPr txBox="1"/>
          <p:nvPr/>
        </p:nvSpPr>
        <p:spPr>
          <a:xfrm>
            <a:off x="650630" y="3216817"/>
            <a:ext cx="2963778" cy="120032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Identificación de una columna de tags con potencial de análisis </a:t>
            </a:r>
          </a:p>
        </p:txBody>
      </p:sp>
      <p:sp>
        <p:nvSpPr>
          <p:cNvPr id="9" name="CuadroTexto 8">
            <a:extLst>
              <a:ext uri="{FF2B5EF4-FFF2-40B4-BE49-F238E27FC236}">
                <a16:creationId xmlns:a16="http://schemas.microsoft.com/office/drawing/2014/main" id="{1B41E577-7BF0-1EBA-84F4-C752A8BAB494}"/>
              </a:ext>
            </a:extLst>
          </p:cNvPr>
          <p:cNvSpPr txBox="1"/>
          <p:nvPr/>
        </p:nvSpPr>
        <p:spPr>
          <a:xfrm>
            <a:off x="650629" y="4816179"/>
            <a:ext cx="2963778" cy="156966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Hallazgo de datos propios de un video en una plataforma digital</a:t>
            </a:r>
          </a:p>
        </p:txBody>
      </p:sp>
      <p:cxnSp>
        <p:nvCxnSpPr>
          <p:cNvPr id="11" name="Conector recto de flecha 10">
            <a:extLst>
              <a:ext uri="{FF2B5EF4-FFF2-40B4-BE49-F238E27FC236}">
                <a16:creationId xmlns:a16="http://schemas.microsoft.com/office/drawing/2014/main" id="{096962E2-E6E2-258E-C655-E325F12D1F71}"/>
              </a:ext>
            </a:extLst>
          </p:cNvPr>
          <p:cNvCxnSpPr>
            <a:cxnSpLocks/>
          </p:cNvCxnSpPr>
          <p:nvPr/>
        </p:nvCxnSpPr>
        <p:spPr>
          <a:xfrm flipV="1">
            <a:off x="3612575" y="3658213"/>
            <a:ext cx="1301019" cy="306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B4295B4F-FB93-1FFD-1E35-53C281FAF913}"/>
              </a:ext>
            </a:extLst>
          </p:cNvPr>
          <p:cNvCxnSpPr>
            <a:cxnSpLocks/>
          </p:cNvCxnSpPr>
          <p:nvPr/>
        </p:nvCxnSpPr>
        <p:spPr>
          <a:xfrm flipV="1">
            <a:off x="3637696" y="5492036"/>
            <a:ext cx="1301019" cy="306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72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E86F1DC-86A4-E323-6CCC-86FD35A9D8D1}"/>
              </a:ext>
            </a:extLst>
          </p:cNvPr>
          <p:cNvSpPr>
            <a:spLocks noGrp="1"/>
          </p:cNvSpPr>
          <p:nvPr>
            <p:ph type="title"/>
          </p:nvPr>
        </p:nvSpPr>
        <p:spPr>
          <a:xfrm>
            <a:off x="838200" y="365125"/>
            <a:ext cx="6324600" cy="951865"/>
          </a:xfrm>
        </p:spPr>
        <p:txBody>
          <a:bodyPr/>
          <a:lstStyle/>
          <a:p>
            <a:r>
              <a:rPr lang="es-ES"/>
              <a:t>Limpieza de los datos CSV</a:t>
            </a:r>
          </a:p>
        </p:txBody>
      </p:sp>
      <p:pic>
        <p:nvPicPr>
          <p:cNvPr id="5" name="Imagen 5" descr="Texto&#10;&#10;Descripción generada automáticamente">
            <a:extLst>
              <a:ext uri="{FF2B5EF4-FFF2-40B4-BE49-F238E27FC236}">
                <a16:creationId xmlns:a16="http://schemas.microsoft.com/office/drawing/2014/main" id="{0FB03091-0A4B-2792-1822-391BC701BDB3}"/>
              </a:ext>
            </a:extLst>
          </p:cNvPr>
          <p:cNvPicPr>
            <a:picLocks noChangeAspect="1"/>
          </p:cNvPicPr>
          <p:nvPr/>
        </p:nvPicPr>
        <p:blipFill>
          <a:blip r:embed="rId2"/>
          <a:stretch>
            <a:fillRect/>
          </a:stretch>
        </p:blipFill>
        <p:spPr>
          <a:xfrm>
            <a:off x="4744452" y="1933975"/>
            <a:ext cx="6853989" cy="2066197"/>
          </a:xfrm>
          <a:prstGeom prst="rect">
            <a:avLst/>
          </a:prstGeom>
        </p:spPr>
      </p:pic>
      <p:sp>
        <p:nvSpPr>
          <p:cNvPr id="7" name="CuadroTexto 6">
            <a:extLst>
              <a:ext uri="{FF2B5EF4-FFF2-40B4-BE49-F238E27FC236}">
                <a16:creationId xmlns:a16="http://schemas.microsoft.com/office/drawing/2014/main" id="{862298D6-5767-F6E8-48BB-4873397D21A0}"/>
              </a:ext>
            </a:extLst>
          </p:cNvPr>
          <p:cNvSpPr txBox="1"/>
          <p:nvPr/>
        </p:nvSpPr>
        <p:spPr>
          <a:xfrm>
            <a:off x="533400" y="1826795"/>
            <a:ext cx="3515225" cy="83099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t>Creamos una variable para identificar los países </a:t>
            </a:r>
            <a:endParaRPr lang="es-ES"/>
          </a:p>
        </p:txBody>
      </p:sp>
      <p:sp>
        <p:nvSpPr>
          <p:cNvPr id="8" name="CuadroTexto 7">
            <a:extLst>
              <a:ext uri="{FF2B5EF4-FFF2-40B4-BE49-F238E27FC236}">
                <a16:creationId xmlns:a16="http://schemas.microsoft.com/office/drawing/2014/main" id="{14A080D2-5CAE-6100-9520-B59CBD671634}"/>
              </a:ext>
            </a:extLst>
          </p:cNvPr>
          <p:cNvSpPr txBox="1"/>
          <p:nvPr/>
        </p:nvSpPr>
        <p:spPr>
          <a:xfrm>
            <a:off x="536816" y="3320716"/>
            <a:ext cx="3505860" cy="304698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Eliminamos aquellas variables que no se considerados evaluar, tal como: </a:t>
            </a:r>
          </a:p>
          <a:p>
            <a:r>
              <a:rPr lang="es-ES" sz="2400" b="1">
                <a:cs typeface="Calibri"/>
              </a:rPr>
              <a:t>Link del video, </a:t>
            </a:r>
          </a:p>
          <a:p>
            <a:r>
              <a:rPr lang="es-ES" sz="2400" b="1">
                <a:cs typeface="Calibri"/>
              </a:rPr>
              <a:t>Descripción, </a:t>
            </a:r>
          </a:p>
          <a:p>
            <a:r>
              <a:rPr lang="es-ES" sz="2400" b="1">
                <a:cs typeface="Calibri"/>
              </a:rPr>
              <a:t>Titulo, </a:t>
            </a:r>
          </a:p>
          <a:p>
            <a:r>
              <a:rPr lang="es-ES" sz="2400" b="1">
                <a:cs typeface="Calibri"/>
              </a:rPr>
              <a:t>El código del canal.</a:t>
            </a:r>
          </a:p>
        </p:txBody>
      </p:sp>
      <p:cxnSp>
        <p:nvCxnSpPr>
          <p:cNvPr id="10" name="Conector recto de flecha 9">
            <a:extLst>
              <a:ext uri="{FF2B5EF4-FFF2-40B4-BE49-F238E27FC236}">
                <a16:creationId xmlns:a16="http://schemas.microsoft.com/office/drawing/2014/main" id="{3D042D33-24E8-11F2-34E0-BE0125704DB0}"/>
              </a:ext>
            </a:extLst>
          </p:cNvPr>
          <p:cNvCxnSpPr/>
          <p:nvPr/>
        </p:nvCxnSpPr>
        <p:spPr>
          <a:xfrm flipV="1">
            <a:off x="4015501" y="2229297"/>
            <a:ext cx="732274" cy="989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A01E6AB9-DC72-01FB-0662-17DFE8E283D8}"/>
              </a:ext>
            </a:extLst>
          </p:cNvPr>
          <p:cNvCxnSpPr>
            <a:cxnSpLocks/>
          </p:cNvCxnSpPr>
          <p:nvPr/>
        </p:nvCxnSpPr>
        <p:spPr>
          <a:xfrm flipV="1">
            <a:off x="4044146" y="3467601"/>
            <a:ext cx="707043" cy="592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B5FF3211-42CC-6546-1583-9097414876A2}"/>
              </a:ext>
            </a:extLst>
          </p:cNvPr>
          <p:cNvSpPr txBox="1"/>
          <p:nvPr/>
        </p:nvSpPr>
        <p:spPr>
          <a:xfrm>
            <a:off x="5897478" y="4427136"/>
            <a:ext cx="5691376" cy="1938992"/>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Solo en la variable de canal (CHANNELID) se encontraron vacíos, además, no brinda un valor significativo al análisis, por lo que, no se utilizará en la evaluación </a:t>
            </a:r>
            <a:endParaRPr lang="es-ES"/>
          </a:p>
        </p:txBody>
      </p:sp>
      <p:cxnSp>
        <p:nvCxnSpPr>
          <p:cNvPr id="13" name="Conector recto de flecha 12">
            <a:extLst>
              <a:ext uri="{FF2B5EF4-FFF2-40B4-BE49-F238E27FC236}">
                <a16:creationId xmlns:a16="http://schemas.microsoft.com/office/drawing/2014/main" id="{2593202C-56E2-D66F-6DD8-952168305DD8}"/>
              </a:ext>
            </a:extLst>
          </p:cNvPr>
          <p:cNvCxnSpPr>
            <a:cxnSpLocks/>
          </p:cNvCxnSpPr>
          <p:nvPr/>
        </p:nvCxnSpPr>
        <p:spPr>
          <a:xfrm flipH="1" flipV="1">
            <a:off x="9409790" y="3587806"/>
            <a:ext cx="8682" cy="833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11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CDE463-F064-83E9-EE1F-F80EBABA32E3}"/>
              </a:ext>
            </a:extLst>
          </p:cNvPr>
          <p:cNvSpPr>
            <a:spLocks noGrp="1"/>
          </p:cNvSpPr>
          <p:nvPr>
            <p:ph type="title"/>
          </p:nvPr>
        </p:nvSpPr>
        <p:spPr/>
        <p:txBody>
          <a:bodyPr/>
          <a:lstStyle/>
          <a:p>
            <a:r>
              <a:rPr lang="es-ES"/>
              <a:t>Procesamiento de los archivos JSON</a:t>
            </a:r>
          </a:p>
        </p:txBody>
      </p:sp>
      <p:pic>
        <p:nvPicPr>
          <p:cNvPr id="5" name="Imagen 5" descr="Texto&#10;&#10;Descripción generada automáticamente">
            <a:extLst>
              <a:ext uri="{FF2B5EF4-FFF2-40B4-BE49-F238E27FC236}">
                <a16:creationId xmlns:a16="http://schemas.microsoft.com/office/drawing/2014/main" id="{2912EC0F-A589-983A-6FF9-7C99F4FD8917}"/>
              </a:ext>
            </a:extLst>
          </p:cNvPr>
          <p:cNvPicPr>
            <a:picLocks noGrp="1" noChangeAspect="1"/>
          </p:cNvPicPr>
          <p:nvPr>
            <p:ph idx="10"/>
          </p:nvPr>
        </p:nvPicPr>
        <p:blipFill>
          <a:blip r:embed="rId2"/>
          <a:stretch>
            <a:fillRect/>
          </a:stretch>
        </p:blipFill>
        <p:spPr>
          <a:xfrm>
            <a:off x="6560180" y="1752254"/>
            <a:ext cx="4907065" cy="4597212"/>
          </a:xfrm>
        </p:spPr>
      </p:pic>
      <p:pic>
        <p:nvPicPr>
          <p:cNvPr id="6" name="Imagen 6" descr="Texto&#10;&#10;Descripción generada automáticamente">
            <a:extLst>
              <a:ext uri="{FF2B5EF4-FFF2-40B4-BE49-F238E27FC236}">
                <a16:creationId xmlns:a16="http://schemas.microsoft.com/office/drawing/2014/main" id="{B4CB0778-C910-FD24-5254-2D00DA51D454}"/>
              </a:ext>
            </a:extLst>
          </p:cNvPr>
          <p:cNvPicPr>
            <a:picLocks noChangeAspect="1"/>
          </p:cNvPicPr>
          <p:nvPr/>
        </p:nvPicPr>
        <p:blipFill>
          <a:blip r:embed="rId3"/>
          <a:stretch>
            <a:fillRect/>
          </a:stretch>
        </p:blipFill>
        <p:spPr>
          <a:xfrm>
            <a:off x="778660" y="4957906"/>
            <a:ext cx="4818647" cy="1410731"/>
          </a:xfrm>
          <a:prstGeom prst="rect">
            <a:avLst/>
          </a:prstGeom>
        </p:spPr>
      </p:pic>
      <p:sp>
        <p:nvSpPr>
          <p:cNvPr id="8" name="CuadroTexto 7">
            <a:extLst>
              <a:ext uri="{FF2B5EF4-FFF2-40B4-BE49-F238E27FC236}">
                <a16:creationId xmlns:a16="http://schemas.microsoft.com/office/drawing/2014/main" id="{87524A09-3351-144D-CCF0-EDD5FE727A19}"/>
              </a:ext>
            </a:extLst>
          </p:cNvPr>
          <p:cNvSpPr txBox="1"/>
          <p:nvPr/>
        </p:nvSpPr>
        <p:spPr>
          <a:xfrm>
            <a:off x="778660" y="1858858"/>
            <a:ext cx="3900411" cy="83099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Encontramos los datos de interés de los archivos JSON,</a:t>
            </a:r>
          </a:p>
        </p:txBody>
      </p:sp>
      <p:sp>
        <p:nvSpPr>
          <p:cNvPr id="9" name="CuadroTexto 8">
            <a:extLst>
              <a:ext uri="{FF2B5EF4-FFF2-40B4-BE49-F238E27FC236}">
                <a16:creationId xmlns:a16="http://schemas.microsoft.com/office/drawing/2014/main" id="{901F87A8-BEF9-A34E-A2DC-7F07B830091F}"/>
              </a:ext>
            </a:extLst>
          </p:cNvPr>
          <p:cNvSpPr txBox="1"/>
          <p:nvPr/>
        </p:nvSpPr>
        <p:spPr>
          <a:xfrm>
            <a:off x="2395321" y="2847937"/>
            <a:ext cx="3515225" cy="1938992"/>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2400" b="1">
                <a:cs typeface="Calibri"/>
              </a:rPr>
              <a:t>Creamos la función para extraer los datos de interés: código de categoría y descripción de la categoría </a:t>
            </a:r>
          </a:p>
        </p:txBody>
      </p:sp>
      <p:cxnSp>
        <p:nvCxnSpPr>
          <p:cNvPr id="11" name="Conector recto de flecha 10">
            <a:extLst>
              <a:ext uri="{FF2B5EF4-FFF2-40B4-BE49-F238E27FC236}">
                <a16:creationId xmlns:a16="http://schemas.microsoft.com/office/drawing/2014/main" id="{83E3FAE1-798C-1052-6320-F65F69093707}"/>
              </a:ext>
            </a:extLst>
          </p:cNvPr>
          <p:cNvCxnSpPr/>
          <p:nvPr/>
        </p:nvCxnSpPr>
        <p:spPr>
          <a:xfrm>
            <a:off x="1418575" y="2687840"/>
            <a:ext cx="354" cy="226729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09E4CF64-D2E7-CB17-43A8-62F5DDDF7865}"/>
              </a:ext>
            </a:extLst>
          </p:cNvPr>
          <p:cNvCxnSpPr>
            <a:cxnSpLocks/>
          </p:cNvCxnSpPr>
          <p:nvPr/>
        </p:nvCxnSpPr>
        <p:spPr>
          <a:xfrm flipV="1">
            <a:off x="5915433" y="3642895"/>
            <a:ext cx="637298" cy="63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0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7" descr="Texto&#10;&#10;Descripción generada automáticamente">
            <a:extLst>
              <a:ext uri="{FF2B5EF4-FFF2-40B4-BE49-F238E27FC236}">
                <a16:creationId xmlns:a16="http://schemas.microsoft.com/office/drawing/2014/main" id="{6B303CF3-9921-FAD9-2D53-1FA168F572AA}"/>
              </a:ext>
            </a:extLst>
          </p:cNvPr>
          <p:cNvPicPr>
            <a:picLocks noChangeAspect="1"/>
          </p:cNvPicPr>
          <p:nvPr/>
        </p:nvPicPr>
        <p:blipFill>
          <a:blip r:embed="rId2"/>
          <a:stretch>
            <a:fillRect/>
          </a:stretch>
        </p:blipFill>
        <p:spPr>
          <a:xfrm>
            <a:off x="4696414" y="1815168"/>
            <a:ext cx="7024436" cy="3679839"/>
          </a:xfrm>
          <a:prstGeom prst="rect">
            <a:avLst/>
          </a:prstGeom>
        </p:spPr>
      </p:pic>
      <p:sp>
        <p:nvSpPr>
          <p:cNvPr id="9" name="CuadroTexto 8">
            <a:extLst>
              <a:ext uri="{FF2B5EF4-FFF2-40B4-BE49-F238E27FC236}">
                <a16:creationId xmlns:a16="http://schemas.microsoft.com/office/drawing/2014/main" id="{AF8B8090-ECDA-AE29-7E49-13BBB22536AD}"/>
              </a:ext>
            </a:extLst>
          </p:cNvPr>
          <p:cNvSpPr txBox="1"/>
          <p:nvPr/>
        </p:nvSpPr>
        <p:spPr>
          <a:xfrm>
            <a:off x="381794" y="1845856"/>
            <a:ext cx="3515225" cy="46166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t>Eliminación de duplicados</a:t>
            </a:r>
            <a:endParaRPr lang="es-ES"/>
          </a:p>
        </p:txBody>
      </p:sp>
      <p:sp>
        <p:nvSpPr>
          <p:cNvPr id="13" name="Título 2">
            <a:extLst>
              <a:ext uri="{FF2B5EF4-FFF2-40B4-BE49-F238E27FC236}">
                <a16:creationId xmlns:a16="http://schemas.microsoft.com/office/drawing/2014/main" id="{896A3C86-2D64-75CB-24DD-5612E74D78B5}"/>
              </a:ext>
            </a:extLst>
          </p:cNvPr>
          <p:cNvSpPr>
            <a:spLocks noGrp="1"/>
          </p:cNvSpPr>
          <p:nvPr>
            <p:ph type="title"/>
          </p:nvPr>
        </p:nvSpPr>
        <p:spPr>
          <a:xfrm>
            <a:off x="838200" y="365125"/>
            <a:ext cx="10515600" cy="951865"/>
          </a:xfrm>
        </p:spPr>
        <p:txBody>
          <a:bodyPr>
            <a:normAutofit fontScale="90000"/>
          </a:bodyPr>
          <a:lstStyle/>
          <a:p>
            <a:r>
              <a:rPr lang="es-ES"/>
              <a:t>Limpieza final, unión y conversión de los tipos de datos</a:t>
            </a:r>
          </a:p>
        </p:txBody>
      </p:sp>
      <p:sp>
        <p:nvSpPr>
          <p:cNvPr id="14" name="CuadroTexto 13">
            <a:extLst>
              <a:ext uri="{FF2B5EF4-FFF2-40B4-BE49-F238E27FC236}">
                <a16:creationId xmlns:a16="http://schemas.microsoft.com/office/drawing/2014/main" id="{961A7A31-4B87-B35E-8755-B00809B4D468}"/>
              </a:ext>
            </a:extLst>
          </p:cNvPr>
          <p:cNvSpPr txBox="1"/>
          <p:nvPr/>
        </p:nvSpPr>
        <p:spPr>
          <a:xfrm>
            <a:off x="378598" y="3585366"/>
            <a:ext cx="3515225" cy="46166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t>Unión a la izquierda</a:t>
            </a:r>
            <a:endParaRPr lang="es-ES"/>
          </a:p>
        </p:txBody>
      </p:sp>
      <p:sp>
        <p:nvSpPr>
          <p:cNvPr id="15" name="CuadroTexto 14">
            <a:extLst>
              <a:ext uri="{FF2B5EF4-FFF2-40B4-BE49-F238E27FC236}">
                <a16:creationId xmlns:a16="http://schemas.microsoft.com/office/drawing/2014/main" id="{940BCAFE-39FC-664D-46EB-EF3198109243}"/>
              </a:ext>
            </a:extLst>
          </p:cNvPr>
          <p:cNvSpPr txBox="1"/>
          <p:nvPr/>
        </p:nvSpPr>
        <p:spPr>
          <a:xfrm>
            <a:off x="370224" y="2716602"/>
            <a:ext cx="3515225" cy="46166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t>Preparación para la unión</a:t>
            </a:r>
            <a:endParaRPr lang="es-ES" err="1"/>
          </a:p>
        </p:txBody>
      </p:sp>
      <p:sp>
        <p:nvSpPr>
          <p:cNvPr id="16" name="CuadroTexto 15">
            <a:extLst>
              <a:ext uri="{FF2B5EF4-FFF2-40B4-BE49-F238E27FC236}">
                <a16:creationId xmlns:a16="http://schemas.microsoft.com/office/drawing/2014/main" id="{FDC3EC86-6BBF-6F0A-9A38-315C2457EC40}"/>
              </a:ext>
            </a:extLst>
          </p:cNvPr>
          <p:cNvSpPr txBox="1"/>
          <p:nvPr/>
        </p:nvSpPr>
        <p:spPr>
          <a:xfrm>
            <a:off x="366809" y="4447740"/>
            <a:ext cx="3515225" cy="83099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t>Conversión a Factor de los registros de Categoría</a:t>
            </a:r>
            <a:endParaRPr lang="es-ES" sz="2400" b="1" err="1">
              <a:cs typeface="Calibri"/>
            </a:endParaRPr>
          </a:p>
        </p:txBody>
      </p:sp>
      <p:cxnSp>
        <p:nvCxnSpPr>
          <p:cNvPr id="18" name="Conector recto de flecha 17">
            <a:extLst>
              <a:ext uri="{FF2B5EF4-FFF2-40B4-BE49-F238E27FC236}">
                <a16:creationId xmlns:a16="http://schemas.microsoft.com/office/drawing/2014/main" id="{6C6B1642-F5A4-D220-05DD-EFE70570254D}"/>
              </a:ext>
            </a:extLst>
          </p:cNvPr>
          <p:cNvCxnSpPr/>
          <p:nvPr/>
        </p:nvCxnSpPr>
        <p:spPr>
          <a:xfrm flipV="1">
            <a:off x="3955784" y="2037474"/>
            <a:ext cx="698780" cy="152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072CA88C-CEF8-2DCB-6AC0-C0C70B2AC047}"/>
              </a:ext>
            </a:extLst>
          </p:cNvPr>
          <p:cNvCxnSpPr>
            <a:cxnSpLocks/>
          </p:cNvCxnSpPr>
          <p:nvPr/>
        </p:nvCxnSpPr>
        <p:spPr>
          <a:xfrm flipV="1">
            <a:off x="3955784" y="2899958"/>
            <a:ext cx="698780" cy="152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CB400119-C30C-03FE-B13F-8311E8D1EA7D}"/>
              </a:ext>
            </a:extLst>
          </p:cNvPr>
          <p:cNvCxnSpPr>
            <a:cxnSpLocks/>
          </p:cNvCxnSpPr>
          <p:nvPr/>
        </p:nvCxnSpPr>
        <p:spPr>
          <a:xfrm flipV="1">
            <a:off x="3989278" y="3762441"/>
            <a:ext cx="698780" cy="152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9B8A6C94-34FA-EB72-2E18-80C49CA2167A}"/>
              </a:ext>
            </a:extLst>
          </p:cNvPr>
          <p:cNvCxnSpPr>
            <a:cxnSpLocks/>
          </p:cNvCxnSpPr>
          <p:nvPr/>
        </p:nvCxnSpPr>
        <p:spPr>
          <a:xfrm flipV="1">
            <a:off x="3989278" y="4809143"/>
            <a:ext cx="698780" cy="152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9063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3B361067A7AA949B26F762584281462" ma:contentTypeVersion="8" ma:contentTypeDescription="Crear nuevo documento." ma:contentTypeScope="" ma:versionID="eb528442fbf825814d8e9781d48e390d">
  <xsd:schema xmlns:xsd="http://www.w3.org/2001/XMLSchema" xmlns:xs="http://www.w3.org/2001/XMLSchema" xmlns:p="http://schemas.microsoft.com/office/2006/metadata/properties" xmlns:ns2="f19c3176-ad31-43cd-adcc-ce3d213e7791" targetNamespace="http://schemas.microsoft.com/office/2006/metadata/properties" ma:root="true" ma:fieldsID="aa80d7aff51333ad05567929dc1af574" ns2:_="">
    <xsd:import namespace="f19c3176-ad31-43cd-adcc-ce3d213e77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9c3176-ad31-43cd-adcc-ce3d213e77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1A51CE-4F99-4883-826D-C8A292F97211}">
  <ds:schemaRefs>
    <ds:schemaRef ds:uri="http://schemas.microsoft.com/sharepoint/v3/contenttype/forms"/>
  </ds:schemaRefs>
</ds:datastoreItem>
</file>

<file path=customXml/itemProps2.xml><?xml version="1.0" encoding="utf-8"?>
<ds:datastoreItem xmlns:ds="http://schemas.openxmlformats.org/officeDocument/2006/customXml" ds:itemID="{58C2C387-DD68-4E60-9001-6146C969099A}">
  <ds:schemaRefs>
    <ds:schemaRef ds:uri="f19c3176-ad31-43cd-adcc-ce3d213e779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587724A-3DAF-45B5-AB19-52F839BD3719}">
  <ds:schemaRefs>
    <ds:schemaRef ds:uri="f19c3176-ad31-43cd-adcc-ce3d213e77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Tema de Office</vt:lpstr>
      <vt:lpstr>Análisis de Estadísticas de Videos en Tendencia de YouTube</vt:lpstr>
      <vt:lpstr>INTRODUCCIÓN</vt:lpstr>
      <vt:lpstr>INTRODUCCIÓN</vt:lpstr>
      <vt:lpstr>METODOLOGÍA</vt:lpstr>
      <vt:lpstr>Extracción de los datos CSV &amp; JSON </vt:lpstr>
      <vt:lpstr>Exploración de los datos CSV</vt:lpstr>
      <vt:lpstr>Limpieza de los datos CSV</vt:lpstr>
      <vt:lpstr>Procesamiento de los archivos JSON</vt:lpstr>
      <vt:lpstr>Limpieza final, unión y conversión de los tipos de datos</vt:lpstr>
      <vt:lpstr>METODOLOGÍA</vt:lpstr>
      <vt:lpstr>METODOLOGÍA</vt:lpstr>
      <vt:lpstr>RESULTADOS</vt:lpstr>
      <vt:lpstr>RESULTADOS</vt:lpstr>
      <vt:lpstr>RESULTADOS</vt:lpstr>
      <vt:lpstr>RESULTADOS</vt:lpstr>
      <vt:lpstr>RESULTADOS</vt:lpstr>
      <vt:lpstr>RESULTADOS</vt:lpstr>
      <vt:lpstr>RESULTADOS</vt:lpstr>
      <vt:lpstr>CONCLUSIONES</vt:lpstr>
      <vt:lpstr>BIBLIOGRAFÍA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Nanto Caparachín Villaverde</dc:creator>
  <cp:revision>1</cp:revision>
  <dcterms:created xsi:type="dcterms:W3CDTF">2021-11-05T01:37:49Z</dcterms:created>
  <dcterms:modified xsi:type="dcterms:W3CDTF">2022-04-30T02:51:46Z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0x01010083B361067A7AA949B26F762584281462</vt:lpwstr>
  </property>
</Properties>
</file>