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63" r:id="rId4"/>
    <p:sldId id="278" r:id="rId5"/>
    <p:sldId id="264" r:id="rId6"/>
    <p:sldId id="257" r:id="rId7"/>
    <p:sldId id="258" r:id="rId8"/>
    <p:sldId id="259" r:id="rId9"/>
    <p:sldId id="261" r:id="rId10"/>
    <p:sldId id="27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6" r:id="rId19"/>
    <p:sldId id="271" r:id="rId20"/>
    <p:sldId id="272" r:id="rId21"/>
    <p:sldId id="273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84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Resendiz" userId="2ddc9a167939104a" providerId="LiveId" clId="{CB431ADD-E1FB-4E8F-A8AE-B996F32276B8}"/>
    <pc:docChg chg="undo redo custSel addSld delSld modSld">
      <pc:chgData name="Rodrigo Resendiz" userId="2ddc9a167939104a" providerId="LiveId" clId="{CB431ADD-E1FB-4E8F-A8AE-B996F32276B8}" dt="2023-10-20T14:30:25.148" v="1666" actId="20577"/>
      <pc:docMkLst>
        <pc:docMk/>
      </pc:docMkLst>
      <pc:sldChg chg="del">
        <pc:chgData name="Rodrigo Resendiz" userId="2ddc9a167939104a" providerId="LiveId" clId="{CB431ADD-E1FB-4E8F-A8AE-B996F32276B8}" dt="2023-10-19T04:03:44.344" v="315" actId="2696"/>
        <pc:sldMkLst>
          <pc:docMk/>
          <pc:sldMk cId="1340461629" sldId="260"/>
        </pc:sldMkLst>
      </pc:sldChg>
      <pc:sldChg chg="modSp mod">
        <pc:chgData name="Rodrigo Resendiz" userId="2ddc9a167939104a" providerId="LiveId" clId="{CB431ADD-E1FB-4E8F-A8AE-B996F32276B8}" dt="2023-10-20T13:52:29.412" v="671" actId="15"/>
        <pc:sldMkLst>
          <pc:docMk/>
          <pc:sldMk cId="1339568923" sldId="263"/>
        </pc:sldMkLst>
        <pc:spChg chg="mod">
          <ac:chgData name="Rodrigo Resendiz" userId="2ddc9a167939104a" providerId="LiveId" clId="{CB431ADD-E1FB-4E8F-A8AE-B996F32276B8}" dt="2023-10-20T13:52:29.412" v="671" actId="15"/>
          <ac:spMkLst>
            <pc:docMk/>
            <pc:sldMk cId="1339568923" sldId="263"/>
            <ac:spMk id="3" creationId="{8A2B62C5-29E2-5194-872F-025BD375C2CD}"/>
          </ac:spMkLst>
        </pc:spChg>
      </pc:sldChg>
      <pc:sldChg chg="modSp new mod">
        <pc:chgData name="Rodrigo Resendiz" userId="2ddc9a167939104a" providerId="LiveId" clId="{CB431ADD-E1FB-4E8F-A8AE-B996F32276B8}" dt="2023-10-19T02:37:25.679" v="192" actId="20577"/>
        <pc:sldMkLst>
          <pc:docMk/>
          <pc:sldMk cId="3866593935" sldId="265"/>
        </pc:sldMkLst>
        <pc:spChg chg="mod">
          <ac:chgData name="Rodrigo Resendiz" userId="2ddc9a167939104a" providerId="LiveId" clId="{CB431ADD-E1FB-4E8F-A8AE-B996F32276B8}" dt="2023-10-19T02:37:25.679" v="192" actId="20577"/>
          <ac:spMkLst>
            <pc:docMk/>
            <pc:sldMk cId="3866593935" sldId="265"/>
            <ac:spMk id="2" creationId="{2DBCB9D4-BFAF-1E16-6C60-EC87F2F5D627}"/>
          </ac:spMkLst>
        </pc:spChg>
        <pc:spChg chg="mod">
          <ac:chgData name="Rodrigo Resendiz" userId="2ddc9a167939104a" providerId="LiveId" clId="{CB431ADD-E1FB-4E8F-A8AE-B996F32276B8}" dt="2023-10-19T02:25:28.754" v="26" actId="20577"/>
          <ac:spMkLst>
            <pc:docMk/>
            <pc:sldMk cId="3866593935" sldId="265"/>
            <ac:spMk id="3" creationId="{78C89FB4-6227-3D62-3F95-87850C85DF6E}"/>
          </ac:spMkLst>
        </pc:spChg>
      </pc:sldChg>
      <pc:sldChg chg="modSp new mod">
        <pc:chgData name="Rodrigo Resendiz" userId="2ddc9a167939104a" providerId="LiveId" clId="{CB431ADD-E1FB-4E8F-A8AE-B996F32276B8}" dt="2023-10-19T02:49:56.405" v="217" actId="5793"/>
        <pc:sldMkLst>
          <pc:docMk/>
          <pc:sldMk cId="3892793598" sldId="266"/>
        </pc:sldMkLst>
        <pc:spChg chg="mod">
          <ac:chgData name="Rodrigo Resendiz" userId="2ddc9a167939104a" providerId="LiveId" clId="{CB431ADD-E1FB-4E8F-A8AE-B996F32276B8}" dt="2023-10-19T02:49:56.405" v="217" actId="5793"/>
          <ac:spMkLst>
            <pc:docMk/>
            <pc:sldMk cId="3892793598" sldId="266"/>
            <ac:spMk id="2" creationId="{FAF44614-A4F9-3B9C-4C16-00F4958301B2}"/>
          </ac:spMkLst>
        </pc:spChg>
        <pc:spChg chg="mod">
          <ac:chgData name="Rodrigo Resendiz" userId="2ddc9a167939104a" providerId="LiveId" clId="{CB431ADD-E1FB-4E8F-A8AE-B996F32276B8}" dt="2023-10-19T02:28:33.181" v="127" actId="20577"/>
          <ac:spMkLst>
            <pc:docMk/>
            <pc:sldMk cId="3892793598" sldId="266"/>
            <ac:spMk id="3" creationId="{9D982485-00AC-C42C-CFEA-CC88BE0812A0}"/>
          </ac:spMkLst>
        </pc:spChg>
      </pc:sldChg>
      <pc:sldChg chg="modSp new mod">
        <pc:chgData name="Rodrigo Resendiz" userId="2ddc9a167939104a" providerId="LiveId" clId="{CB431ADD-E1FB-4E8F-A8AE-B996F32276B8}" dt="2023-10-19T02:37:11.045" v="186" actId="12"/>
        <pc:sldMkLst>
          <pc:docMk/>
          <pc:sldMk cId="4078653290" sldId="267"/>
        </pc:sldMkLst>
        <pc:spChg chg="mod">
          <ac:chgData name="Rodrigo Resendiz" userId="2ddc9a167939104a" providerId="LiveId" clId="{CB431ADD-E1FB-4E8F-A8AE-B996F32276B8}" dt="2023-10-19T02:29:01.584" v="143"/>
          <ac:spMkLst>
            <pc:docMk/>
            <pc:sldMk cId="4078653290" sldId="267"/>
            <ac:spMk id="2" creationId="{6CA1CDEA-56D6-74A9-DB47-AE6916A90FAC}"/>
          </ac:spMkLst>
        </pc:spChg>
        <pc:spChg chg="mod">
          <ac:chgData name="Rodrigo Resendiz" userId="2ddc9a167939104a" providerId="LiveId" clId="{CB431ADD-E1FB-4E8F-A8AE-B996F32276B8}" dt="2023-10-19T02:37:11.045" v="186" actId="12"/>
          <ac:spMkLst>
            <pc:docMk/>
            <pc:sldMk cId="4078653290" sldId="267"/>
            <ac:spMk id="3" creationId="{24C0A328-8E70-E13B-49F2-B01787D0E5EA}"/>
          </ac:spMkLst>
        </pc:spChg>
      </pc:sldChg>
      <pc:sldChg chg="modSp new mod">
        <pc:chgData name="Rodrigo Resendiz" userId="2ddc9a167939104a" providerId="LiveId" clId="{CB431ADD-E1FB-4E8F-A8AE-B996F32276B8}" dt="2023-10-19T02:49:26.384" v="200" actId="20577"/>
        <pc:sldMkLst>
          <pc:docMk/>
          <pc:sldMk cId="2600897346" sldId="268"/>
        </pc:sldMkLst>
        <pc:spChg chg="mod">
          <ac:chgData name="Rodrigo Resendiz" userId="2ddc9a167939104a" providerId="LiveId" clId="{CB431ADD-E1FB-4E8F-A8AE-B996F32276B8}" dt="2023-10-19T02:49:11.953" v="196" actId="20577"/>
          <ac:spMkLst>
            <pc:docMk/>
            <pc:sldMk cId="2600897346" sldId="268"/>
            <ac:spMk id="2" creationId="{7D150C07-DA86-5C8B-446B-618B83977FEE}"/>
          </ac:spMkLst>
        </pc:spChg>
        <pc:spChg chg="mod">
          <ac:chgData name="Rodrigo Resendiz" userId="2ddc9a167939104a" providerId="LiveId" clId="{CB431ADD-E1FB-4E8F-A8AE-B996F32276B8}" dt="2023-10-19T02:49:26.384" v="200" actId="20577"/>
          <ac:spMkLst>
            <pc:docMk/>
            <pc:sldMk cId="2600897346" sldId="268"/>
            <ac:spMk id="3" creationId="{DF215A4C-CE16-1359-449B-821C6C39BB47}"/>
          </ac:spMkLst>
        </pc:spChg>
      </pc:sldChg>
      <pc:sldChg chg="modSp new mod">
        <pc:chgData name="Rodrigo Resendiz" userId="2ddc9a167939104a" providerId="LiveId" clId="{CB431ADD-E1FB-4E8F-A8AE-B996F32276B8}" dt="2023-10-19T03:33:16.603" v="239" actId="255"/>
        <pc:sldMkLst>
          <pc:docMk/>
          <pc:sldMk cId="2894672567" sldId="269"/>
        </pc:sldMkLst>
        <pc:spChg chg="mod">
          <ac:chgData name="Rodrigo Resendiz" userId="2ddc9a167939104a" providerId="LiveId" clId="{CB431ADD-E1FB-4E8F-A8AE-B996F32276B8}" dt="2023-10-19T02:49:33.336" v="212" actId="20577"/>
          <ac:spMkLst>
            <pc:docMk/>
            <pc:sldMk cId="2894672567" sldId="269"/>
            <ac:spMk id="2" creationId="{2D072521-507E-2D9A-EBA6-F11A30A2182B}"/>
          </ac:spMkLst>
        </pc:spChg>
        <pc:spChg chg="mod">
          <ac:chgData name="Rodrigo Resendiz" userId="2ddc9a167939104a" providerId="LiveId" clId="{CB431ADD-E1FB-4E8F-A8AE-B996F32276B8}" dt="2023-10-19T03:33:16.603" v="239" actId="255"/>
          <ac:spMkLst>
            <pc:docMk/>
            <pc:sldMk cId="2894672567" sldId="269"/>
            <ac:spMk id="3" creationId="{93BA354A-7231-1254-D083-DC1AB1F585CD}"/>
          </ac:spMkLst>
        </pc:spChg>
      </pc:sldChg>
      <pc:sldChg chg="modSp new mod">
        <pc:chgData name="Rodrigo Resendiz" userId="2ddc9a167939104a" providerId="LiveId" clId="{CB431ADD-E1FB-4E8F-A8AE-B996F32276B8}" dt="2023-10-19T03:33:12.790" v="238" actId="255"/>
        <pc:sldMkLst>
          <pc:docMk/>
          <pc:sldMk cId="2304174182" sldId="270"/>
        </pc:sldMkLst>
        <pc:spChg chg="mod">
          <ac:chgData name="Rodrigo Resendiz" userId="2ddc9a167939104a" providerId="LiveId" clId="{CB431ADD-E1FB-4E8F-A8AE-B996F32276B8}" dt="2023-10-19T03:32:32.388" v="228"/>
          <ac:spMkLst>
            <pc:docMk/>
            <pc:sldMk cId="2304174182" sldId="270"/>
            <ac:spMk id="2" creationId="{07847817-22F8-E310-1034-0E96EEBB6277}"/>
          </ac:spMkLst>
        </pc:spChg>
        <pc:spChg chg="mod">
          <ac:chgData name="Rodrigo Resendiz" userId="2ddc9a167939104a" providerId="LiveId" clId="{CB431ADD-E1FB-4E8F-A8AE-B996F32276B8}" dt="2023-10-19T03:33:12.790" v="238" actId="255"/>
          <ac:spMkLst>
            <pc:docMk/>
            <pc:sldMk cId="2304174182" sldId="270"/>
            <ac:spMk id="3" creationId="{0B85AC53-261B-BEAA-9EC8-8A1CE86D403D}"/>
          </ac:spMkLst>
        </pc:spChg>
      </pc:sldChg>
      <pc:sldChg chg="modSp new mod">
        <pc:chgData name="Rodrigo Resendiz" userId="2ddc9a167939104a" providerId="LiveId" clId="{CB431ADD-E1FB-4E8F-A8AE-B996F32276B8}" dt="2023-10-19T03:37:16.263" v="247" actId="20577"/>
        <pc:sldMkLst>
          <pc:docMk/>
          <pc:sldMk cId="3606628565" sldId="271"/>
        </pc:sldMkLst>
        <pc:spChg chg="mod">
          <ac:chgData name="Rodrigo Resendiz" userId="2ddc9a167939104a" providerId="LiveId" clId="{CB431ADD-E1FB-4E8F-A8AE-B996F32276B8}" dt="2023-10-19T03:36:17.188" v="243" actId="20577"/>
          <ac:spMkLst>
            <pc:docMk/>
            <pc:sldMk cId="3606628565" sldId="271"/>
            <ac:spMk id="2" creationId="{C121D766-E1DA-00CC-FA03-27323A0BFD2E}"/>
          </ac:spMkLst>
        </pc:spChg>
        <pc:spChg chg="mod">
          <ac:chgData name="Rodrigo Resendiz" userId="2ddc9a167939104a" providerId="LiveId" clId="{CB431ADD-E1FB-4E8F-A8AE-B996F32276B8}" dt="2023-10-19T03:37:16.263" v="247" actId="20577"/>
          <ac:spMkLst>
            <pc:docMk/>
            <pc:sldMk cId="3606628565" sldId="271"/>
            <ac:spMk id="3" creationId="{CAC44552-CA36-26A6-A71E-7155885D8F3B}"/>
          </ac:spMkLst>
        </pc:spChg>
      </pc:sldChg>
      <pc:sldChg chg="modSp new mod">
        <pc:chgData name="Rodrigo Resendiz" userId="2ddc9a167939104a" providerId="LiveId" clId="{CB431ADD-E1FB-4E8F-A8AE-B996F32276B8}" dt="2023-10-19T03:49:40.532" v="278" actId="404"/>
        <pc:sldMkLst>
          <pc:docMk/>
          <pc:sldMk cId="3302439550" sldId="272"/>
        </pc:sldMkLst>
        <pc:spChg chg="mod">
          <ac:chgData name="Rodrigo Resendiz" userId="2ddc9a167939104a" providerId="LiveId" clId="{CB431ADD-E1FB-4E8F-A8AE-B996F32276B8}" dt="2023-10-19T03:37:23.477" v="265" actId="20577"/>
          <ac:spMkLst>
            <pc:docMk/>
            <pc:sldMk cId="3302439550" sldId="272"/>
            <ac:spMk id="2" creationId="{8CF9D181-6D40-04E4-B399-2FB03011553B}"/>
          </ac:spMkLst>
        </pc:spChg>
        <pc:spChg chg="mod">
          <ac:chgData name="Rodrigo Resendiz" userId="2ddc9a167939104a" providerId="LiveId" clId="{CB431ADD-E1FB-4E8F-A8AE-B996F32276B8}" dt="2023-10-19T03:49:40.532" v="278" actId="404"/>
          <ac:spMkLst>
            <pc:docMk/>
            <pc:sldMk cId="3302439550" sldId="272"/>
            <ac:spMk id="3" creationId="{607A42D1-6982-B2EC-EF1E-1860E066DA65}"/>
          </ac:spMkLst>
        </pc:spChg>
      </pc:sldChg>
      <pc:sldChg chg="modSp new mod">
        <pc:chgData name="Rodrigo Resendiz" userId="2ddc9a167939104a" providerId="LiveId" clId="{CB431ADD-E1FB-4E8F-A8AE-B996F32276B8}" dt="2023-10-19T03:51:01.717" v="296" actId="403"/>
        <pc:sldMkLst>
          <pc:docMk/>
          <pc:sldMk cId="1769455509" sldId="273"/>
        </pc:sldMkLst>
        <pc:spChg chg="mod">
          <ac:chgData name="Rodrigo Resendiz" userId="2ddc9a167939104a" providerId="LiveId" clId="{CB431ADD-E1FB-4E8F-A8AE-B996F32276B8}" dt="2023-10-19T03:49:55.008" v="279"/>
          <ac:spMkLst>
            <pc:docMk/>
            <pc:sldMk cId="1769455509" sldId="273"/>
            <ac:spMk id="2" creationId="{0BFDE204-0910-BB8A-8AFC-A4BCDF8E3628}"/>
          </ac:spMkLst>
        </pc:spChg>
        <pc:spChg chg="mod">
          <ac:chgData name="Rodrigo Resendiz" userId="2ddc9a167939104a" providerId="LiveId" clId="{CB431ADD-E1FB-4E8F-A8AE-B996F32276B8}" dt="2023-10-19T03:51:01.717" v="296" actId="403"/>
          <ac:spMkLst>
            <pc:docMk/>
            <pc:sldMk cId="1769455509" sldId="273"/>
            <ac:spMk id="3" creationId="{88F9FF90-E0F8-EAE6-954E-3F40B84A4009}"/>
          </ac:spMkLst>
        </pc:spChg>
      </pc:sldChg>
      <pc:sldChg chg="modSp new mod">
        <pc:chgData name="Rodrigo Resendiz" userId="2ddc9a167939104a" providerId="LiveId" clId="{CB431ADD-E1FB-4E8F-A8AE-B996F32276B8}" dt="2023-10-20T14:07:45.345" v="910" actId="20577"/>
        <pc:sldMkLst>
          <pc:docMk/>
          <pc:sldMk cId="2105099682" sldId="274"/>
        </pc:sldMkLst>
        <pc:spChg chg="mod">
          <ac:chgData name="Rodrigo Resendiz" userId="2ddc9a167939104a" providerId="LiveId" clId="{CB431ADD-E1FB-4E8F-A8AE-B996F32276B8}" dt="2023-10-19T04:03:49.522" v="317" actId="20577"/>
          <ac:spMkLst>
            <pc:docMk/>
            <pc:sldMk cId="2105099682" sldId="274"/>
            <ac:spMk id="2" creationId="{5964B04B-0404-D6FD-6969-D52DCE48B00F}"/>
          </ac:spMkLst>
        </pc:spChg>
        <pc:spChg chg="mod">
          <ac:chgData name="Rodrigo Resendiz" userId="2ddc9a167939104a" providerId="LiveId" clId="{CB431ADD-E1FB-4E8F-A8AE-B996F32276B8}" dt="2023-10-20T14:07:45.345" v="910" actId="20577"/>
          <ac:spMkLst>
            <pc:docMk/>
            <pc:sldMk cId="2105099682" sldId="274"/>
            <ac:spMk id="3" creationId="{59891AB2-60DD-3B81-0D05-52CC4BC34499}"/>
          </ac:spMkLst>
        </pc:spChg>
      </pc:sldChg>
      <pc:sldChg chg="modSp new mod">
        <pc:chgData name="Rodrigo Resendiz" userId="2ddc9a167939104a" providerId="LiveId" clId="{CB431ADD-E1FB-4E8F-A8AE-B996F32276B8}" dt="2023-10-20T14:28:29.448" v="1567" actId="20577"/>
        <pc:sldMkLst>
          <pc:docMk/>
          <pc:sldMk cId="2268327034" sldId="275"/>
        </pc:sldMkLst>
        <pc:spChg chg="mod">
          <ac:chgData name="Rodrigo Resendiz" userId="2ddc9a167939104a" providerId="LiveId" clId="{CB431ADD-E1FB-4E8F-A8AE-B996F32276B8}" dt="2023-10-19T04:04:00.756" v="322" actId="20577"/>
          <ac:spMkLst>
            <pc:docMk/>
            <pc:sldMk cId="2268327034" sldId="275"/>
            <ac:spMk id="2" creationId="{74858135-74E0-32C9-0462-2E0722D9CEF0}"/>
          </ac:spMkLst>
        </pc:spChg>
        <pc:spChg chg="mod">
          <ac:chgData name="Rodrigo Resendiz" userId="2ddc9a167939104a" providerId="LiveId" clId="{CB431ADD-E1FB-4E8F-A8AE-B996F32276B8}" dt="2023-10-20T14:28:29.448" v="1567" actId="20577"/>
          <ac:spMkLst>
            <pc:docMk/>
            <pc:sldMk cId="2268327034" sldId="275"/>
            <ac:spMk id="3" creationId="{C0E1CFB0-2FC7-B51D-A48F-7F8CEB4E0D08}"/>
          </ac:spMkLst>
        </pc:spChg>
      </pc:sldChg>
      <pc:sldChg chg="modSp new mod">
        <pc:chgData name="Rodrigo Resendiz" userId="2ddc9a167939104a" providerId="LiveId" clId="{CB431ADD-E1FB-4E8F-A8AE-B996F32276B8}" dt="2023-10-20T14:26:12.689" v="1538" actId="20577"/>
        <pc:sldMkLst>
          <pc:docMk/>
          <pc:sldMk cId="4025861697" sldId="276"/>
        </pc:sldMkLst>
        <pc:spChg chg="mod">
          <ac:chgData name="Rodrigo Resendiz" userId="2ddc9a167939104a" providerId="LiveId" clId="{CB431ADD-E1FB-4E8F-A8AE-B996F32276B8}" dt="2023-10-19T04:04:07.947" v="327" actId="20577"/>
          <ac:spMkLst>
            <pc:docMk/>
            <pc:sldMk cId="4025861697" sldId="276"/>
            <ac:spMk id="2" creationId="{A1C55B09-05A1-B3C3-CB3E-903C97E15016}"/>
          </ac:spMkLst>
        </pc:spChg>
        <pc:spChg chg="mod">
          <ac:chgData name="Rodrigo Resendiz" userId="2ddc9a167939104a" providerId="LiveId" clId="{CB431ADD-E1FB-4E8F-A8AE-B996F32276B8}" dt="2023-10-20T14:26:12.689" v="1538" actId="20577"/>
          <ac:spMkLst>
            <pc:docMk/>
            <pc:sldMk cId="4025861697" sldId="276"/>
            <ac:spMk id="3" creationId="{E1E45A86-F922-5028-FA5E-008E65EE65F1}"/>
          </ac:spMkLst>
        </pc:spChg>
      </pc:sldChg>
      <pc:sldChg chg="modSp new mod">
        <pc:chgData name="Rodrigo Resendiz" userId="2ddc9a167939104a" providerId="LiveId" clId="{CB431ADD-E1FB-4E8F-A8AE-B996F32276B8}" dt="2023-10-20T14:30:25.148" v="1666" actId="20577"/>
        <pc:sldMkLst>
          <pc:docMk/>
          <pc:sldMk cId="1123744094" sldId="277"/>
        </pc:sldMkLst>
        <pc:spChg chg="mod">
          <ac:chgData name="Rodrigo Resendiz" userId="2ddc9a167939104a" providerId="LiveId" clId="{CB431ADD-E1FB-4E8F-A8AE-B996F32276B8}" dt="2023-10-19T04:04:16.591" v="340" actId="20577"/>
          <ac:spMkLst>
            <pc:docMk/>
            <pc:sldMk cId="1123744094" sldId="277"/>
            <ac:spMk id="2" creationId="{0945F43F-A651-FDF3-0FC1-785A136CD341}"/>
          </ac:spMkLst>
        </pc:spChg>
        <pc:spChg chg="mod">
          <ac:chgData name="Rodrigo Resendiz" userId="2ddc9a167939104a" providerId="LiveId" clId="{CB431ADD-E1FB-4E8F-A8AE-B996F32276B8}" dt="2023-10-20T14:30:25.148" v="1666" actId="20577"/>
          <ac:spMkLst>
            <pc:docMk/>
            <pc:sldMk cId="1123744094" sldId="277"/>
            <ac:spMk id="3" creationId="{02A692F5-5608-CB76-B749-8A77C815D750}"/>
          </ac:spMkLst>
        </pc:spChg>
      </pc:sldChg>
      <pc:sldChg chg="modSp new mod modNotesTx">
        <pc:chgData name="Rodrigo Resendiz" userId="2ddc9a167939104a" providerId="LiveId" clId="{CB431ADD-E1FB-4E8F-A8AE-B996F32276B8}" dt="2023-10-20T14:02:02.546" v="886" actId="20577"/>
        <pc:sldMkLst>
          <pc:docMk/>
          <pc:sldMk cId="2491974136" sldId="278"/>
        </pc:sldMkLst>
        <pc:spChg chg="mod">
          <ac:chgData name="Rodrigo Resendiz" userId="2ddc9a167939104a" providerId="LiveId" clId="{CB431ADD-E1FB-4E8F-A8AE-B996F32276B8}" dt="2023-10-20T13:49:02.023" v="516" actId="20577"/>
          <ac:spMkLst>
            <pc:docMk/>
            <pc:sldMk cId="2491974136" sldId="278"/>
            <ac:spMk id="2" creationId="{4E1FE711-7DE4-D912-D671-7FA545A3EF28}"/>
          </ac:spMkLst>
        </pc:spChg>
        <pc:spChg chg="mod">
          <ac:chgData name="Rodrigo Resendiz" userId="2ddc9a167939104a" providerId="LiveId" clId="{CB431ADD-E1FB-4E8F-A8AE-B996F32276B8}" dt="2023-10-20T14:02:02.546" v="886" actId="20577"/>
          <ac:spMkLst>
            <pc:docMk/>
            <pc:sldMk cId="2491974136" sldId="278"/>
            <ac:spMk id="3" creationId="{09566043-FC85-80B5-F27C-D639C3F1B10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7E42B2-FA78-4EA5-9792-8A798E77BF30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1149461B-EE08-421F-AF55-D802D1BF13B1}">
      <dgm:prSet phldrT="[Texto]"/>
      <dgm:spPr/>
      <dgm:t>
        <a:bodyPr/>
        <a:lstStyle/>
        <a:p>
          <a:r>
            <a:rPr lang="es-ES" b="1" i="0" dirty="0"/>
            <a:t>Criminal </a:t>
          </a:r>
          <a:r>
            <a:rPr lang="es-ES" b="1" i="0" dirty="0" err="1"/>
            <a:t>History</a:t>
          </a:r>
          <a:r>
            <a:rPr lang="es-ES" b="1" i="0" dirty="0"/>
            <a:t> </a:t>
          </a:r>
          <a:r>
            <a:rPr lang="es-ES" b="1" i="0" dirty="0" err="1"/>
            <a:t>Database</a:t>
          </a:r>
          <a:endParaRPr lang="es-ES" dirty="0"/>
        </a:p>
      </dgm:t>
    </dgm:pt>
    <dgm:pt modelId="{BC07AAA7-4B17-460D-B2BE-1C5A45EAEB06}" type="parTrans" cxnId="{82C20A86-06EB-4AE6-8CFF-FD27A69CEB14}">
      <dgm:prSet/>
      <dgm:spPr/>
      <dgm:t>
        <a:bodyPr/>
        <a:lstStyle/>
        <a:p>
          <a:endParaRPr lang="es-ES"/>
        </a:p>
      </dgm:t>
    </dgm:pt>
    <dgm:pt modelId="{8357DA29-4059-4DCA-9C41-6C2D7C54B17E}" type="sibTrans" cxnId="{82C20A86-06EB-4AE6-8CFF-FD27A69CEB14}">
      <dgm:prSet/>
      <dgm:spPr/>
      <dgm:t>
        <a:bodyPr/>
        <a:lstStyle/>
        <a:p>
          <a:endParaRPr lang="es-ES"/>
        </a:p>
      </dgm:t>
    </dgm:pt>
    <dgm:pt modelId="{AA8B645F-B29D-410D-9324-C837F3544D4C}">
      <dgm:prSet phldrT="[Texto]"/>
      <dgm:spPr/>
      <dgm:t>
        <a:bodyPr/>
        <a:lstStyle/>
        <a:p>
          <a:r>
            <a:rPr lang="es-ES" b="0" i="0" dirty="0" err="1"/>
            <a:t>Type</a:t>
          </a:r>
          <a:r>
            <a:rPr lang="es-ES" b="0" i="0" dirty="0"/>
            <a:t>: </a:t>
          </a:r>
          <a:r>
            <a:rPr lang="es-ES" b="0" i="0" dirty="0" err="1"/>
            <a:t>Relational</a:t>
          </a:r>
          <a:r>
            <a:rPr lang="es-ES" b="0" i="0" dirty="0"/>
            <a:t> </a:t>
          </a:r>
          <a:r>
            <a:rPr lang="es-ES" b="0" i="0" dirty="0" err="1"/>
            <a:t>database</a:t>
          </a:r>
          <a:endParaRPr lang="es-ES" dirty="0"/>
        </a:p>
      </dgm:t>
    </dgm:pt>
    <dgm:pt modelId="{19B13CA8-5B77-4F13-A6D9-3875B550EBC2}" type="parTrans" cxnId="{3BF78FB2-81F4-4BCC-92BE-BC727B0F4064}">
      <dgm:prSet/>
      <dgm:spPr/>
      <dgm:t>
        <a:bodyPr/>
        <a:lstStyle/>
        <a:p>
          <a:endParaRPr lang="es-ES"/>
        </a:p>
      </dgm:t>
    </dgm:pt>
    <dgm:pt modelId="{56003412-FA15-4CFD-9288-0CEF25848BFC}" type="sibTrans" cxnId="{3BF78FB2-81F4-4BCC-92BE-BC727B0F4064}">
      <dgm:prSet/>
      <dgm:spPr/>
      <dgm:t>
        <a:bodyPr/>
        <a:lstStyle/>
        <a:p>
          <a:endParaRPr lang="es-ES"/>
        </a:p>
      </dgm:t>
    </dgm:pt>
    <dgm:pt modelId="{7B32BD99-51F8-44D8-B274-E139EA093420}">
      <dgm:prSet phldrT="[Texto]" custT="1"/>
      <dgm:spPr/>
      <dgm:t>
        <a:bodyPr/>
        <a:lstStyle/>
        <a:p>
          <a:pPr algn="r"/>
          <a:r>
            <a:rPr lang="es-ES" sz="1200" b="0" i="0" dirty="0" err="1"/>
            <a:t>Database</a:t>
          </a:r>
          <a:r>
            <a:rPr lang="es-ES" sz="1200" b="0" i="0" dirty="0"/>
            <a:t> Management </a:t>
          </a:r>
          <a:r>
            <a:rPr lang="es-ES" sz="1200" b="0" i="0" dirty="0" err="1"/>
            <a:t>System</a:t>
          </a:r>
          <a:r>
            <a:rPr lang="es-ES" sz="1200" b="0" i="0" dirty="0"/>
            <a:t>: (</a:t>
          </a:r>
          <a:r>
            <a:rPr lang="es-ES" sz="1200" b="0" i="0" dirty="0" err="1"/>
            <a:t>e.g</a:t>
          </a:r>
          <a:r>
            <a:rPr lang="es-ES" sz="1200" b="0" i="0" dirty="0"/>
            <a:t>., MySQL, PostgreSQL, Oracle</a:t>
          </a:r>
          <a:r>
            <a:rPr lang="es-ES" sz="1100" b="0" i="0" dirty="0"/>
            <a:t>)</a:t>
          </a:r>
          <a:endParaRPr lang="es-ES" sz="1100" dirty="0"/>
        </a:p>
      </dgm:t>
    </dgm:pt>
    <dgm:pt modelId="{EA02A4FB-C837-4C60-95FD-ECCF64918D1F}" type="parTrans" cxnId="{2AC3AD49-E624-4AFA-BD51-B723C2DC745D}">
      <dgm:prSet/>
      <dgm:spPr/>
      <dgm:t>
        <a:bodyPr/>
        <a:lstStyle/>
        <a:p>
          <a:endParaRPr lang="es-ES"/>
        </a:p>
      </dgm:t>
    </dgm:pt>
    <dgm:pt modelId="{1A61A066-67D8-4596-8A83-8311E82C9397}" type="sibTrans" cxnId="{2AC3AD49-E624-4AFA-BD51-B723C2DC745D}">
      <dgm:prSet/>
      <dgm:spPr/>
      <dgm:t>
        <a:bodyPr/>
        <a:lstStyle/>
        <a:p>
          <a:endParaRPr lang="es-ES"/>
        </a:p>
      </dgm:t>
    </dgm:pt>
    <dgm:pt modelId="{F4987D9F-9904-4ADC-8F19-B18F3F182885}">
      <dgm:prSet/>
      <dgm:spPr/>
      <dgm:t>
        <a:bodyPr/>
        <a:lstStyle/>
        <a:p>
          <a:r>
            <a:rPr lang="en-US" b="1" i="0" dirty="0"/>
            <a:t>Integration with Criminal History Database</a:t>
          </a:r>
          <a:endParaRPr lang="en-US" dirty="0"/>
        </a:p>
      </dgm:t>
    </dgm:pt>
    <dgm:pt modelId="{ED028D84-19A9-4EA7-BA2F-18ECBA7E07A8}" type="parTrans" cxnId="{6E417804-9572-4C88-83A7-045B1BE60E87}">
      <dgm:prSet/>
      <dgm:spPr/>
      <dgm:t>
        <a:bodyPr/>
        <a:lstStyle/>
        <a:p>
          <a:endParaRPr lang="es-ES"/>
        </a:p>
      </dgm:t>
    </dgm:pt>
    <dgm:pt modelId="{5ABC5CD0-5316-4083-B83F-78FEE6442C8E}" type="sibTrans" cxnId="{6E417804-9572-4C88-83A7-045B1BE60E87}">
      <dgm:prSet/>
      <dgm:spPr/>
      <dgm:t>
        <a:bodyPr/>
        <a:lstStyle/>
        <a:p>
          <a:endParaRPr lang="es-ES"/>
        </a:p>
      </dgm:t>
    </dgm:pt>
    <dgm:pt modelId="{70C7527A-6C1D-4B93-B8F1-F422755CE24B}">
      <dgm:prSet/>
      <dgm:spPr/>
      <dgm:t>
        <a:bodyPr/>
        <a:lstStyle/>
        <a:p>
          <a:r>
            <a:rPr lang="es-ES" b="1" i="0" dirty="0" err="1"/>
            <a:t>Search</a:t>
          </a:r>
          <a:r>
            <a:rPr lang="es-ES" b="1" i="0" dirty="0"/>
            <a:t> and </a:t>
          </a:r>
          <a:r>
            <a:rPr lang="es-ES" b="1" i="0" dirty="0" err="1"/>
            <a:t>Query</a:t>
          </a:r>
          <a:r>
            <a:rPr lang="es-ES" b="1" i="0" dirty="0"/>
            <a:t> </a:t>
          </a:r>
          <a:r>
            <a:rPr lang="es-ES" b="1" i="0" dirty="0" err="1"/>
            <a:t>Engine</a:t>
          </a:r>
          <a:endParaRPr lang="es-ES" dirty="0"/>
        </a:p>
      </dgm:t>
    </dgm:pt>
    <dgm:pt modelId="{262D4392-AA33-4850-AF3D-B8C2A6FCEC44}" type="parTrans" cxnId="{0FDE5D2F-D7BF-44F2-BA04-E507BDFDE950}">
      <dgm:prSet/>
      <dgm:spPr/>
      <dgm:t>
        <a:bodyPr/>
        <a:lstStyle/>
        <a:p>
          <a:endParaRPr lang="es-ES"/>
        </a:p>
      </dgm:t>
    </dgm:pt>
    <dgm:pt modelId="{23B9DF38-EE05-4DED-AA4C-686B0E902EB1}" type="sibTrans" cxnId="{0FDE5D2F-D7BF-44F2-BA04-E507BDFDE950}">
      <dgm:prSet/>
      <dgm:spPr/>
      <dgm:t>
        <a:bodyPr/>
        <a:lstStyle/>
        <a:p>
          <a:endParaRPr lang="es-ES"/>
        </a:p>
      </dgm:t>
    </dgm:pt>
    <dgm:pt modelId="{6BC438F5-8965-450D-A457-4AD92BC4814C}">
      <dgm:prSet/>
      <dgm:spPr/>
      <dgm:t>
        <a:bodyPr/>
        <a:lstStyle/>
        <a:p>
          <a:r>
            <a:rPr lang="es-ES" b="1" i="0" dirty="0"/>
            <a:t>Security and Access Control</a:t>
          </a:r>
          <a:endParaRPr lang="es-ES" dirty="0"/>
        </a:p>
      </dgm:t>
    </dgm:pt>
    <dgm:pt modelId="{85BF563E-866A-48F7-852E-FBBC467A711E}" type="parTrans" cxnId="{91466ABB-BB94-4B97-9579-B7B263879E27}">
      <dgm:prSet/>
      <dgm:spPr/>
      <dgm:t>
        <a:bodyPr/>
        <a:lstStyle/>
        <a:p>
          <a:endParaRPr lang="es-ES"/>
        </a:p>
      </dgm:t>
    </dgm:pt>
    <dgm:pt modelId="{B7DCC311-D771-4B0A-8110-1121C414A57E}" type="sibTrans" cxnId="{91466ABB-BB94-4B97-9579-B7B263879E27}">
      <dgm:prSet/>
      <dgm:spPr/>
      <dgm:t>
        <a:bodyPr/>
        <a:lstStyle/>
        <a:p>
          <a:endParaRPr lang="es-ES"/>
        </a:p>
      </dgm:t>
    </dgm:pt>
    <dgm:pt modelId="{1238A360-AF49-434D-8ECC-E0CC0DA21E50}">
      <dgm:prSet/>
      <dgm:spPr/>
      <dgm:t>
        <a:bodyPr/>
        <a:lstStyle/>
        <a:p>
          <a:r>
            <a:rPr lang="en-US" b="0" i="0"/>
            <a:t>Security specifications to protect confidential information.</a:t>
          </a:r>
          <a:endParaRPr lang="en-US"/>
        </a:p>
      </dgm:t>
    </dgm:pt>
    <dgm:pt modelId="{340D54DF-ABF8-4E1E-8BBC-9F9FBBCDF1F6}" type="parTrans" cxnId="{D853F87C-44E0-409A-B4F4-81B1759D82A8}">
      <dgm:prSet/>
      <dgm:spPr/>
      <dgm:t>
        <a:bodyPr/>
        <a:lstStyle/>
        <a:p>
          <a:endParaRPr lang="es-ES"/>
        </a:p>
      </dgm:t>
    </dgm:pt>
    <dgm:pt modelId="{A7A84426-698F-414A-A05A-CCEB9354803F}" type="sibTrans" cxnId="{D853F87C-44E0-409A-B4F4-81B1759D82A8}">
      <dgm:prSet/>
      <dgm:spPr/>
      <dgm:t>
        <a:bodyPr/>
        <a:lstStyle/>
        <a:p>
          <a:endParaRPr lang="es-ES"/>
        </a:p>
      </dgm:t>
    </dgm:pt>
    <dgm:pt modelId="{47D1F212-3908-4014-A889-4BEB59C58841}">
      <dgm:prSet/>
      <dgm:spPr/>
      <dgm:t>
        <a:bodyPr/>
        <a:lstStyle/>
        <a:p>
          <a:r>
            <a:rPr lang="en-US" b="0" i="0"/>
            <a:t>Platform: Web or desktop application</a:t>
          </a:r>
          <a:endParaRPr lang="en-US"/>
        </a:p>
      </dgm:t>
    </dgm:pt>
    <dgm:pt modelId="{22545FE6-90A3-4F39-A3ED-FEFD1E685770}" type="parTrans" cxnId="{34D34304-5A3C-4D32-B5EA-BE29C03A882C}">
      <dgm:prSet/>
      <dgm:spPr/>
      <dgm:t>
        <a:bodyPr/>
        <a:lstStyle/>
        <a:p>
          <a:endParaRPr lang="es-ES"/>
        </a:p>
      </dgm:t>
    </dgm:pt>
    <dgm:pt modelId="{2C1CCFDB-42C6-45B2-B4F8-E8A8EC16DB1A}" type="sibTrans" cxnId="{34D34304-5A3C-4D32-B5EA-BE29C03A882C}">
      <dgm:prSet/>
      <dgm:spPr/>
      <dgm:t>
        <a:bodyPr/>
        <a:lstStyle/>
        <a:p>
          <a:endParaRPr lang="es-ES"/>
        </a:p>
      </dgm:t>
    </dgm:pt>
    <dgm:pt modelId="{72A8BBED-FA08-401A-A79F-433C4F942112}">
      <dgm:prSet/>
      <dgm:spPr/>
      <dgm:t>
        <a:bodyPr/>
        <a:lstStyle/>
        <a:p>
          <a:r>
            <a:rPr lang="es-ES" b="0" i="0"/>
            <a:t>User-friendly UI design for end-users.</a:t>
          </a:r>
          <a:endParaRPr lang="es-ES"/>
        </a:p>
      </dgm:t>
    </dgm:pt>
    <dgm:pt modelId="{59E2697C-3417-4B17-A1F5-DE0B924CA392}" type="parTrans" cxnId="{59DA8C97-4F87-4108-B149-39190B0179FB}">
      <dgm:prSet/>
      <dgm:spPr/>
      <dgm:t>
        <a:bodyPr/>
        <a:lstStyle/>
        <a:p>
          <a:endParaRPr lang="es-ES"/>
        </a:p>
      </dgm:t>
    </dgm:pt>
    <dgm:pt modelId="{244AB020-55FC-4CEA-B615-B8D54E30A254}" type="sibTrans" cxnId="{59DA8C97-4F87-4108-B149-39190B0179FB}">
      <dgm:prSet/>
      <dgm:spPr/>
      <dgm:t>
        <a:bodyPr/>
        <a:lstStyle/>
        <a:p>
          <a:endParaRPr lang="es-ES"/>
        </a:p>
      </dgm:t>
    </dgm:pt>
    <dgm:pt modelId="{F4591846-BF2F-4441-A7BA-E5210F0EC6B7}">
      <dgm:prSet/>
      <dgm:spPr/>
      <dgm:t>
        <a:bodyPr/>
        <a:lstStyle/>
        <a:p>
          <a:r>
            <a:rPr lang="en-US" b="0" i="0"/>
            <a:t>Data search and visualization features.</a:t>
          </a:r>
          <a:endParaRPr lang="en-US"/>
        </a:p>
      </dgm:t>
    </dgm:pt>
    <dgm:pt modelId="{2BE75131-BA25-42D1-8F03-F0D5AFF18607}" type="parTrans" cxnId="{46394DB3-42CF-40A3-A72E-2C2692F8F56E}">
      <dgm:prSet/>
      <dgm:spPr/>
      <dgm:t>
        <a:bodyPr/>
        <a:lstStyle/>
        <a:p>
          <a:endParaRPr lang="es-ES"/>
        </a:p>
      </dgm:t>
    </dgm:pt>
    <dgm:pt modelId="{91929D0B-42D9-4AE1-9C7C-DA7936F890BC}" type="sibTrans" cxnId="{46394DB3-42CF-40A3-A72E-2C2692F8F56E}">
      <dgm:prSet/>
      <dgm:spPr/>
      <dgm:t>
        <a:bodyPr/>
        <a:lstStyle/>
        <a:p>
          <a:endParaRPr lang="es-ES"/>
        </a:p>
      </dgm:t>
    </dgm:pt>
    <dgm:pt modelId="{02C5B9F7-AB36-4151-B6D5-5E7B5A07F63F}">
      <dgm:prSet/>
      <dgm:spPr/>
      <dgm:t>
        <a:bodyPr/>
        <a:lstStyle/>
        <a:p>
          <a:r>
            <a:rPr lang="en-US" b="0" i="0"/>
            <a:t>User authentication and role management.</a:t>
          </a:r>
          <a:endParaRPr lang="en-US"/>
        </a:p>
      </dgm:t>
    </dgm:pt>
    <dgm:pt modelId="{D38386D3-8999-40E6-8FDC-AF7D23AADDCD}" type="parTrans" cxnId="{FE1975F4-9E8C-4076-8BE3-ED0B1940B83C}">
      <dgm:prSet/>
      <dgm:spPr/>
      <dgm:t>
        <a:bodyPr/>
        <a:lstStyle/>
        <a:p>
          <a:endParaRPr lang="es-ES"/>
        </a:p>
      </dgm:t>
    </dgm:pt>
    <dgm:pt modelId="{8DE9D752-E783-47AC-81AC-BC4819C57CDA}" type="sibTrans" cxnId="{FE1975F4-9E8C-4076-8BE3-ED0B1940B83C}">
      <dgm:prSet/>
      <dgm:spPr/>
      <dgm:t>
        <a:bodyPr/>
        <a:lstStyle/>
        <a:p>
          <a:endParaRPr lang="es-ES"/>
        </a:p>
      </dgm:t>
    </dgm:pt>
    <dgm:pt modelId="{8A403555-3E6F-4F55-B5DE-35DE657AA0F1}">
      <dgm:prSet/>
      <dgm:spPr/>
      <dgm:t>
        <a:bodyPr/>
        <a:lstStyle/>
        <a:p>
          <a:r>
            <a:rPr lang="en-US" b="0" i="0"/>
            <a:t>Audit logs of changes and accesses</a:t>
          </a:r>
          <a:endParaRPr lang="en-US"/>
        </a:p>
      </dgm:t>
    </dgm:pt>
    <dgm:pt modelId="{06BB00A0-5053-4737-A596-8E3F1F5CC2AA}" type="parTrans" cxnId="{5256050E-537A-4213-A5FE-903679BA12A1}">
      <dgm:prSet/>
      <dgm:spPr/>
      <dgm:t>
        <a:bodyPr/>
        <a:lstStyle/>
        <a:p>
          <a:endParaRPr lang="es-ES"/>
        </a:p>
      </dgm:t>
    </dgm:pt>
    <dgm:pt modelId="{BD6D0ED6-5CA8-416C-A255-EA92D1ADDC8A}" type="sibTrans" cxnId="{5256050E-537A-4213-A5FE-903679BA12A1}">
      <dgm:prSet/>
      <dgm:spPr/>
      <dgm:t>
        <a:bodyPr/>
        <a:lstStyle/>
        <a:p>
          <a:endParaRPr lang="es-ES"/>
        </a:p>
      </dgm:t>
    </dgm:pt>
    <dgm:pt modelId="{67B46542-D2A7-42DC-9B7C-8515667F75D8}">
      <dgm:prSet/>
      <dgm:spPr/>
      <dgm:t>
        <a:bodyPr/>
        <a:lstStyle/>
        <a:p>
          <a:r>
            <a:rPr lang="en-US" b="0" i="0"/>
            <a:t>Protection against cybersecurity threats and attacks.</a:t>
          </a:r>
          <a:endParaRPr lang="en-US"/>
        </a:p>
      </dgm:t>
    </dgm:pt>
    <dgm:pt modelId="{439270F5-59E1-42C9-9A2A-6814746DD2B8}" type="parTrans" cxnId="{14872CB6-8550-44E4-B32D-1BD86C2976CE}">
      <dgm:prSet/>
      <dgm:spPr/>
      <dgm:t>
        <a:bodyPr/>
        <a:lstStyle/>
        <a:p>
          <a:endParaRPr lang="es-ES"/>
        </a:p>
      </dgm:t>
    </dgm:pt>
    <dgm:pt modelId="{F4949D38-B7FD-43AC-A609-42AB2A3E879F}" type="sibTrans" cxnId="{14872CB6-8550-44E4-B32D-1BD86C2976CE}">
      <dgm:prSet/>
      <dgm:spPr/>
      <dgm:t>
        <a:bodyPr/>
        <a:lstStyle/>
        <a:p>
          <a:endParaRPr lang="es-ES"/>
        </a:p>
      </dgm:t>
    </dgm:pt>
    <dgm:pt modelId="{E28040E6-D941-4EA4-9A0F-E1CA0CBFF7D3}">
      <dgm:prSet/>
      <dgm:spPr/>
      <dgm:t>
        <a:bodyPr/>
        <a:lstStyle/>
        <a:p>
          <a:r>
            <a:rPr lang="en-US" b="0" i="0"/>
            <a:t>Advanced search functionality to query the database.</a:t>
          </a:r>
          <a:endParaRPr lang="en-US"/>
        </a:p>
      </dgm:t>
    </dgm:pt>
    <dgm:pt modelId="{ED34F22E-BC7C-45AD-A02A-A950B29756F7}" type="parTrans" cxnId="{17DD9952-2AAA-4D90-8BE8-7869C9112F58}">
      <dgm:prSet/>
      <dgm:spPr/>
      <dgm:t>
        <a:bodyPr/>
        <a:lstStyle/>
        <a:p>
          <a:endParaRPr lang="es-ES"/>
        </a:p>
      </dgm:t>
    </dgm:pt>
    <dgm:pt modelId="{7567B6CB-A7D2-497D-BE90-07C2FDACED2D}" type="sibTrans" cxnId="{17DD9952-2AAA-4D90-8BE8-7869C9112F58}">
      <dgm:prSet/>
      <dgm:spPr/>
      <dgm:t>
        <a:bodyPr/>
        <a:lstStyle/>
        <a:p>
          <a:endParaRPr lang="es-ES"/>
        </a:p>
      </dgm:t>
    </dgm:pt>
    <dgm:pt modelId="{652FCE0E-23AE-49E0-BA77-B4E28A091BA1}">
      <dgm:prSet/>
      <dgm:spPr/>
      <dgm:t>
        <a:bodyPr/>
        <a:lstStyle/>
        <a:p>
          <a:r>
            <a:rPr lang="es-ES" b="0" i="0"/>
            <a:t>Filters by crime type, location, date, etc</a:t>
          </a:r>
          <a:endParaRPr lang="es-ES"/>
        </a:p>
      </dgm:t>
    </dgm:pt>
    <dgm:pt modelId="{93B9775A-DDC8-41BC-BF52-D3F19AB69252}" type="parTrans" cxnId="{AEE9B6BF-19A2-4CA9-8C25-3B6AE5C7F18F}">
      <dgm:prSet/>
      <dgm:spPr/>
      <dgm:t>
        <a:bodyPr/>
        <a:lstStyle/>
        <a:p>
          <a:endParaRPr lang="es-ES"/>
        </a:p>
      </dgm:t>
    </dgm:pt>
    <dgm:pt modelId="{8AF5CBD4-B23F-4959-B1EC-763AEC149C5D}" type="sibTrans" cxnId="{AEE9B6BF-19A2-4CA9-8C25-3B6AE5C7F18F}">
      <dgm:prSet/>
      <dgm:spPr/>
      <dgm:t>
        <a:bodyPr/>
        <a:lstStyle/>
        <a:p>
          <a:endParaRPr lang="es-ES"/>
        </a:p>
      </dgm:t>
    </dgm:pt>
    <dgm:pt modelId="{E56F0ED4-629D-40E8-BF90-8FD101342D2A}">
      <dgm:prSet/>
      <dgm:spPr/>
      <dgm:t>
        <a:bodyPr/>
        <a:lstStyle/>
        <a:p>
          <a:r>
            <a:rPr lang="en-US" b="0" i="0"/>
            <a:t>Report generation and result visualization.</a:t>
          </a:r>
          <a:endParaRPr lang="en-US"/>
        </a:p>
      </dgm:t>
    </dgm:pt>
    <dgm:pt modelId="{CBDD5FBF-1EDC-4477-8CE9-013895D2329B}" type="parTrans" cxnId="{22D31A74-AA43-4297-97DB-7454D68DD33B}">
      <dgm:prSet/>
      <dgm:spPr/>
      <dgm:t>
        <a:bodyPr/>
        <a:lstStyle/>
        <a:p>
          <a:endParaRPr lang="es-ES"/>
        </a:p>
      </dgm:t>
    </dgm:pt>
    <dgm:pt modelId="{DB9CFBF2-585F-4687-9319-80E4D78FFB01}" type="sibTrans" cxnId="{22D31A74-AA43-4297-97DB-7454D68DD33B}">
      <dgm:prSet/>
      <dgm:spPr/>
      <dgm:t>
        <a:bodyPr/>
        <a:lstStyle/>
        <a:p>
          <a:endParaRPr lang="es-ES"/>
        </a:p>
      </dgm:t>
    </dgm:pt>
    <dgm:pt modelId="{942B499E-122D-4430-9CC3-B0D9331425FF}">
      <dgm:prSet/>
      <dgm:spPr/>
      <dgm:t>
        <a:bodyPr/>
        <a:lstStyle/>
        <a:p>
          <a:r>
            <a:rPr lang="en-US" b="0" i="0"/>
            <a:t>Secure and encrypted connection to the database.</a:t>
          </a:r>
          <a:endParaRPr lang="en-US"/>
        </a:p>
      </dgm:t>
    </dgm:pt>
    <dgm:pt modelId="{F865788F-02AD-4B20-B053-A8B5463BBA7F}" type="parTrans" cxnId="{C2106803-6217-442E-BEC0-AE7C177DE9F4}">
      <dgm:prSet/>
      <dgm:spPr/>
      <dgm:t>
        <a:bodyPr/>
        <a:lstStyle/>
        <a:p>
          <a:endParaRPr lang="es-ES"/>
        </a:p>
      </dgm:t>
    </dgm:pt>
    <dgm:pt modelId="{B3FC096E-C7AF-463F-B5A8-615EEAA675C7}" type="sibTrans" cxnId="{C2106803-6217-442E-BEC0-AE7C177DE9F4}">
      <dgm:prSet/>
      <dgm:spPr/>
      <dgm:t>
        <a:bodyPr/>
        <a:lstStyle/>
        <a:p>
          <a:endParaRPr lang="es-ES"/>
        </a:p>
      </dgm:t>
    </dgm:pt>
    <dgm:pt modelId="{36976A8F-2472-4AD0-B00D-16C77D7EFDFB}">
      <dgm:prSet/>
      <dgm:spPr/>
      <dgm:t>
        <a:bodyPr/>
        <a:lstStyle/>
        <a:p>
          <a:r>
            <a:rPr lang="en-US" b="0" i="0"/>
            <a:t>Queries to the database to check criminal histories.</a:t>
          </a:r>
          <a:endParaRPr lang="en-US"/>
        </a:p>
      </dgm:t>
    </dgm:pt>
    <dgm:pt modelId="{87B137CD-BF8F-474C-B73B-FD837D92ACA0}" type="parTrans" cxnId="{3C3A8531-91B2-4E96-B8C6-C86993AB0CFE}">
      <dgm:prSet/>
      <dgm:spPr/>
      <dgm:t>
        <a:bodyPr/>
        <a:lstStyle/>
        <a:p>
          <a:endParaRPr lang="es-ES"/>
        </a:p>
      </dgm:t>
    </dgm:pt>
    <dgm:pt modelId="{68F13EB1-376F-4427-AF38-A20A71A830E7}" type="sibTrans" cxnId="{3C3A8531-91B2-4E96-B8C6-C86993AB0CFE}">
      <dgm:prSet/>
      <dgm:spPr/>
      <dgm:t>
        <a:bodyPr/>
        <a:lstStyle/>
        <a:p>
          <a:endParaRPr lang="es-ES"/>
        </a:p>
      </dgm:t>
    </dgm:pt>
    <dgm:pt modelId="{000B0EA3-EC35-46F8-9FD2-74C03311D56B}">
      <dgm:prSet/>
      <dgm:spPr/>
      <dgm:t>
        <a:bodyPr/>
        <a:lstStyle/>
        <a:p>
          <a:r>
            <a:rPr lang="en-US" b="0" i="0"/>
            <a:t>Database updates with new criminal behavior cases.</a:t>
          </a:r>
          <a:endParaRPr lang="en-US"/>
        </a:p>
      </dgm:t>
    </dgm:pt>
    <dgm:pt modelId="{680A9BA1-300A-456D-A2FA-9B8388CC0551}" type="parTrans" cxnId="{17CB742C-7891-45DB-8505-779A3D112CD8}">
      <dgm:prSet/>
      <dgm:spPr/>
      <dgm:t>
        <a:bodyPr/>
        <a:lstStyle/>
        <a:p>
          <a:endParaRPr lang="es-ES"/>
        </a:p>
      </dgm:t>
    </dgm:pt>
    <dgm:pt modelId="{6ADF8B75-C43D-473E-A0B8-265AE025AF0A}" type="sibTrans" cxnId="{17CB742C-7891-45DB-8505-779A3D112CD8}">
      <dgm:prSet/>
      <dgm:spPr/>
      <dgm:t>
        <a:bodyPr/>
        <a:lstStyle/>
        <a:p>
          <a:endParaRPr lang="es-ES"/>
        </a:p>
      </dgm:t>
    </dgm:pt>
    <dgm:pt modelId="{769A1274-8EC0-4CCE-B12E-85A8B79BDD83}">
      <dgm:prSet phldrT="[Texto]"/>
      <dgm:spPr/>
      <dgm:t>
        <a:bodyPr/>
        <a:lstStyle/>
        <a:p>
          <a:r>
            <a:rPr lang="es-ES" b="1" i="0" dirty="0" err="1"/>
            <a:t>User</a:t>
          </a:r>
          <a:r>
            <a:rPr lang="es-ES" b="1" i="0" dirty="0"/>
            <a:t> Interface (UI)</a:t>
          </a:r>
          <a:endParaRPr lang="es-ES" dirty="0"/>
        </a:p>
      </dgm:t>
    </dgm:pt>
    <dgm:pt modelId="{49CDEE93-FD6B-4439-9355-AD897CEF0ADD}" type="sibTrans" cxnId="{C875335C-C6A7-4373-90DC-5CA352080693}">
      <dgm:prSet/>
      <dgm:spPr/>
      <dgm:t>
        <a:bodyPr/>
        <a:lstStyle/>
        <a:p>
          <a:endParaRPr lang="es-ES"/>
        </a:p>
      </dgm:t>
    </dgm:pt>
    <dgm:pt modelId="{F5C78D30-E3DC-4340-857A-02A0F1FB5AF1}" type="parTrans" cxnId="{C875335C-C6A7-4373-90DC-5CA352080693}">
      <dgm:prSet/>
      <dgm:spPr/>
      <dgm:t>
        <a:bodyPr/>
        <a:lstStyle/>
        <a:p>
          <a:endParaRPr lang="es-ES"/>
        </a:p>
      </dgm:t>
    </dgm:pt>
    <dgm:pt modelId="{A1932A45-C098-4259-AF95-52872DFA9C54}" type="pres">
      <dgm:prSet presAssocID="{597E42B2-FA78-4EA5-9792-8A798E77BF3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26CECF6-6F48-4F0D-97EF-AE400839DFCC}" type="pres">
      <dgm:prSet presAssocID="{1149461B-EE08-421F-AF55-D802D1BF13B1}" presName="root" presStyleCnt="0"/>
      <dgm:spPr/>
    </dgm:pt>
    <dgm:pt modelId="{49006D7B-1C4B-4D17-A6CD-125CBFD99038}" type="pres">
      <dgm:prSet presAssocID="{1149461B-EE08-421F-AF55-D802D1BF13B1}" presName="rootComposite" presStyleCnt="0"/>
      <dgm:spPr/>
    </dgm:pt>
    <dgm:pt modelId="{989C7076-C5DE-4387-8C56-C6D7FB1C4E22}" type="pres">
      <dgm:prSet presAssocID="{1149461B-EE08-421F-AF55-D802D1BF13B1}" presName="rootText" presStyleLbl="node1" presStyleIdx="0" presStyleCnt="5"/>
      <dgm:spPr/>
    </dgm:pt>
    <dgm:pt modelId="{BCAF2D68-AC70-4DA9-B3B5-4CEEC742E67C}" type="pres">
      <dgm:prSet presAssocID="{1149461B-EE08-421F-AF55-D802D1BF13B1}" presName="rootConnector" presStyleLbl="node1" presStyleIdx="0" presStyleCnt="5"/>
      <dgm:spPr/>
    </dgm:pt>
    <dgm:pt modelId="{0D166265-3E7B-4FC8-861A-0CD6F3BC7348}" type="pres">
      <dgm:prSet presAssocID="{1149461B-EE08-421F-AF55-D802D1BF13B1}" presName="childShape" presStyleCnt="0"/>
      <dgm:spPr/>
    </dgm:pt>
    <dgm:pt modelId="{DCAC242A-AD91-41DD-B9D1-9190868E027F}" type="pres">
      <dgm:prSet presAssocID="{19B13CA8-5B77-4F13-A6D9-3875B550EBC2}" presName="Name13" presStyleLbl="parChTrans1D2" presStyleIdx="0" presStyleCnt="15"/>
      <dgm:spPr/>
    </dgm:pt>
    <dgm:pt modelId="{6CB87932-ACAD-46F8-8209-63F46985B60B}" type="pres">
      <dgm:prSet presAssocID="{AA8B645F-B29D-410D-9324-C837F3544D4C}" presName="childText" presStyleLbl="bgAcc1" presStyleIdx="0" presStyleCnt="15">
        <dgm:presLayoutVars>
          <dgm:bulletEnabled val="1"/>
        </dgm:presLayoutVars>
      </dgm:prSet>
      <dgm:spPr/>
    </dgm:pt>
    <dgm:pt modelId="{ACDD67FC-B83B-454D-90AE-037508312DA4}" type="pres">
      <dgm:prSet presAssocID="{EA02A4FB-C837-4C60-95FD-ECCF64918D1F}" presName="Name13" presStyleLbl="parChTrans1D2" presStyleIdx="1" presStyleCnt="15"/>
      <dgm:spPr/>
    </dgm:pt>
    <dgm:pt modelId="{6A5A71A7-0895-4B4D-90F1-587D0A0E0694}" type="pres">
      <dgm:prSet presAssocID="{7B32BD99-51F8-44D8-B274-E139EA093420}" presName="childText" presStyleLbl="bgAcc1" presStyleIdx="1" presStyleCnt="15">
        <dgm:presLayoutVars>
          <dgm:bulletEnabled val="1"/>
        </dgm:presLayoutVars>
      </dgm:prSet>
      <dgm:spPr/>
    </dgm:pt>
    <dgm:pt modelId="{7A35F579-345E-44EE-B299-1C347D15EDBB}" type="pres">
      <dgm:prSet presAssocID="{340D54DF-ABF8-4E1E-8BBC-9F9FBBCDF1F6}" presName="Name13" presStyleLbl="parChTrans1D2" presStyleIdx="2" presStyleCnt="15"/>
      <dgm:spPr/>
    </dgm:pt>
    <dgm:pt modelId="{0751DAEF-F015-44F5-8E38-41655F2AFF13}" type="pres">
      <dgm:prSet presAssocID="{1238A360-AF49-434D-8ECC-E0CC0DA21E50}" presName="childText" presStyleLbl="bgAcc1" presStyleIdx="2" presStyleCnt="15">
        <dgm:presLayoutVars>
          <dgm:bulletEnabled val="1"/>
        </dgm:presLayoutVars>
      </dgm:prSet>
      <dgm:spPr/>
    </dgm:pt>
    <dgm:pt modelId="{E215EFDF-1728-456F-9E95-817D96E9F932}" type="pres">
      <dgm:prSet presAssocID="{769A1274-8EC0-4CCE-B12E-85A8B79BDD83}" presName="root" presStyleCnt="0"/>
      <dgm:spPr/>
    </dgm:pt>
    <dgm:pt modelId="{70EA1CBF-89B7-48B2-8AB5-CBC93B6A2888}" type="pres">
      <dgm:prSet presAssocID="{769A1274-8EC0-4CCE-B12E-85A8B79BDD83}" presName="rootComposite" presStyleCnt="0"/>
      <dgm:spPr/>
    </dgm:pt>
    <dgm:pt modelId="{3645E576-F145-4314-84CD-8CA0920A677E}" type="pres">
      <dgm:prSet presAssocID="{769A1274-8EC0-4CCE-B12E-85A8B79BDD83}" presName="rootText" presStyleLbl="node1" presStyleIdx="1" presStyleCnt="5"/>
      <dgm:spPr/>
    </dgm:pt>
    <dgm:pt modelId="{90D61D2D-9D35-4853-9540-73C67D5812A9}" type="pres">
      <dgm:prSet presAssocID="{769A1274-8EC0-4CCE-B12E-85A8B79BDD83}" presName="rootConnector" presStyleLbl="node1" presStyleIdx="1" presStyleCnt="5"/>
      <dgm:spPr/>
    </dgm:pt>
    <dgm:pt modelId="{55AA595E-134A-4B03-A926-99DD2B7D0CD6}" type="pres">
      <dgm:prSet presAssocID="{769A1274-8EC0-4CCE-B12E-85A8B79BDD83}" presName="childShape" presStyleCnt="0"/>
      <dgm:spPr/>
    </dgm:pt>
    <dgm:pt modelId="{1C8CB971-0F2C-4D67-BD65-1C28BD33B89A}" type="pres">
      <dgm:prSet presAssocID="{2BE75131-BA25-42D1-8F03-F0D5AFF18607}" presName="Name13" presStyleLbl="parChTrans1D2" presStyleIdx="3" presStyleCnt="15"/>
      <dgm:spPr/>
    </dgm:pt>
    <dgm:pt modelId="{0AF27612-9603-41EB-8A53-17B9510EEAC6}" type="pres">
      <dgm:prSet presAssocID="{F4591846-BF2F-4441-A7BA-E5210F0EC6B7}" presName="childText" presStyleLbl="bgAcc1" presStyleIdx="3" presStyleCnt="15">
        <dgm:presLayoutVars>
          <dgm:bulletEnabled val="1"/>
        </dgm:presLayoutVars>
      </dgm:prSet>
      <dgm:spPr/>
    </dgm:pt>
    <dgm:pt modelId="{A3AE714A-CF51-43EB-A198-9EC15795DD12}" type="pres">
      <dgm:prSet presAssocID="{59E2697C-3417-4B17-A1F5-DE0B924CA392}" presName="Name13" presStyleLbl="parChTrans1D2" presStyleIdx="4" presStyleCnt="15"/>
      <dgm:spPr/>
    </dgm:pt>
    <dgm:pt modelId="{3BA484D5-EB23-4228-B24C-570CA04FF932}" type="pres">
      <dgm:prSet presAssocID="{72A8BBED-FA08-401A-A79F-433C4F942112}" presName="childText" presStyleLbl="bgAcc1" presStyleIdx="4" presStyleCnt="15">
        <dgm:presLayoutVars>
          <dgm:bulletEnabled val="1"/>
        </dgm:presLayoutVars>
      </dgm:prSet>
      <dgm:spPr/>
    </dgm:pt>
    <dgm:pt modelId="{553937B1-82C9-4555-AA6E-4FDD6AAD2CA0}" type="pres">
      <dgm:prSet presAssocID="{22545FE6-90A3-4F39-A3ED-FEFD1E685770}" presName="Name13" presStyleLbl="parChTrans1D2" presStyleIdx="5" presStyleCnt="15"/>
      <dgm:spPr/>
    </dgm:pt>
    <dgm:pt modelId="{D6A8F732-FD74-4C8A-A4A5-F1B2173E8C5D}" type="pres">
      <dgm:prSet presAssocID="{47D1F212-3908-4014-A889-4BEB59C58841}" presName="childText" presStyleLbl="bgAcc1" presStyleIdx="5" presStyleCnt="15">
        <dgm:presLayoutVars>
          <dgm:bulletEnabled val="1"/>
        </dgm:presLayoutVars>
      </dgm:prSet>
      <dgm:spPr/>
    </dgm:pt>
    <dgm:pt modelId="{97A5B0DC-0B67-4C01-B63C-7BE20DBAB7EB}" type="pres">
      <dgm:prSet presAssocID="{6BC438F5-8965-450D-A457-4AD92BC4814C}" presName="root" presStyleCnt="0"/>
      <dgm:spPr/>
    </dgm:pt>
    <dgm:pt modelId="{44F9A86B-10BE-447E-85B3-398A6009F18B}" type="pres">
      <dgm:prSet presAssocID="{6BC438F5-8965-450D-A457-4AD92BC4814C}" presName="rootComposite" presStyleCnt="0"/>
      <dgm:spPr/>
    </dgm:pt>
    <dgm:pt modelId="{9E887B51-C5E8-4DA1-ADF8-5517DB1993BF}" type="pres">
      <dgm:prSet presAssocID="{6BC438F5-8965-450D-A457-4AD92BC4814C}" presName="rootText" presStyleLbl="node1" presStyleIdx="2" presStyleCnt="5"/>
      <dgm:spPr/>
    </dgm:pt>
    <dgm:pt modelId="{ADECE65D-DDC8-45D2-9B2B-2605DB3B2D0D}" type="pres">
      <dgm:prSet presAssocID="{6BC438F5-8965-450D-A457-4AD92BC4814C}" presName="rootConnector" presStyleLbl="node1" presStyleIdx="2" presStyleCnt="5"/>
      <dgm:spPr/>
    </dgm:pt>
    <dgm:pt modelId="{16F64777-288D-4BBA-AD89-3A7464E340E0}" type="pres">
      <dgm:prSet presAssocID="{6BC438F5-8965-450D-A457-4AD92BC4814C}" presName="childShape" presStyleCnt="0"/>
      <dgm:spPr/>
    </dgm:pt>
    <dgm:pt modelId="{AB081ED0-5997-4554-B9E4-E90D5E863E68}" type="pres">
      <dgm:prSet presAssocID="{439270F5-59E1-42C9-9A2A-6814746DD2B8}" presName="Name13" presStyleLbl="parChTrans1D2" presStyleIdx="6" presStyleCnt="15"/>
      <dgm:spPr/>
    </dgm:pt>
    <dgm:pt modelId="{F3D86F34-1A62-4546-A016-258AEDA52696}" type="pres">
      <dgm:prSet presAssocID="{67B46542-D2A7-42DC-9B7C-8515667F75D8}" presName="childText" presStyleLbl="bgAcc1" presStyleIdx="6" presStyleCnt="15">
        <dgm:presLayoutVars>
          <dgm:bulletEnabled val="1"/>
        </dgm:presLayoutVars>
      </dgm:prSet>
      <dgm:spPr/>
    </dgm:pt>
    <dgm:pt modelId="{52C1D183-8D3B-487B-9E3B-FB276E424A4B}" type="pres">
      <dgm:prSet presAssocID="{06BB00A0-5053-4737-A596-8E3F1F5CC2AA}" presName="Name13" presStyleLbl="parChTrans1D2" presStyleIdx="7" presStyleCnt="15"/>
      <dgm:spPr/>
    </dgm:pt>
    <dgm:pt modelId="{FEDB1CDF-9CE3-4BFD-B92C-FC001A830180}" type="pres">
      <dgm:prSet presAssocID="{8A403555-3E6F-4F55-B5DE-35DE657AA0F1}" presName="childText" presStyleLbl="bgAcc1" presStyleIdx="7" presStyleCnt="15">
        <dgm:presLayoutVars>
          <dgm:bulletEnabled val="1"/>
        </dgm:presLayoutVars>
      </dgm:prSet>
      <dgm:spPr/>
    </dgm:pt>
    <dgm:pt modelId="{843EE841-FEE7-4A94-B60A-12CE562934DD}" type="pres">
      <dgm:prSet presAssocID="{D38386D3-8999-40E6-8FDC-AF7D23AADDCD}" presName="Name13" presStyleLbl="parChTrans1D2" presStyleIdx="8" presStyleCnt="15"/>
      <dgm:spPr/>
    </dgm:pt>
    <dgm:pt modelId="{5066F42E-2BAE-4E37-BE38-48C1CA1965E0}" type="pres">
      <dgm:prSet presAssocID="{02C5B9F7-AB36-4151-B6D5-5E7B5A07F63F}" presName="childText" presStyleLbl="bgAcc1" presStyleIdx="8" presStyleCnt="15">
        <dgm:presLayoutVars>
          <dgm:bulletEnabled val="1"/>
        </dgm:presLayoutVars>
      </dgm:prSet>
      <dgm:spPr/>
    </dgm:pt>
    <dgm:pt modelId="{34F02023-D488-421A-98A5-D468959CB6C3}" type="pres">
      <dgm:prSet presAssocID="{70C7527A-6C1D-4B93-B8F1-F422755CE24B}" presName="root" presStyleCnt="0"/>
      <dgm:spPr/>
    </dgm:pt>
    <dgm:pt modelId="{9E5F9482-1C3D-4135-B90E-BF685D283475}" type="pres">
      <dgm:prSet presAssocID="{70C7527A-6C1D-4B93-B8F1-F422755CE24B}" presName="rootComposite" presStyleCnt="0"/>
      <dgm:spPr/>
    </dgm:pt>
    <dgm:pt modelId="{1D8EA604-0EC0-44D6-B782-3CADFF9CA461}" type="pres">
      <dgm:prSet presAssocID="{70C7527A-6C1D-4B93-B8F1-F422755CE24B}" presName="rootText" presStyleLbl="node1" presStyleIdx="3" presStyleCnt="5"/>
      <dgm:spPr/>
    </dgm:pt>
    <dgm:pt modelId="{CB675D11-479E-4446-BBDC-353AB77D178A}" type="pres">
      <dgm:prSet presAssocID="{70C7527A-6C1D-4B93-B8F1-F422755CE24B}" presName="rootConnector" presStyleLbl="node1" presStyleIdx="3" presStyleCnt="5"/>
      <dgm:spPr/>
    </dgm:pt>
    <dgm:pt modelId="{1A475C73-7CB5-4FAB-A4DE-1158F6F189FE}" type="pres">
      <dgm:prSet presAssocID="{70C7527A-6C1D-4B93-B8F1-F422755CE24B}" presName="childShape" presStyleCnt="0"/>
      <dgm:spPr/>
    </dgm:pt>
    <dgm:pt modelId="{B0C4224B-E7BF-439B-AD60-ADB05FA7D4B9}" type="pres">
      <dgm:prSet presAssocID="{CBDD5FBF-1EDC-4477-8CE9-013895D2329B}" presName="Name13" presStyleLbl="parChTrans1D2" presStyleIdx="9" presStyleCnt="15"/>
      <dgm:spPr/>
    </dgm:pt>
    <dgm:pt modelId="{1EEAABED-4B7D-43EA-924A-322666C8AE5D}" type="pres">
      <dgm:prSet presAssocID="{E56F0ED4-629D-40E8-BF90-8FD101342D2A}" presName="childText" presStyleLbl="bgAcc1" presStyleIdx="9" presStyleCnt="15">
        <dgm:presLayoutVars>
          <dgm:bulletEnabled val="1"/>
        </dgm:presLayoutVars>
      </dgm:prSet>
      <dgm:spPr/>
    </dgm:pt>
    <dgm:pt modelId="{0D075078-62CB-4BDE-9F32-48C2A06C4CEB}" type="pres">
      <dgm:prSet presAssocID="{93B9775A-DDC8-41BC-BF52-D3F19AB69252}" presName="Name13" presStyleLbl="parChTrans1D2" presStyleIdx="10" presStyleCnt="15"/>
      <dgm:spPr/>
    </dgm:pt>
    <dgm:pt modelId="{D4E77E3C-5EC0-4C0A-957F-3478A7DC26E8}" type="pres">
      <dgm:prSet presAssocID="{652FCE0E-23AE-49E0-BA77-B4E28A091BA1}" presName="childText" presStyleLbl="bgAcc1" presStyleIdx="10" presStyleCnt="15">
        <dgm:presLayoutVars>
          <dgm:bulletEnabled val="1"/>
        </dgm:presLayoutVars>
      </dgm:prSet>
      <dgm:spPr/>
    </dgm:pt>
    <dgm:pt modelId="{E94D5D08-08C2-4443-A2C2-89286F2BD36B}" type="pres">
      <dgm:prSet presAssocID="{ED34F22E-BC7C-45AD-A02A-A950B29756F7}" presName="Name13" presStyleLbl="parChTrans1D2" presStyleIdx="11" presStyleCnt="15"/>
      <dgm:spPr/>
    </dgm:pt>
    <dgm:pt modelId="{1798EC15-93AF-4DA8-BB55-7D5C587B52E5}" type="pres">
      <dgm:prSet presAssocID="{E28040E6-D941-4EA4-9A0F-E1CA0CBFF7D3}" presName="childText" presStyleLbl="bgAcc1" presStyleIdx="11" presStyleCnt="15">
        <dgm:presLayoutVars>
          <dgm:bulletEnabled val="1"/>
        </dgm:presLayoutVars>
      </dgm:prSet>
      <dgm:spPr/>
    </dgm:pt>
    <dgm:pt modelId="{B172E10A-86D8-4BAC-B746-69FC31680764}" type="pres">
      <dgm:prSet presAssocID="{F4987D9F-9904-4ADC-8F19-B18F3F182885}" presName="root" presStyleCnt="0"/>
      <dgm:spPr/>
    </dgm:pt>
    <dgm:pt modelId="{AAFF7D69-E7E2-49F2-9B6E-45E128FE897C}" type="pres">
      <dgm:prSet presAssocID="{F4987D9F-9904-4ADC-8F19-B18F3F182885}" presName="rootComposite" presStyleCnt="0"/>
      <dgm:spPr/>
    </dgm:pt>
    <dgm:pt modelId="{FD2018FA-064D-4BC0-8C3D-6AE16184222D}" type="pres">
      <dgm:prSet presAssocID="{F4987D9F-9904-4ADC-8F19-B18F3F182885}" presName="rootText" presStyleLbl="node1" presStyleIdx="4" presStyleCnt="5"/>
      <dgm:spPr/>
    </dgm:pt>
    <dgm:pt modelId="{4E4FAA35-E19D-47C4-ACFE-D16106946FCE}" type="pres">
      <dgm:prSet presAssocID="{F4987D9F-9904-4ADC-8F19-B18F3F182885}" presName="rootConnector" presStyleLbl="node1" presStyleIdx="4" presStyleCnt="5"/>
      <dgm:spPr/>
    </dgm:pt>
    <dgm:pt modelId="{09FEEB06-7301-439B-AE57-8F82CFC62992}" type="pres">
      <dgm:prSet presAssocID="{F4987D9F-9904-4ADC-8F19-B18F3F182885}" presName="childShape" presStyleCnt="0"/>
      <dgm:spPr/>
    </dgm:pt>
    <dgm:pt modelId="{FD6F8199-90DC-440D-BF5A-D591ECC4AC5B}" type="pres">
      <dgm:prSet presAssocID="{680A9BA1-300A-456D-A2FA-9B8388CC0551}" presName="Name13" presStyleLbl="parChTrans1D2" presStyleIdx="12" presStyleCnt="15"/>
      <dgm:spPr/>
    </dgm:pt>
    <dgm:pt modelId="{ACF40C14-FBE9-45F3-A70B-16EBACD55D37}" type="pres">
      <dgm:prSet presAssocID="{000B0EA3-EC35-46F8-9FD2-74C03311D56B}" presName="childText" presStyleLbl="bgAcc1" presStyleIdx="12" presStyleCnt="15">
        <dgm:presLayoutVars>
          <dgm:bulletEnabled val="1"/>
        </dgm:presLayoutVars>
      </dgm:prSet>
      <dgm:spPr/>
    </dgm:pt>
    <dgm:pt modelId="{DA024EBB-6E8A-4D60-B3F8-03284BE1348E}" type="pres">
      <dgm:prSet presAssocID="{87B137CD-BF8F-474C-B73B-FD837D92ACA0}" presName="Name13" presStyleLbl="parChTrans1D2" presStyleIdx="13" presStyleCnt="15"/>
      <dgm:spPr/>
    </dgm:pt>
    <dgm:pt modelId="{9E0AF17D-D2DF-4F74-9CF5-3E41FB0B9FEB}" type="pres">
      <dgm:prSet presAssocID="{36976A8F-2472-4AD0-B00D-16C77D7EFDFB}" presName="childText" presStyleLbl="bgAcc1" presStyleIdx="13" presStyleCnt="15">
        <dgm:presLayoutVars>
          <dgm:bulletEnabled val="1"/>
        </dgm:presLayoutVars>
      </dgm:prSet>
      <dgm:spPr/>
    </dgm:pt>
    <dgm:pt modelId="{E9026189-7758-442C-8178-33E2B23E7F15}" type="pres">
      <dgm:prSet presAssocID="{F865788F-02AD-4B20-B053-A8B5463BBA7F}" presName="Name13" presStyleLbl="parChTrans1D2" presStyleIdx="14" presStyleCnt="15"/>
      <dgm:spPr/>
    </dgm:pt>
    <dgm:pt modelId="{C5C502AD-6BB2-4EB5-9904-00B3E50D3E49}" type="pres">
      <dgm:prSet presAssocID="{942B499E-122D-4430-9CC3-B0D9331425FF}" presName="childText" presStyleLbl="bgAcc1" presStyleIdx="14" presStyleCnt="15">
        <dgm:presLayoutVars>
          <dgm:bulletEnabled val="1"/>
        </dgm:presLayoutVars>
      </dgm:prSet>
      <dgm:spPr/>
    </dgm:pt>
  </dgm:ptLst>
  <dgm:cxnLst>
    <dgm:cxn modelId="{D44FC601-7E63-425C-A61B-D1F2F3088178}" type="presOf" srcId="{93B9775A-DDC8-41BC-BF52-D3F19AB69252}" destId="{0D075078-62CB-4BDE-9F32-48C2A06C4CEB}" srcOrd="0" destOrd="0" presId="urn:microsoft.com/office/officeart/2005/8/layout/hierarchy3"/>
    <dgm:cxn modelId="{C2106803-6217-442E-BEC0-AE7C177DE9F4}" srcId="{F4987D9F-9904-4ADC-8F19-B18F3F182885}" destId="{942B499E-122D-4430-9CC3-B0D9331425FF}" srcOrd="2" destOrd="0" parTransId="{F865788F-02AD-4B20-B053-A8B5463BBA7F}" sibTransId="{B3FC096E-C7AF-463F-B5A8-615EEAA675C7}"/>
    <dgm:cxn modelId="{34D34304-5A3C-4D32-B5EA-BE29C03A882C}" srcId="{769A1274-8EC0-4CCE-B12E-85A8B79BDD83}" destId="{47D1F212-3908-4014-A889-4BEB59C58841}" srcOrd="2" destOrd="0" parTransId="{22545FE6-90A3-4F39-A3ED-FEFD1E685770}" sibTransId="{2C1CCFDB-42C6-45B2-B4F8-E8A8EC16DB1A}"/>
    <dgm:cxn modelId="{6E417804-9572-4C88-83A7-045B1BE60E87}" srcId="{597E42B2-FA78-4EA5-9792-8A798E77BF30}" destId="{F4987D9F-9904-4ADC-8F19-B18F3F182885}" srcOrd="4" destOrd="0" parTransId="{ED028D84-19A9-4EA7-BA2F-18ECBA7E07A8}" sibTransId="{5ABC5CD0-5316-4083-B83F-78FEE6442C8E}"/>
    <dgm:cxn modelId="{5256050E-537A-4213-A5FE-903679BA12A1}" srcId="{6BC438F5-8965-450D-A457-4AD92BC4814C}" destId="{8A403555-3E6F-4F55-B5DE-35DE657AA0F1}" srcOrd="1" destOrd="0" parTransId="{06BB00A0-5053-4737-A596-8E3F1F5CC2AA}" sibTransId="{BD6D0ED6-5CA8-416C-A255-EA92D1ADDC8A}"/>
    <dgm:cxn modelId="{8A2AEB0F-CDA5-46AC-B9CA-927C7EAA61AC}" type="presOf" srcId="{F4987D9F-9904-4ADC-8F19-B18F3F182885}" destId="{4E4FAA35-E19D-47C4-ACFE-D16106946FCE}" srcOrd="1" destOrd="0" presId="urn:microsoft.com/office/officeart/2005/8/layout/hierarchy3"/>
    <dgm:cxn modelId="{F5D54915-99C6-44D5-9DF6-912BBFD8BD61}" type="presOf" srcId="{06BB00A0-5053-4737-A596-8E3F1F5CC2AA}" destId="{52C1D183-8D3B-487B-9E3B-FB276E424A4B}" srcOrd="0" destOrd="0" presId="urn:microsoft.com/office/officeart/2005/8/layout/hierarchy3"/>
    <dgm:cxn modelId="{DB92BE20-1536-4DD9-ADA9-896EA9B23E2E}" type="presOf" srcId="{70C7527A-6C1D-4B93-B8F1-F422755CE24B}" destId="{CB675D11-479E-4446-BBDC-353AB77D178A}" srcOrd="1" destOrd="0" presId="urn:microsoft.com/office/officeart/2005/8/layout/hierarchy3"/>
    <dgm:cxn modelId="{17CB742C-7891-45DB-8505-779A3D112CD8}" srcId="{F4987D9F-9904-4ADC-8F19-B18F3F182885}" destId="{000B0EA3-EC35-46F8-9FD2-74C03311D56B}" srcOrd="0" destOrd="0" parTransId="{680A9BA1-300A-456D-A2FA-9B8388CC0551}" sibTransId="{6ADF8B75-C43D-473E-A0B8-265AE025AF0A}"/>
    <dgm:cxn modelId="{0FDE5D2F-D7BF-44F2-BA04-E507BDFDE950}" srcId="{597E42B2-FA78-4EA5-9792-8A798E77BF30}" destId="{70C7527A-6C1D-4B93-B8F1-F422755CE24B}" srcOrd="3" destOrd="0" parTransId="{262D4392-AA33-4850-AF3D-B8C2A6FCEC44}" sibTransId="{23B9DF38-EE05-4DED-AA4C-686B0E902EB1}"/>
    <dgm:cxn modelId="{3C3A8531-91B2-4E96-B8C6-C86993AB0CFE}" srcId="{F4987D9F-9904-4ADC-8F19-B18F3F182885}" destId="{36976A8F-2472-4AD0-B00D-16C77D7EFDFB}" srcOrd="1" destOrd="0" parTransId="{87B137CD-BF8F-474C-B73B-FD837D92ACA0}" sibTransId="{68F13EB1-376F-4427-AF38-A20A71A830E7}"/>
    <dgm:cxn modelId="{901A1439-71D2-4F50-8816-00B431BB184A}" type="presOf" srcId="{F4591846-BF2F-4441-A7BA-E5210F0EC6B7}" destId="{0AF27612-9603-41EB-8A53-17B9510EEAC6}" srcOrd="0" destOrd="0" presId="urn:microsoft.com/office/officeart/2005/8/layout/hierarchy3"/>
    <dgm:cxn modelId="{C875335C-C6A7-4373-90DC-5CA352080693}" srcId="{597E42B2-FA78-4EA5-9792-8A798E77BF30}" destId="{769A1274-8EC0-4CCE-B12E-85A8B79BDD83}" srcOrd="1" destOrd="0" parTransId="{F5C78D30-E3DC-4340-857A-02A0F1FB5AF1}" sibTransId="{49CDEE93-FD6B-4439-9355-AD897CEF0ADD}"/>
    <dgm:cxn modelId="{07D0F55F-3CE1-471C-AAAF-F6AFA7E9E4F1}" type="presOf" srcId="{1149461B-EE08-421F-AF55-D802D1BF13B1}" destId="{989C7076-C5DE-4387-8C56-C6D7FB1C4E22}" srcOrd="0" destOrd="0" presId="urn:microsoft.com/office/officeart/2005/8/layout/hierarchy3"/>
    <dgm:cxn modelId="{327D3764-D735-4A85-A3AC-EA83D8D52CE9}" type="presOf" srcId="{72A8BBED-FA08-401A-A79F-433C4F942112}" destId="{3BA484D5-EB23-4228-B24C-570CA04FF932}" srcOrd="0" destOrd="0" presId="urn:microsoft.com/office/officeart/2005/8/layout/hierarchy3"/>
    <dgm:cxn modelId="{5721D767-CE7F-4EA5-8D95-97B7A13835CC}" type="presOf" srcId="{70C7527A-6C1D-4B93-B8F1-F422755CE24B}" destId="{1D8EA604-0EC0-44D6-B782-3CADFF9CA461}" srcOrd="0" destOrd="0" presId="urn:microsoft.com/office/officeart/2005/8/layout/hierarchy3"/>
    <dgm:cxn modelId="{2AC3AD49-E624-4AFA-BD51-B723C2DC745D}" srcId="{1149461B-EE08-421F-AF55-D802D1BF13B1}" destId="{7B32BD99-51F8-44D8-B274-E139EA093420}" srcOrd="1" destOrd="0" parTransId="{EA02A4FB-C837-4C60-95FD-ECCF64918D1F}" sibTransId="{1A61A066-67D8-4596-8A83-8311E82C9397}"/>
    <dgm:cxn modelId="{A204B849-5A8D-4DF8-B2B4-AD6141F7EF1C}" type="presOf" srcId="{E56F0ED4-629D-40E8-BF90-8FD101342D2A}" destId="{1EEAABED-4B7D-43EA-924A-322666C8AE5D}" srcOrd="0" destOrd="0" presId="urn:microsoft.com/office/officeart/2005/8/layout/hierarchy3"/>
    <dgm:cxn modelId="{F395A96A-2FE4-4E67-90E3-FD3647F7133A}" type="presOf" srcId="{597E42B2-FA78-4EA5-9792-8A798E77BF30}" destId="{A1932A45-C098-4259-AF95-52872DFA9C54}" srcOrd="0" destOrd="0" presId="urn:microsoft.com/office/officeart/2005/8/layout/hierarchy3"/>
    <dgm:cxn modelId="{9731646B-7D3D-450D-B8F2-48745E9724D8}" type="presOf" srcId="{59E2697C-3417-4B17-A1F5-DE0B924CA392}" destId="{A3AE714A-CF51-43EB-A198-9EC15795DD12}" srcOrd="0" destOrd="0" presId="urn:microsoft.com/office/officeart/2005/8/layout/hierarchy3"/>
    <dgm:cxn modelId="{17DD9952-2AAA-4D90-8BE8-7869C9112F58}" srcId="{70C7527A-6C1D-4B93-B8F1-F422755CE24B}" destId="{E28040E6-D941-4EA4-9A0F-E1CA0CBFF7D3}" srcOrd="2" destOrd="0" parTransId="{ED34F22E-BC7C-45AD-A02A-A950B29756F7}" sibTransId="{7567B6CB-A7D2-497D-BE90-07C2FDACED2D}"/>
    <dgm:cxn modelId="{22D31A74-AA43-4297-97DB-7454D68DD33B}" srcId="{70C7527A-6C1D-4B93-B8F1-F422755CE24B}" destId="{E56F0ED4-629D-40E8-BF90-8FD101342D2A}" srcOrd="0" destOrd="0" parTransId="{CBDD5FBF-1EDC-4477-8CE9-013895D2329B}" sibTransId="{DB9CFBF2-585F-4687-9319-80E4D78FFB01}"/>
    <dgm:cxn modelId="{9EF95F74-8F63-4AAF-BE4C-C663B6B75304}" type="presOf" srcId="{340D54DF-ABF8-4E1E-8BBC-9F9FBBCDF1F6}" destId="{7A35F579-345E-44EE-B299-1C347D15EDBB}" srcOrd="0" destOrd="0" presId="urn:microsoft.com/office/officeart/2005/8/layout/hierarchy3"/>
    <dgm:cxn modelId="{0D553955-8BA6-446B-86F7-28DE1E1219AD}" type="presOf" srcId="{22545FE6-90A3-4F39-A3ED-FEFD1E685770}" destId="{553937B1-82C9-4555-AA6E-4FDD6AAD2CA0}" srcOrd="0" destOrd="0" presId="urn:microsoft.com/office/officeart/2005/8/layout/hierarchy3"/>
    <dgm:cxn modelId="{CEFC3D57-2A12-477C-92AD-FD4746CD1C68}" type="presOf" srcId="{ED34F22E-BC7C-45AD-A02A-A950B29756F7}" destId="{E94D5D08-08C2-4443-A2C2-89286F2BD36B}" srcOrd="0" destOrd="0" presId="urn:microsoft.com/office/officeart/2005/8/layout/hierarchy3"/>
    <dgm:cxn modelId="{7B0F8A7A-6BD5-4AFE-8023-C4018B5D53E1}" type="presOf" srcId="{AA8B645F-B29D-410D-9324-C837F3544D4C}" destId="{6CB87932-ACAD-46F8-8209-63F46985B60B}" srcOrd="0" destOrd="0" presId="urn:microsoft.com/office/officeart/2005/8/layout/hierarchy3"/>
    <dgm:cxn modelId="{35388F5A-C5C8-4144-9299-5F58FD4B4618}" type="presOf" srcId="{D38386D3-8999-40E6-8FDC-AF7D23AADDCD}" destId="{843EE841-FEE7-4A94-B60A-12CE562934DD}" srcOrd="0" destOrd="0" presId="urn:microsoft.com/office/officeart/2005/8/layout/hierarchy3"/>
    <dgm:cxn modelId="{27BFBD7A-704C-4309-953B-F723DB3532EC}" type="presOf" srcId="{6BC438F5-8965-450D-A457-4AD92BC4814C}" destId="{ADECE65D-DDC8-45D2-9B2B-2605DB3B2D0D}" srcOrd="1" destOrd="0" presId="urn:microsoft.com/office/officeart/2005/8/layout/hierarchy3"/>
    <dgm:cxn modelId="{D853F87C-44E0-409A-B4F4-81B1759D82A8}" srcId="{1149461B-EE08-421F-AF55-D802D1BF13B1}" destId="{1238A360-AF49-434D-8ECC-E0CC0DA21E50}" srcOrd="2" destOrd="0" parTransId="{340D54DF-ABF8-4E1E-8BBC-9F9FBBCDF1F6}" sibTransId="{A7A84426-698F-414A-A05A-CCEB9354803F}"/>
    <dgm:cxn modelId="{A2997C81-0114-47E4-9B5B-84D90EBEE6D3}" type="presOf" srcId="{36976A8F-2472-4AD0-B00D-16C77D7EFDFB}" destId="{9E0AF17D-D2DF-4F74-9CF5-3E41FB0B9FEB}" srcOrd="0" destOrd="0" presId="urn:microsoft.com/office/officeart/2005/8/layout/hierarchy3"/>
    <dgm:cxn modelId="{82D1CE82-585E-4C66-A208-3A446BB2350A}" type="presOf" srcId="{67B46542-D2A7-42DC-9B7C-8515667F75D8}" destId="{F3D86F34-1A62-4546-A016-258AEDA52696}" srcOrd="0" destOrd="0" presId="urn:microsoft.com/office/officeart/2005/8/layout/hierarchy3"/>
    <dgm:cxn modelId="{82C20A86-06EB-4AE6-8CFF-FD27A69CEB14}" srcId="{597E42B2-FA78-4EA5-9792-8A798E77BF30}" destId="{1149461B-EE08-421F-AF55-D802D1BF13B1}" srcOrd="0" destOrd="0" parTransId="{BC07AAA7-4B17-460D-B2BE-1C5A45EAEB06}" sibTransId="{8357DA29-4059-4DCA-9C41-6C2D7C54B17E}"/>
    <dgm:cxn modelId="{91F1D88A-A14B-4777-9572-10329DEA14C6}" type="presOf" srcId="{F865788F-02AD-4B20-B053-A8B5463BBA7F}" destId="{E9026189-7758-442C-8178-33E2B23E7F15}" srcOrd="0" destOrd="0" presId="urn:microsoft.com/office/officeart/2005/8/layout/hierarchy3"/>
    <dgm:cxn modelId="{38F24491-A42D-4939-AE8B-BC5E37E33A1F}" type="presOf" srcId="{EA02A4FB-C837-4C60-95FD-ECCF64918D1F}" destId="{ACDD67FC-B83B-454D-90AE-037508312DA4}" srcOrd="0" destOrd="0" presId="urn:microsoft.com/office/officeart/2005/8/layout/hierarchy3"/>
    <dgm:cxn modelId="{28559E93-1A2E-46FF-8880-C1DFF4FD6770}" type="presOf" srcId="{680A9BA1-300A-456D-A2FA-9B8388CC0551}" destId="{FD6F8199-90DC-440D-BF5A-D591ECC4AC5B}" srcOrd="0" destOrd="0" presId="urn:microsoft.com/office/officeart/2005/8/layout/hierarchy3"/>
    <dgm:cxn modelId="{0027C494-7ACB-489D-ABB5-4C81917FC538}" type="presOf" srcId="{769A1274-8EC0-4CCE-B12E-85A8B79BDD83}" destId="{90D61D2D-9D35-4853-9540-73C67D5812A9}" srcOrd="1" destOrd="0" presId="urn:microsoft.com/office/officeart/2005/8/layout/hierarchy3"/>
    <dgm:cxn modelId="{59DA8C97-4F87-4108-B149-39190B0179FB}" srcId="{769A1274-8EC0-4CCE-B12E-85A8B79BDD83}" destId="{72A8BBED-FA08-401A-A79F-433C4F942112}" srcOrd="1" destOrd="0" parTransId="{59E2697C-3417-4B17-A1F5-DE0B924CA392}" sibTransId="{244AB020-55FC-4CEA-B615-B8D54E30A254}"/>
    <dgm:cxn modelId="{0AA5EC9A-F166-456E-85B2-FF2ECC0CF6FF}" type="presOf" srcId="{F4987D9F-9904-4ADC-8F19-B18F3F182885}" destId="{FD2018FA-064D-4BC0-8C3D-6AE16184222D}" srcOrd="0" destOrd="0" presId="urn:microsoft.com/office/officeart/2005/8/layout/hierarchy3"/>
    <dgm:cxn modelId="{1F85569D-9CB8-4509-B05C-22B1CAFB72E1}" type="presOf" srcId="{439270F5-59E1-42C9-9A2A-6814746DD2B8}" destId="{AB081ED0-5997-4554-B9E4-E90D5E863E68}" srcOrd="0" destOrd="0" presId="urn:microsoft.com/office/officeart/2005/8/layout/hierarchy3"/>
    <dgm:cxn modelId="{4DC8469E-7D25-40D9-B9D2-5C1EF4C79F36}" type="presOf" srcId="{2BE75131-BA25-42D1-8F03-F0D5AFF18607}" destId="{1C8CB971-0F2C-4D67-BD65-1C28BD33B89A}" srcOrd="0" destOrd="0" presId="urn:microsoft.com/office/officeart/2005/8/layout/hierarchy3"/>
    <dgm:cxn modelId="{786A8CAB-A613-40E8-AD2D-FE8350E67086}" type="presOf" srcId="{7B32BD99-51F8-44D8-B274-E139EA093420}" destId="{6A5A71A7-0895-4B4D-90F1-587D0A0E0694}" srcOrd="0" destOrd="0" presId="urn:microsoft.com/office/officeart/2005/8/layout/hierarchy3"/>
    <dgm:cxn modelId="{3BF78FB2-81F4-4BCC-92BE-BC727B0F4064}" srcId="{1149461B-EE08-421F-AF55-D802D1BF13B1}" destId="{AA8B645F-B29D-410D-9324-C837F3544D4C}" srcOrd="0" destOrd="0" parTransId="{19B13CA8-5B77-4F13-A6D9-3875B550EBC2}" sibTransId="{56003412-FA15-4CFD-9288-0CEF25848BFC}"/>
    <dgm:cxn modelId="{46394DB3-42CF-40A3-A72E-2C2692F8F56E}" srcId="{769A1274-8EC0-4CCE-B12E-85A8B79BDD83}" destId="{F4591846-BF2F-4441-A7BA-E5210F0EC6B7}" srcOrd="0" destOrd="0" parTransId="{2BE75131-BA25-42D1-8F03-F0D5AFF18607}" sibTransId="{91929D0B-42D9-4AE1-9C7C-DA7936F890BC}"/>
    <dgm:cxn modelId="{20BE57B4-DE96-4A94-BFE8-D0013A316B8C}" type="presOf" srcId="{769A1274-8EC0-4CCE-B12E-85A8B79BDD83}" destId="{3645E576-F145-4314-84CD-8CA0920A677E}" srcOrd="0" destOrd="0" presId="urn:microsoft.com/office/officeart/2005/8/layout/hierarchy3"/>
    <dgm:cxn modelId="{94C260B5-7EE1-4AF0-91C0-BEF8F14F5B25}" type="presOf" srcId="{CBDD5FBF-1EDC-4477-8CE9-013895D2329B}" destId="{B0C4224B-E7BF-439B-AD60-ADB05FA7D4B9}" srcOrd="0" destOrd="0" presId="urn:microsoft.com/office/officeart/2005/8/layout/hierarchy3"/>
    <dgm:cxn modelId="{14872CB6-8550-44E4-B32D-1BD86C2976CE}" srcId="{6BC438F5-8965-450D-A457-4AD92BC4814C}" destId="{67B46542-D2A7-42DC-9B7C-8515667F75D8}" srcOrd="0" destOrd="0" parTransId="{439270F5-59E1-42C9-9A2A-6814746DD2B8}" sibTransId="{F4949D38-B7FD-43AC-A609-42AB2A3E879F}"/>
    <dgm:cxn modelId="{91466ABB-BB94-4B97-9579-B7B263879E27}" srcId="{597E42B2-FA78-4EA5-9792-8A798E77BF30}" destId="{6BC438F5-8965-450D-A457-4AD92BC4814C}" srcOrd="2" destOrd="0" parTransId="{85BF563E-866A-48F7-852E-FBBC467A711E}" sibTransId="{B7DCC311-D771-4B0A-8110-1121C414A57E}"/>
    <dgm:cxn modelId="{828DD3BD-140D-4C78-9CAB-7D32B30322E6}" type="presOf" srcId="{000B0EA3-EC35-46F8-9FD2-74C03311D56B}" destId="{ACF40C14-FBE9-45F3-A70B-16EBACD55D37}" srcOrd="0" destOrd="0" presId="urn:microsoft.com/office/officeart/2005/8/layout/hierarchy3"/>
    <dgm:cxn modelId="{68A48ABE-02D4-42D1-8FFF-05FFB48CE4E4}" type="presOf" srcId="{02C5B9F7-AB36-4151-B6D5-5E7B5A07F63F}" destId="{5066F42E-2BAE-4E37-BE38-48C1CA1965E0}" srcOrd="0" destOrd="0" presId="urn:microsoft.com/office/officeart/2005/8/layout/hierarchy3"/>
    <dgm:cxn modelId="{AEE9B6BF-19A2-4CA9-8C25-3B6AE5C7F18F}" srcId="{70C7527A-6C1D-4B93-B8F1-F422755CE24B}" destId="{652FCE0E-23AE-49E0-BA77-B4E28A091BA1}" srcOrd="1" destOrd="0" parTransId="{93B9775A-DDC8-41BC-BF52-D3F19AB69252}" sibTransId="{8AF5CBD4-B23F-4959-B1EC-763AEC149C5D}"/>
    <dgm:cxn modelId="{89673BD0-637B-469D-A4D8-37A563B4F2BE}" type="presOf" srcId="{942B499E-122D-4430-9CC3-B0D9331425FF}" destId="{C5C502AD-6BB2-4EB5-9904-00B3E50D3E49}" srcOrd="0" destOrd="0" presId="urn:microsoft.com/office/officeart/2005/8/layout/hierarchy3"/>
    <dgm:cxn modelId="{4E3B9AD4-712E-47FF-92AA-A24A8FA7C4E9}" type="presOf" srcId="{652FCE0E-23AE-49E0-BA77-B4E28A091BA1}" destId="{D4E77E3C-5EC0-4C0A-957F-3478A7DC26E8}" srcOrd="0" destOrd="0" presId="urn:microsoft.com/office/officeart/2005/8/layout/hierarchy3"/>
    <dgm:cxn modelId="{E85C6BD6-E091-4EBF-B4ED-4133BBCE1C3E}" type="presOf" srcId="{6BC438F5-8965-450D-A457-4AD92BC4814C}" destId="{9E887B51-C5E8-4DA1-ADF8-5517DB1993BF}" srcOrd="0" destOrd="0" presId="urn:microsoft.com/office/officeart/2005/8/layout/hierarchy3"/>
    <dgm:cxn modelId="{54B11ADA-9FFD-4DE4-9EAE-8A50FF9926FC}" type="presOf" srcId="{1238A360-AF49-434D-8ECC-E0CC0DA21E50}" destId="{0751DAEF-F015-44F5-8E38-41655F2AFF13}" srcOrd="0" destOrd="0" presId="urn:microsoft.com/office/officeart/2005/8/layout/hierarchy3"/>
    <dgm:cxn modelId="{97B1D3E5-5720-470A-888C-4F6B398D46E8}" type="presOf" srcId="{47D1F212-3908-4014-A889-4BEB59C58841}" destId="{D6A8F732-FD74-4C8A-A4A5-F1B2173E8C5D}" srcOrd="0" destOrd="0" presId="urn:microsoft.com/office/officeart/2005/8/layout/hierarchy3"/>
    <dgm:cxn modelId="{8E5179EB-22C8-4B51-8A8E-594A088C4AFD}" type="presOf" srcId="{87B137CD-BF8F-474C-B73B-FD837D92ACA0}" destId="{DA024EBB-6E8A-4D60-B3F8-03284BE1348E}" srcOrd="0" destOrd="0" presId="urn:microsoft.com/office/officeart/2005/8/layout/hierarchy3"/>
    <dgm:cxn modelId="{FE1975F4-9E8C-4076-8BE3-ED0B1940B83C}" srcId="{6BC438F5-8965-450D-A457-4AD92BC4814C}" destId="{02C5B9F7-AB36-4151-B6D5-5E7B5A07F63F}" srcOrd="2" destOrd="0" parTransId="{D38386D3-8999-40E6-8FDC-AF7D23AADDCD}" sibTransId="{8DE9D752-E783-47AC-81AC-BC4819C57CDA}"/>
    <dgm:cxn modelId="{A761A5F6-0B89-48BD-B90C-B0B9A5C0A022}" type="presOf" srcId="{E28040E6-D941-4EA4-9A0F-E1CA0CBFF7D3}" destId="{1798EC15-93AF-4DA8-BB55-7D5C587B52E5}" srcOrd="0" destOrd="0" presId="urn:microsoft.com/office/officeart/2005/8/layout/hierarchy3"/>
    <dgm:cxn modelId="{70F4F6F6-3A74-44FE-A0E7-D972D777B727}" type="presOf" srcId="{19B13CA8-5B77-4F13-A6D9-3875B550EBC2}" destId="{DCAC242A-AD91-41DD-B9D1-9190868E027F}" srcOrd="0" destOrd="0" presId="urn:microsoft.com/office/officeart/2005/8/layout/hierarchy3"/>
    <dgm:cxn modelId="{289586F9-9417-44F5-80B3-E9EB08EFE951}" type="presOf" srcId="{1149461B-EE08-421F-AF55-D802D1BF13B1}" destId="{BCAF2D68-AC70-4DA9-B3B5-4CEEC742E67C}" srcOrd="1" destOrd="0" presId="urn:microsoft.com/office/officeart/2005/8/layout/hierarchy3"/>
    <dgm:cxn modelId="{E228F4FC-62CB-4617-B284-C2494C4AA836}" type="presOf" srcId="{8A403555-3E6F-4F55-B5DE-35DE657AA0F1}" destId="{FEDB1CDF-9CE3-4BFD-B92C-FC001A830180}" srcOrd="0" destOrd="0" presId="urn:microsoft.com/office/officeart/2005/8/layout/hierarchy3"/>
    <dgm:cxn modelId="{973D27B9-44EC-46A2-9268-96A8505749BA}" type="presParOf" srcId="{A1932A45-C098-4259-AF95-52872DFA9C54}" destId="{526CECF6-6F48-4F0D-97EF-AE400839DFCC}" srcOrd="0" destOrd="0" presId="urn:microsoft.com/office/officeart/2005/8/layout/hierarchy3"/>
    <dgm:cxn modelId="{861A5396-42E2-489E-A3B4-B13A80B03A48}" type="presParOf" srcId="{526CECF6-6F48-4F0D-97EF-AE400839DFCC}" destId="{49006D7B-1C4B-4D17-A6CD-125CBFD99038}" srcOrd="0" destOrd="0" presId="urn:microsoft.com/office/officeart/2005/8/layout/hierarchy3"/>
    <dgm:cxn modelId="{16CC997A-9524-41F8-A49F-3FA40F0220FD}" type="presParOf" srcId="{49006D7B-1C4B-4D17-A6CD-125CBFD99038}" destId="{989C7076-C5DE-4387-8C56-C6D7FB1C4E22}" srcOrd="0" destOrd="0" presId="urn:microsoft.com/office/officeart/2005/8/layout/hierarchy3"/>
    <dgm:cxn modelId="{60D654F3-627B-40DA-8858-31192F5B667C}" type="presParOf" srcId="{49006D7B-1C4B-4D17-A6CD-125CBFD99038}" destId="{BCAF2D68-AC70-4DA9-B3B5-4CEEC742E67C}" srcOrd="1" destOrd="0" presId="urn:microsoft.com/office/officeart/2005/8/layout/hierarchy3"/>
    <dgm:cxn modelId="{70DC8AAD-15E0-4705-9A57-9485FFAA11F2}" type="presParOf" srcId="{526CECF6-6F48-4F0D-97EF-AE400839DFCC}" destId="{0D166265-3E7B-4FC8-861A-0CD6F3BC7348}" srcOrd="1" destOrd="0" presId="urn:microsoft.com/office/officeart/2005/8/layout/hierarchy3"/>
    <dgm:cxn modelId="{E92D4AAB-B9F9-4374-802F-28C46569CFE6}" type="presParOf" srcId="{0D166265-3E7B-4FC8-861A-0CD6F3BC7348}" destId="{DCAC242A-AD91-41DD-B9D1-9190868E027F}" srcOrd="0" destOrd="0" presId="urn:microsoft.com/office/officeart/2005/8/layout/hierarchy3"/>
    <dgm:cxn modelId="{553BDB98-6819-4C7D-A044-68C9AF7F2475}" type="presParOf" srcId="{0D166265-3E7B-4FC8-861A-0CD6F3BC7348}" destId="{6CB87932-ACAD-46F8-8209-63F46985B60B}" srcOrd="1" destOrd="0" presId="urn:microsoft.com/office/officeart/2005/8/layout/hierarchy3"/>
    <dgm:cxn modelId="{EB6D1DDC-6D11-4AD5-9B52-A373395ACBFB}" type="presParOf" srcId="{0D166265-3E7B-4FC8-861A-0CD6F3BC7348}" destId="{ACDD67FC-B83B-454D-90AE-037508312DA4}" srcOrd="2" destOrd="0" presId="urn:microsoft.com/office/officeart/2005/8/layout/hierarchy3"/>
    <dgm:cxn modelId="{4A80FA98-9E3A-4B77-9D3E-2FA274415251}" type="presParOf" srcId="{0D166265-3E7B-4FC8-861A-0CD6F3BC7348}" destId="{6A5A71A7-0895-4B4D-90F1-587D0A0E0694}" srcOrd="3" destOrd="0" presId="urn:microsoft.com/office/officeart/2005/8/layout/hierarchy3"/>
    <dgm:cxn modelId="{D74A954D-51AD-430D-8F88-1620380C90B0}" type="presParOf" srcId="{0D166265-3E7B-4FC8-861A-0CD6F3BC7348}" destId="{7A35F579-345E-44EE-B299-1C347D15EDBB}" srcOrd="4" destOrd="0" presId="urn:microsoft.com/office/officeart/2005/8/layout/hierarchy3"/>
    <dgm:cxn modelId="{A69C2092-F452-41AC-8EF3-A10AC55D2B92}" type="presParOf" srcId="{0D166265-3E7B-4FC8-861A-0CD6F3BC7348}" destId="{0751DAEF-F015-44F5-8E38-41655F2AFF13}" srcOrd="5" destOrd="0" presId="urn:microsoft.com/office/officeart/2005/8/layout/hierarchy3"/>
    <dgm:cxn modelId="{5954C7EE-6BDD-4CFF-92FA-7CFD5F5537EA}" type="presParOf" srcId="{A1932A45-C098-4259-AF95-52872DFA9C54}" destId="{E215EFDF-1728-456F-9E95-817D96E9F932}" srcOrd="1" destOrd="0" presId="urn:microsoft.com/office/officeart/2005/8/layout/hierarchy3"/>
    <dgm:cxn modelId="{40506431-D7FE-4CB5-93A6-FB96D9671E0D}" type="presParOf" srcId="{E215EFDF-1728-456F-9E95-817D96E9F932}" destId="{70EA1CBF-89B7-48B2-8AB5-CBC93B6A2888}" srcOrd="0" destOrd="0" presId="urn:microsoft.com/office/officeart/2005/8/layout/hierarchy3"/>
    <dgm:cxn modelId="{79A23FE7-EE16-4398-BA57-5F6B385830BB}" type="presParOf" srcId="{70EA1CBF-89B7-48B2-8AB5-CBC93B6A2888}" destId="{3645E576-F145-4314-84CD-8CA0920A677E}" srcOrd="0" destOrd="0" presId="urn:microsoft.com/office/officeart/2005/8/layout/hierarchy3"/>
    <dgm:cxn modelId="{72AC5B12-1412-42A0-890A-4F60B7A9CED8}" type="presParOf" srcId="{70EA1CBF-89B7-48B2-8AB5-CBC93B6A2888}" destId="{90D61D2D-9D35-4853-9540-73C67D5812A9}" srcOrd="1" destOrd="0" presId="urn:microsoft.com/office/officeart/2005/8/layout/hierarchy3"/>
    <dgm:cxn modelId="{086D16C0-3A08-4399-825E-9E7B93D9C061}" type="presParOf" srcId="{E215EFDF-1728-456F-9E95-817D96E9F932}" destId="{55AA595E-134A-4B03-A926-99DD2B7D0CD6}" srcOrd="1" destOrd="0" presId="urn:microsoft.com/office/officeart/2005/8/layout/hierarchy3"/>
    <dgm:cxn modelId="{F4B73CC6-DD8C-4152-B91B-B2246CB2549E}" type="presParOf" srcId="{55AA595E-134A-4B03-A926-99DD2B7D0CD6}" destId="{1C8CB971-0F2C-4D67-BD65-1C28BD33B89A}" srcOrd="0" destOrd="0" presId="urn:microsoft.com/office/officeart/2005/8/layout/hierarchy3"/>
    <dgm:cxn modelId="{792114FB-3948-4ED0-B654-E0CE4B298FB2}" type="presParOf" srcId="{55AA595E-134A-4B03-A926-99DD2B7D0CD6}" destId="{0AF27612-9603-41EB-8A53-17B9510EEAC6}" srcOrd="1" destOrd="0" presId="urn:microsoft.com/office/officeart/2005/8/layout/hierarchy3"/>
    <dgm:cxn modelId="{8B96F2E4-E070-4D43-A859-3D363B48C010}" type="presParOf" srcId="{55AA595E-134A-4B03-A926-99DD2B7D0CD6}" destId="{A3AE714A-CF51-43EB-A198-9EC15795DD12}" srcOrd="2" destOrd="0" presId="urn:microsoft.com/office/officeart/2005/8/layout/hierarchy3"/>
    <dgm:cxn modelId="{C3839C60-45CC-4C63-AB2F-B4ADEED76D30}" type="presParOf" srcId="{55AA595E-134A-4B03-A926-99DD2B7D0CD6}" destId="{3BA484D5-EB23-4228-B24C-570CA04FF932}" srcOrd="3" destOrd="0" presId="urn:microsoft.com/office/officeart/2005/8/layout/hierarchy3"/>
    <dgm:cxn modelId="{DDE2F6A2-4116-4CCC-B988-152C70A94890}" type="presParOf" srcId="{55AA595E-134A-4B03-A926-99DD2B7D0CD6}" destId="{553937B1-82C9-4555-AA6E-4FDD6AAD2CA0}" srcOrd="4" destOrd="0" presId="urn:microsoft.com/office/officeart/2005/8/layout/hierarchy3"/>
    <dgm:cxn modelId="{59EABCFD-72CB-4F36-8DDF-1DBB527DFBAC}" type="presParOf" srcId="{55AA595E-134A-4B03-A926-99DD2B7D0CD6}" destId="{D6A8F732-FD74-4C8A-A4A5-F1B2173E8C5D}" srcOrd="5" destOrd="0" presId="urn:microsoft.com/office/officeart/2005/8/layout/hierarchy3"/>
    <dgm:cxn modelId="{4852D862-D9A5-4976-B457-0819D51F78C0}" type="presParOf" srcId="{A1932A45-C098-4259-AF95-52872DFA9C54}" destId="{97A5B0DC-0B67-4C01-B63C-7BE20DBAB7EB}" srcOrd="2" destOrd="0" presId="urn:microsoft.com/office/officeart/2005/8/layout/hierarchy3"/>
    <dgm:cxn modelId="{D97C1EC0-E5CB-4BFC-AB1A-6EC29D5A9290}" type="presParOf" srcId="{97A5B0DC-0B67-4C01-B63C-7BE20DBAB7EB}" destId="{44F9A86B-10BE-447E-85B3-398A6009F18B}" srcOrd="0" destOrd="0" presId="urn:microsoft.com/office/officeart/2005/8/layout/hierarchy3"/>
    <dgm:cxn modelId="{7783AEBF-A43F-496C-BF33-24846718FFB6}" type="presParOf" srcId="{44F9A86B-10BE-447E-85B3-398A6009F18B}" destId="{9E887B51-C5E8-4DA1-ADF8-5517DB1993BF}" srcOrd="0" destOrd="0" presId="urn:microsoft.com/office/officeart/2005/8/layout/hierarchy3"/>
    <dgm:cxn modelId="{E0028440-0C05-49CC-9F1B-EC1574DCC103}" type="presParOf" srcId="{44F9A86B-10BE-447E-85B3-398A6009F18B}" destId="{ADECE65D-DDC8-45D2-9B2B-2605DB3B2D0D}" srcOrd="1" destOrd="0" presId="urn:microsoft.com/office/officeart/2005/8/layout/hierarchy3"/>
    <dgm:cxn modelId="{CD549AA0-8CF9-444F-8DF4-ECDDDEEEC1A1}" type="presParOf" srcId="{97A5B0DC-0B67-4C01-B63C-7BE20DBAB7EB}" destId="{16F64777-288D-4BBA-AD89-3A7464E340E0}" srcOrd="1" destOrd="0" presId="urn:microsoft.com/office/officeart/2005/8/layout/hierarchy3"/>
    <dgm:cxn modelId="{E1D35E90-32E4-47DE-8DD1-7299FBB39A02}" type="presParOf" srcId="{16F64777-288D-4BBA-AD89-3A7464E340E0}" destId="{AB081ED0-5997-4554-B9E4-E90D5E863E68}" srcOrd="0" destOrd="0" presId="urn:microsoft.com/office/officeart/2005/8/layout/hierarchy3"/>
    <dgm:cxn modelId="{C19FE557-7616-4CDE-9FCD-74150253AA57}" type="presParOf" srcId="{16F64777-288D-4BBA-AD89-3A7464E340E0}" destId="{F3D86F34-1A62-4546-A016-258AEDA52696}" srcOrd="1" destOrd="0" presId="urn:microsoft.com/office/officeart/2005/8/layout/hierarchy3"/>
    <dgm:cxn modelId="{154A48DC-FC47-4795-A4DD-2409ADF4A316}" type="presParOf" srcId="{16F64777-288D-4BBA-AD89-3A7464E340E0}" destId="{52C1D183-8D3B-487B-9E3B-FB276E424A4B}" srcOrd="2" destOrd="0" presId="urn:microsoft.com/office/officeart/2005/8/layout/hierarchy3"/>
    <dgm:cxn modelId="{97D103A7-C447-43A8-9BF2-9B425BB3F8B9}" type="presParOf" srcId="{16F64777-288D-4BBA-AD89-3A7464E340E0}" destId="{FEDB1CDF-9CE3-4BFD-B92C-FC001A830180}" srcOrd="3" destOrd="0" presId="urn:microsoft.com/office/officeart/2005/8/layout/hierarchy3"/>
    <dgm:cxn modelId="{EE8BA393-7D95-469D-B13A-AC70D4C66222}" type="presParOf" srcId="{16F64777-288D-4BBA-AD89-3A7464E340E0}" destId="{843EE841-FEE7-4A94-B60A-12CE562934DD}" srcOrd="4" destOrd="0" presId="urn:microsoft.com/office/officeart/2005/8/layout/hierarchy3"/>
    <dgm:cxn modelId="{A91DD3D0-FCB9-4BFD-940F-277235F91ECD}" type="presParOf" srcId="{16F64777-288D-4BBA-AD89-3A7464E340E0}" destId="{5066F42E-2BAE-4E37-BE38-48C1CA1965E0}" srcOrd="5" destOrd="0" presId="urn:microsoft.com/office/officeart/2005/8/layout/hierarchy3"/>
    <dgm:cxn modelId="{625AFA52-A643-47C5-A828-FF0B4E54A062}" type="presParOf" srcId="{A1932A45-C098-4259-AF95-52872DFA9C54}" destId="{34F02023-D488-421A-98A5-D468959CB6C3}" srcOrd="3" destOrd="0" presId="urn:microsoft.com/office/officeart/2005/8/layout/hierarchy3"/>
    <dgm:cxn modelId="{AF1A2F2C-05FF-4BB5-8D80-31296F6C1EC0}" type="presParOf" srcId="{34F02023-D488-421A-98A5-D468959CB6C3}" destId="{9E5F9482-1C3D-4135-B90E-BF685D283475}" srcOrd="0" destOrd="0" presId="urn:microsoft.com/office/officeart/2005/8/layout/hierarchy3"/>
    <dgm:cxn modelId="{D3400063-B634-4E44-A00A-1B36DDE6AA26}" type="presParOf" srcId="{9E5F9482-1C3D-4135-B90E-BF685D283475}" destId="{1D8EA604-0EC0-44D6-B782-3CADFF9CA461}" srcOrd="0" destOrd="0" presId="urn:microsoft.com/office/officeart/2005/8/layout/hierarchy3"/>
    <dgm:cxn modelId="{DD553B01-7179-41B3-93A6-865072A9EE8E}" type="presParOf" srcId="{9E5F9482-1C3D-4135-B90E-BF685D283475}" destId="{CB675D11-479E-4446-BBDC-353AB77D178A}" srcOrd="1" destOrd="0" presId="urn:microsoft.com/office/officeart/2005/8/layout/hierarchy3"/>
    <dgm:cxn modelId="{57DEE7E5-6ED8-442F-A270-C1134CC6B020}" type="presParOf" srcId="{34F02023-D488-421A-98A5-D468959CB6C3}" destId="{1A475C73-7CB5-4FAB-A4DE-1158F6F189FE}" srcOrd="1" destOrd="0" presId="urn:microsoft.com/office/officeart/2005/8/layout/hierarchy3"/>
    <dgm:cxn modelId="{F129006F-FDB2-4C3D-A59E-3B09C298CE0B}" type="presParOf" srcId="{1A475C73-7CB5-4FAB-A4DE-1158F6F189FE}" destId="{B0C4224B-E7BF-439B-AD60-ADB05FA7D4B9}" srcOrd="0" destOrd="0" presId="urn:microsoft.com/office/officeart/2005/8/layout/hierarchy3"/>
    <dgm:cxn modelId="{AE2DBA77-F1DD-4AEB-AC2C-95AC4542BE65}" type="presParOf" srcId="{1A475C73-7CB5-4FAB-A4DE-1158F6F189FE}" destId="{1EEAABED-4B7D-43EA-924A-322666C8AE5D}" srcOrd="1" destOrd="0" presId="urn:microsoft.com/office/officeart/2005/8/layout/hierarchy3"/>
    <dgm:cxn modelId="{3ED11345-3A9F-4044-B0F4-8E4772B04986}" type="presParOf" srcId="{1A475C73-7CB5-4FAB-A4DE-1158F6F189FE}" destId="{0D075078-62CB-4BDE-9F32-48C2A06C4CEB}" srcOrd="2" destOrd="0" presId="urn:microsoft.com/office/officeart/2005/8/layout/hierarchy3"/>
    <dgm:cxn modelId="{61536D26-4115-4510-B120-A1CA17A470C6}" type="presParOf" srcId="{1A475C73-7CB5-4FAB-A4DE-1158F6F189FE}" destId="{D4E77E3C-5EC0-4C0A-957F-3478A7DC26E8}" srcOrd="3" destOrd="0" presId="urn:microsoft.com/office/officeart/2005/8/layout/hierarchy3"/>
    <dgm:cxn modelId="{D8AFF929-86AD-48BF-B901-7DD9126D5E09}" type="presParOf" srcId="{1A475C73-7CB5-4FAB-A4DE-1158F6F189FE}" destId="{E94D5D08-08C2-4443-A2C2-89286F2BD36B}" srcOrd="4" destOrd="0" presId="urn:microsoft.com/office/officeart/2005/8/layout/hierarchy3"/>
    <dgm:cxn modelId="{B76E0F83-AA32-4C78-A3EC-5EC5C4724499}" type="presParOf" srcId="{1A475C73-7CB5-4FAB-A4DE-1158F6F189FE}" destId="{1798EC15-93AF-4DA8-BB55-7D5C587B52E5}" srcOrd="5" destOrd="0" presId="urn:microsoft.com/office/officeart/2005/8/layout/hierarchy3"/>
    <dgm:cxn modelId="{45F182FA-6F59-4995-81F7-66784A51588A}" type="presParOf" srcId="{A1932A45-C098-4259-AF95-52872DFA9C54}" destId="{B172E10A-86D8-4BAC-B746-69FC31680764}" srcOrd="4" destOrd="0" presId="urn:microsoft.com/office/officeart/2005/8/layout/hierarchy3"/>
    <dgm:cxn modelId="{86F56A2A-D97B-46E0-9B33-2F32EBB736D8}" type="presParOf" srcId="{B172E10A-86D8-4BAC-B746-69FC31680764}" destId="{AAFF7D69-E7E2-49F2-9B6E-45E128FE897C}" srcOrd="0" destOrd="0" presId="urn:microsoft.com/office/officeart/2005/8/layout/hierarchy3"/>
    <dgm:cxn modelId="{59A738EA-DFD3-426A-B14F-5F1F1EDAEC73}" type="presParOf" srcId="{AAFF7D69-E7E2-49F2-9B6E-45E128FE897C}" destId="{FD2018FA-064D-4BC0-8C3D-6AE16184222D}" srcOrd="0" destOrd="0" presId="urn:microsoft.com/office/officeart/2005/8/layout/hierarchy3"/>
    <dgm:cxn modelId="{C231AB19-93A6-4C33-9B19-96A26F30C269}" type="presParOf" srcId="{AAFF7D69-E7E2-49F2-9B6E-45E128FE897C}" destId="{4E4FAA35-E19D-47C4-ACFE-D16106946FCE}" srcOrd="1" destOrd="0" presId="urn:microsoft.com/office/officeart/2005/8/layout/hierarchy3"/>
    <dgm:cxn modelId="{B090A426-491D-49E0-BB3A-1A32D22D7E2D}" type="presParOf" srcId="{B172E10A-86D8-4BAC-B746-69FC31680764}" destId="{09FEEB06-7301-439B-AE57-8F82CFC62992}" srcOrd="1" destOrd="0" presId="urn:microsoft.com/office/officeart/2005/8/layout/hierarchy3"/>
    <dgm:cxn modelId="{BCC5F184-68B8-44A8-AFD2-2EFD8416AFEE}" type="presParOf" srcId="{09FEEB06-7301-439B-AE57-8F82CFC62992}" destId="{FD6F8199-90DC-440D-BF5A-D591ECC4AC5B}" srcOrd="0" destOrd="0" presId="urn:microsoft.com/office/officeart/2005/8/layout/hierarchy3"/>
    <dgm:cxn modelId="{CC5FCCEC-DAD9-449F-AFC8-5EE3C61ACFA1}" type="presParOf" srcId="{09FEEB06-7301-439B-AE57-8F82CFC62992}" destId="{ACF40C14-FBE9-45F3-A70B-16EBACD55D37}" srcOrd="1" destOrd="0" presId="urn:microsoft.com/office/officeart/2005/8/layout/hierarchy3"/>
    <dgm:cxn modelId="{01CBA127-0ED5-4DE2-BFBF-6AA270EA81EC}" type="presParOf" srcId="{09FEEB06-7301-439B-AE57-8F82CFC62992}" destId="{DA024EBB-6E8A-4D60-B3F8-03284BE1348E}" srcOrd="2" destOrd="0" presId="urn:microsoft.com/office/officeart/2005/8/layout/hierarchy3"/>
    <dgm:cxn modelId="{0C71164B-4533-4F31-B5A7-6E168387B0A6}" type="presParOf" srcId="{09FEEB06-7301-439B-AE57-8F82CFC62992}" destId="{9E0AF17D-D2DF-4F74-9CF5-3E41FB0B9FEB}" srcOrd="3" destOrd="0" presId="urn:microsoft.com/office/officeart/2005/8/layout/hierarchy3"/>
    <dgm:cxn modelId="{E838FE11-032B-4AD5-9443-408DA9BB1C47}" type="presParOf" srcId="{09FEEB06-7301-439B-AE57-8F82CFC62992}" destId="{E9026189-7758-442C-8178-33E2B23E7F15}" srcOrd="4" destOrd="0" presId="urn:microsoft.com/office/officeart/2005/8/layout/hierarchy3"/>
    <dgm:cxn modelId="{AC4A492D-5FD3-4B99-93A0-2C600ACD296F}" type="presParOf" srcId="{09FEEB06-7301-439B-AE57-8F82CFC62992}" destId="{C5C502AD-6BB2-4EB5-9904-00B3E50D3E4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213693-6876-4EA8-8C5B-03B60A8890E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ES"/>
        </a:p>
      </dgm:t>
    </dgm:pt>
    <dgm:pt modelId="{60883530-1F07-47C9-90AB-FD989E5D2613}">
      <dgm:prSet phldrT="[Texto]"/>
      <dgm:spPr/>
      <dgm:t>
        <a:bodyPr/>
        <a:lstStyle/>
        <a:p>
          <a:r>
            <a:rPr lang="es-ES" b="1" i="0" dirty="0"/>
            <a:t>Criminal </a:t>
          </a:r>
          <a:r>
            <a:rPr lang="es-ES" b="1" i="0" dirty="0" err="1"/>
            <a:t>Behavior</a:t>
          </a:r>
          <a:r>
            <a:rPr lang="es-ES" b="1" i="0" dirty="0"/>
            <a:t> </a:t>
          </a:r>
          <a:r>
            <a:rPr lang="es-ES" b="1" i="0" dirty="0" err="1"/>
            <a:t>Recording</a:t>
          </a:r>
          <a:r>
            <a:rPr lang="es-ES" b="1" i="0" dirty="0"/>
            <a:t> Module</a:t>
          </a:r>
          <a:endParaRPr lang="es-ES" dirty="0"/>
        </a:p>
      </dgm:t>
    </dgm:pt>
    <dgm:pt modelId="{67A813D5-69D7-4593-9627-4596B035D1F6}" type="parTrans" cxnId="{EDDA645A-8133-4D18-A787-E0F5BD6AA434}">
      <dgm:prSet/>
      <dgm:spPr/>
      <dgm:t>
        <a:bodyPr/>
        <a:lstStyle/>
        <a:p>
          <a:endParaRPr lang="es-ES"/>
        </a:p>
      </dgm:t>
    </dgm:pt>
    <dgm:pt modelId="{1BADB42C-F91B-4845-A0FD-A6F5E794E135}" type="sibTrans" cxnId="{EDDA645A-8133-4D18-A787-E0F5BD6AA434}">
      <dgm:prSet/>
      <dgm:spPr/>
      <dgm:t>
        <a:bodyPr/>
        <a:lstStyle/>
        <a:p>
          <a:endParaRPr lang="es-ES"/>
        </a:p>
      </dgm:t>
    </dgm:pt>
    <dgm:pt modelId="{548F6D24-8E41-472E-8ED6-1F5CEA044F98}">
      <dgm:prSet phldrT="[Texto]" custT="1"/>
      <dgm:spPr/>
      <dgm:t>
        <a:bodyPr/>
        <a:lstStyle/>
        <a:p>
          <a:r>
            <a:rPr lang="en-US" sz="1200" b="0" i="0" dirty="0"/>
            <a:t>Data capture for criminal behavior cases.</a:t>
          </a:r>
          <a:endParaRPr lang="es-ES" sz="1200" dirty="0"/>
        </a:p>
      </dgm:t>
    </dgm:pt>
    <dgm:pt modelId="{F0A2A55C-8A1F-4090-A229-55F2643C5DAF}" type="parTrans" cxnId="{FE991DAE-9303-4235-AFC3-A15E613247E6}">
      <dgm:prSet/>
      <dgm:spPr/>
      <dgm:t>
        <a:bodyPr/>
        <a:lstStyle/>
        <a:p>
          <a:endParaRPr lang="es-ES"/>
        </a:p>
      </dgm:t>
    </dgm:pt>
    <dgm:pt modelId="{5125AE8E-01B6-4076-A584-9819EBEEC1A2}" type="sibTrans" cxnId="{FE991DAE-9303-4235-AFC3-A15E613247E6}">
      <dgm:prSet/>
      <dgm:spPr/>
      <dgm:t>
        <a:bodyPr/>
        <a:lstStyle/>
        <a:p>
          <a:endParaRPr lang="es-ES"/>
        </a:p>
      </dgm:t>
    </dgm:pt>
    <dgm:pt modelId="{E8E2B92F-AFD4-43D5-BA92-CF74E5FEF6B0}">
      <dgm:prSet phldrT="[Texto]" custT="1"/>
      <dgm:spPr/>
      <dgm:t>
        <a:bodyPr/>
        <a:lstStyle/>
        <a:p>
          <a:r>
            <a:rPr lang="en-US" sz="1200" b="0" i="0" dirty="0"/>
            <a:t>Recording of gang shootouts and lone shooter incidents.</a:t>
          </a:r>
          <a:endParaRPr lang="es-ES" sz="1200" dirty="0"/>
        </a:p>
      </dgm:t>
    </dgm:pt>
    <dgm:pt modelId="{0A670AE8-7A19-4E58-8CDD-16EE6EE5B856}" type="parTrans" cxnId="{B345C047-8738-4E7F-AA27-93CB785A8B5A}">
      <dgm:prSet/>
      <dgm:spPr/>
      <dgm:t>
        <a:bodyPr/>
        <a:lstStyle/>
        <a:p>
          <a:endParaRPr lang="es-ES"/>
        </a:p>
      </dgm:t>
    </dgm:pt>
    <dgm:pt modelId="{513A6ED3-5F83-478A-ABD8-9A2864831D59}" type="sibTrans" cxnId="{B345C047-8738-4E7F-AA27-93CB785A8B5A}">
      <dgm:prSet/>
      <dgm:spPr/>
      <dgm:t>
        <a:bodyPr/>
        <a:lstStyle/>
        <a:p>
          <a:endParaRPr lang="es-ES"/>
        </a:p>
      </dgm:t>
    </dgm:pt>
    <dgm:pt modelId="{998FC0D0-9ACA-478E-B595-AB469954FD5C}">
      <dgm:prSet/>
      <dgm:spPr/>
      <dgm:t>
        <a:bodyPr/>
        <a:lstStyle/>
        <a:p>
          <a:r>
            <a:rPr lang="es-ES" b="1" i="0" dirty="0" err="1"/>
            <a:t>Notifications</a:t>
          </a:r>
          <a:r>
            <a:rPr lang="es-ES" b="1" i="0" dirty="0"/>
            <a:t> and </a:t>
          </a:r>
          <a:r>
            <a:rPr lang="es-ES" b="1" i="0" dirty="0" err="1"/>
            <a:t>Alerts</a:t>
          </a:r>
          <a:endParaRPr lang="es-ES" dirty="0"/>
        </a:p>
      </dgm:t>
    </dgm:pt>
    <dgm:pt modelId="{94C656EB-DBDA-416D-BD4C-A82FE52E72D2}" type="parTrans" cxnId="{32AC601E-8983-4854-A830-0E8C995F7BB8}">
      <dgm:prSet/>
      <dgm:spPr/>
      <dgm:t>
        <a:bodyPr/>
        <a:lstStyle/>
        <a:p>
          <a:endParaRPr lang="es-ES"/>
        </a:p>
      </dgm:t>
    </dgm:pt>
    <dgm:pt modelId="{027D3A9F-4C10-486D-98C3-EAFC449885FB}" type="sibTrans" cxnId="{32AC601E-8983-4854-A830-0E8C995F7BB8}">
      <dgm:prSet/>
      <dgm:spPr/>
      <dgm:t>
        <a:bodyPr/>
        <a:lstStyle/>
        <a:p>
          <a:endParaRPr lang="es-ES"/>
        </a:p>
      </dgm:t>
    </dgm:pt>
    <dgm:pt modelId="{84A85F4B-7D6D-4FDD-B74F-B0D1999F25DF}">
      <dgm:prSet/>
      <dgm:spPr/>
      <dgm:t>
        <a:bodyPr/>
        <a:lstStyle/>
        <a:p>
          <a:r>
            <a:rPr lang="es-ES" b="1" i="0" dirty="0" err="1"/>
            <a:t>Documentation</a:t>
          </a:r>
          <a:r>
            <a:rPr lang="es-ES" b="1" i="0" dirty="0"/>
            <a:t> and </a:t>
          </a:r>
          <a:r>
            <a:rPr lang="es-ES" b="1" i="0" dirty="0" err="1"/>
            <a:t>Manuals</a:t>
          </a:r>
          <a:endParaRPr lang="es-ES" dirty="0"/>
        </a:p>
      </dgm:t>
    </dgm:pt>
    <dgm:pt modelId="{A9177BE9-09EB-42DA-B4D8-4A26989FA722}" type="parTrans" cxnId="{4887DA06-FF08-459B-9C98-25370B294448}">
      <dgm:prSet/>
      <dgm:spPr/>
      <dgm:t>
        <a:bodyPr/>
        <a:lstStyle/>
        <a:p>
          <a:endParaRPr lang="es-ES"/>
        </a:p>
      </dgm:t>
    </dgm:pt>
    <dgm:pt modelId="{CC0DC05A-B0A4-43FE-9330-0C73F5A48DF3}" type="sibTrans" cxnId="{4887DA06-FF08-459B-9C98-25370B294448}">
      <dgm:prSet/>
      <dgm:spPr/>
      <dgm:t>
        <a:bodyPr/>
        <a:lstStyle/>
        <a:p>
          <a:endParaRPr lang="es-ES"/>
        </a:p>
      </dgm:t>
    </dgm:pt>
    <dgm:pt modelId="{474D40A7-15E7-4E7B-8D90-6851B9AABBD8}">
      <dgm:prSet/>
      <dgm:spPr/>
      <dgm:t>
        <a:bodyPr/>
        <a:lstStyle/>
        <a:p>
          <a:r>
            <a:rPr lang="es-ES" b="1" i="0" dirty="0" err="1"/>
            <a:t>Testing</a:t>
          </a:r>
          <a:r>
            <a:rPr lang="es-ES" b="1" i="0" dirty="0"/>
            <a:t> and </a:t>
          </a:r>
          <a:r>
            <a:rPr lang="es-ES" b="1" i="0" dirty="0" err="1"/>
            <a:t>Validation</a:t>
          </a:r>
          <a:endParaRPr lang="es-ES" dirty="0"/>
        </a:p>
      </dgm:t>
    </dgm:pt>
    <dgm:pt modelId="{25E6DA5E-4DE1-4A6D-A843-6069238AB50F}" type="parTrans" cxnId="{0D31DDCC-D5CD-4D48-8796-567C80342636}">
      <dgm:prSet/>
      <dgm:spPr/>
      <dgm:t>
        <a:bodyPr/>
        <a:lstStyle/>
        <a:p>
          <a:endParaRPr lang="es-ES"/>
        </a:p>
      </dgm:t>
    </dgm:pt>
    <dgm:pt modelId="{D11100D7-2963-4EFB-B681-DDD361ED877B}" type="sibTrans" cxnId="{0D31DDCC-D5CD-4D48-8796-567C80342636}">
      <dgm:prSet/>
      <dgm:spPr/>
      <dgm:t>
        <a:bodyPr/>
        <a:lstStyle/>
        <a:p>
          <a:endParaRPr lang="es-ES"/>
        </a:p>
      </dgm:t>
    </dgm:pt>
    <dgm:pt modelId="{CD25831A-DB3D-4588-A598-70EC2D204E4C}">
      <dgm:prSet custT="1"/>
      <dgm:spPr/>
      <dgm:t>
        <a:bodyPr/>
        <a:lstStyle/>
        <a:p>
          <a:r>
            <a:rPr lang="en-US" sz="1200" b="0" i="0" dirty="0"/>
            <a:t>Input fields for hit-and-run incidents, GPS location, year, and day.</a:t>
          </a:r>
          <a:endParaRPr lang="en-US" sz="1200" dirty="0"/>
        </a:p>
      </dgm:t>
    </dgm:pt>
    <dgm:pt modelId="{5AE8AAD9-509A-41C4-9818-FA50F4BD1957}" type="parTrans" cxnId="{173DAC48-E900-46FA-8BA6-1043AF379E4D}">
      <dgm:prSet/>
      <dgm:spPr/>
      <dgm:t>
        <a:bodyPr/>
        <a:lstStyle/>
        <a:p>
          <a:endParaRPr lang="es-ES"/>
        </a:p>
      </dgm:t>
    </dgm:pt>
    <dgm:pt modelId="{7BE9A0C7-D0BA-4BD1-8AC0-0E60199C5435}" type="sibTrans" cxnId="{173DAC48-E900-46FA-8BA6-1043AF379E4D}">
      <dgm:prSet/>
      <dgm:spPr/>
      <dgm:t>
        <a:bodyPr/>
        <a:lstStyle/>
        <a:p>
          <a:endParaRPr lang="es-ES"/>
        </a:p>
      </dgm:t>
    </dgm:pt>
    <dgm:pt modelId="{78D17734-12DC-495A-97DD-45143DAB4973}">
      <dgm:prSet custT="1"/>
      <dgm:spPr/>
      <dgm:t>
        <a:bodyPr/>
        <a:lstStyle/>
        <a:p>
          <a:r>
            <a:rPr lang="en-US" sz="1200" b="0" i="0"/>
            <a:t>Recording of homicides and mass killings.</a:t>
          </a:r>
          <a:endParaRPr lang="en-US" sz="1200"/>
        </a:p>
      </dgm:t>
    </dgm:pt>
    <dgm:pt modelId="{B3310B6D-F03C-4461-96A4-B1CA3E7EDD58}" type="parTrans" cxnId="{5A31B7D8-38CA-4352-BD20-1AF0BA457B9D}">
      <dgm:prSet/>
      <dgm:spPr/>
      <dgm:t>
        <a:bodyPr/>
        <a:lstStyle/>
        <a:p>
          <a:endParaRPr lang="es-ES"/>
        </a:p>
      </dgm:t>
    </dgm:pt>
    <dgm:pt modelId="{60063C2D-339B-4CE8-8D5F-31C2525E34E9}" type="sibTrans" cxnId="{5A31B7D8-38CA-4352-BD20-1AF0BA457B9D}">
      <dgm:prSet/>
      <dgm:spPr/>
      <dgm:t>
        <a:bodyPr/>
        <a:lstStyle/>
        <a:p>
          <a:endParaRPr lang="es-ES"/>
        </a:p>
      </dgm:t>
    </dgm:pt>
    <dgm:pt modelId="{F1E0D365-622C-401A-9787-5723E862934A}">
      <dgm:prSet custT="1"/>
      <dgm:spPr/>
      <dgm:t>
        <a:bodyPr/>
        <a:lstStyle/>
        <a:p>
          <a:r>
            <a:rPr lang="es-ES" sz="1200" b="0" i="0"/>
            <a:t>Recording of kidnappings</a:t>
          </a:r>
          <a:endParaRPr lang="es-ES" sz="1200"/>
        </a:p>
      </dgm:t>
    </dgm:pt>
    <dgm:pt modelId="{A280F65C-0AF7-4975-BD3F-0FB5E14B5246}" type="parTrans" cxnId="{8EC0E955-65DE-4983-B2C8-5D5EFD5C2BCE}">
      <dgm:prSet/>
      <dgm:spPr/>
      <dgm:t>
        <a:bodyPr/>
        <a:lstStyle/>
        <a:p>
          <a:endParaRPr lang="es-ES"/>
        </a:p>
      </dgm:t>
    </dgm:pt>
    <dgm:pt modelId="{F2CB7975-58C0-4767-8C75-64F67CF2034E}" type="sibTrans" cxnId="{8EC0E955-65DE-4983-B2C8-5D5EFD5C2BCE}">
      <dgm:prSet/>
      <dgm:spPr/>
      <dgm:t>
        <a:bodyPr/>
        <a:lstStyle/>
        <a:p>
          <a:endParaRPr lang="es-ES"/>
        </a:p>
      </dgm:t>
    </dgm:pt>
    <dgm:pt modelId="{FFE30E9A-9CB9-45AA-BECD-4B6756EFC702}">
      <dgm:prSet custT="1"/>
      <dgm:spPr/>
      <dgm:t>
        <a:bodyPr/>
        <a:lstStyle/>
        <a:p>
          <a:r>
            <a:rPr lang="en-US" sz="1200" b="0" i="0"/>
            <a:t>Notification system for alerts on new cases or relevant histories.</a:t>
          </a:r>
          <a:endParaRPr lang="en-US" sz="1200"/>
        </a:p>
      </dgm:t>
    </dgm:pt>
    <dgm:pt modelId="{A79CE2E7-39BB-45D8-955E-9D7F3C22C103}" type="parTrans" cxnId="{E6D47447-F0E9-456C-B400-B7440CCAE72D}">
      <dgm:prSet/>
      <dgm:spPr/>
      <dgm:t>
        <a:bodyPr/>
        <a:lstStyle/>
        <a:p>
          <a:endParaRPr lang="es-ES"/>
        </a:p>
      </dgm:t>
    </dgm:pt>
    <dgm:pt modelId="{6A8D641D-4412-4FD0-81E4-17EEEADA26F6}" type="sibTrans" cxnId="{E6D47447-F0E9-456C-B400-B7440CCAE72D}">
      <dgm:prSet/>
      <dgm:spPr/>
      <dgm:t>
        <a:bodyPr/>
        <a:lstStyle/>
        <a:p>
          <a:endParaRPr lang="es-ES"/>
        </a:p>
      </dgm:t>
    </dgm:pt>
    <dgm:pt modelId="{135853CE-66E8-4FE4-8F03-F39E73BE7BDE}">
      <dgm:prSet custT="1"/>
      <dgm:spPr/>
      <dgm:t>
        <a:bodyPr/>
        <a:lstStyle/>
        <a:p>
          <a:r>
            <a:rPr lang="es-ES" sz="1200" b="0" i="0"/>
            <a:t>Customizable alert configuration.</a:t>
          </a:r>
          <a:endParaRPr lang="es-ES" sz="1200"/>
        </a:p>
      </dgm:t>
    </dgm:pt>
    <dgm:pt modelId="{B1B9E413-AA7B-4D34-8457-7A804C6D88D4}" type="parTrans" cxnId="{3C6F110F-1CF3-4B01-A21C-87CEB90F172F}">
      <dgm:prSet/>
      <dgm:spPr/>
      <dgm:t>
        <a:bodyPr/>
        <a:lstStyle/>
        <a:p>
          <a:endParaRPr lang="es-ES"/>
        </a:p>
      </dgm:t>
    </dgm:pt>
    <dgm:pt modelId="{54B930F6-B86E-4644-9733-706C4CEEBF25}" type="sibTrans" cxnId="{3C6F110F-1CF3-4B01-A21C-87CEB90F172F}">
      <dgm:prSet/>
      <dgm:spPr/>
      <dgm:t>
        <a:bodyPr/>
        <a:lstStyle/>
        <a:p>
          <a:endParaRPr lang="es-ES"/>
        </a:p>
      </dgm:t>
    </dgm:pt>
    <dgm:pt modelId="{83879E91-BC03-4438-AE92-3BA8FF018DDF}">
      <dgm:prSet custT="1"/>
      <dgm:spPr/>
      <dgm:t>
        <a:bodyPr/>
        <a:lstStyle/>
        <a:p>
          <a:r>
            <a:rPr lang="en-US" sz="1200" b="0" i="0" dirty="0"/>
            <a:t>Technical documentation and user manuals to ensure effective system use.</a:t>
          </a:r>
          <a:endParaRPr lang="es-ES" sz="1200" dirty="0"/>
        </a:p>
      </dgm:t>
    </dgm:pt>
    <dgm:pt modelId="{E899EEBE-39C1-4304-BECB-4FBE0DC38735}" type="parTrans" cxnId="{62D49CB9-6DDC-4A72-9CBF-6F2178E8CFDB}">
      <dgm:prSet/>
      <dgm:spPr/>
      <dgm:t>
        <a:bodyPr/>
        <a:lstStyle/>
        <a:p>
          <a:endParaRPr lang="es-ES"/>
        </a:p>
      </dgm:t>
    </dgm:pt>
    <dgm:pt modelId="{D4464FB3-FD5B-404A-80D8-38FA7D8B3988}" type="sibTrans" cxnId="{62D49CB9-6DDC-4A72-9CBF-6F2178E8CFDB}">
      <dgm:prSet/>
      <dgm:spPr/>
      <dgm:t>
        <a:bodyPr/>
        <a:lstStyle/>
        <a:p>
          <a:endParaRPr lang="es-ES"/>
        </a:p>
      </dgm:t>
    </dgm:pt>
    <dgm:pt modelId="{DD9323F1-8608-4647-A2B9-CD4032F348A9}">
      <dgm:prSet custT="1"/>
      <dgm:spPr/>
      <dgm:t>
        <a:bodyPr/>
        <a:lstStyle/>
        <a:p>
          <a:r>
            <a:rPr lang="en-US" sz="1200" b="0" i="0" dirty="0"/>
            <a:t>Comprehensive testing plan to ensure accuracy and reliability of results.</a:t>
          </a:r>
          <a:endParaRPr lang="es-ES" sz="1200" dirty="0"/>
        </a:p>
      </dgm:t>
    </dgm:pt>
    <dgm:pt modelId="{944A88CD-BDAA-4562-BB1C-A3CB1DC012D0}" type="parTrans" cxnId="{7640D027-D56F-45FC-BE00-5A62F0327A41}">
      <dgm:prSet/>
      <dgm:spPr/>
      <dgm:t>
        <a:bodyPr/>
        <a:lstStyle/>
        <a:p>
          <a:endParaRPr lang="es-ES"/>
        </a:p>
      </dgm:t>
    </dgm:pt>
    <dgm:pt modelId="{255B55C9-28A5-4B8A-9706-992345981EDD}" type="sibTrans" cxnId="{7640D027-D56F-45FC-BE00-5A62F0327A41}">
      <dgm:prSet/>
      <dgm:spPr/>
      <dgm:t>
        <a:bodyPr/>
        <a:lstStyle/>
        <a:p>
          <a:endParaRPr lang="es-ES"/>
        </a:p>
      </dgm:t>
    </dgm:pt>
    <dgm:pt modelId="{7F685B10-705F-44C3-9CA5-B02B6969F131}">
      <dgm:prSet custT="1"/>
      <dgm:spPr/>
      <dgm:t>
        <a:bodyPr/>
        <a:lstStyle/>
        <a:p>
          <a:r>
            <a:rPr lang="en-US" sz="1200" b="0" i="0" dirty="0"/>
            <a:t>Integration testing with the criminal history database.</a:t>
          </a:r>
          <a:endParaRPr lang="es-ES" sz="1200" dirty="0"/>
        </a:p>
      </dgm:t>
    </dgm:pt>
    <dgm:pt modelId="{F7C68382-7EC7-4733-8F4F-CE2135253DAA}" type="parTrans" cxnId="{934AB57E-FE6D-4B9B-AC0E-039D17E2AB7C}">
      <dgm:prSet/>
      <dgm:spPr/>
      <dgm:t>
        <a:bodyPr/>
        <a:lstStyle/>
        <a:p>
          <a:endParaRPr lang="es-ES"/>
        </a:p>
      </dgm:t>
    </dgm:pt>
    <dgm:pt modelId="{CDAF7BA4-9D0B-44CA-9376-476155759055}" type="sibTrans" cxnId="{934AB57E-FE6D-4B9B-AC0E-039D17E2AB7C}">
      <dgm:prSet/>
      <dgm:spPr/>
      <dgm:t>
        <a:bodyPr/>
        <a:lstStyle/>
        <a:p>
          <a:endParaRPr lang="es-ES"/>
        </a:p>
      </dgm:t>
    </dgm:pt>
    <dgm:pt modelId="{77491437-BF82-4BF2-BAB8-A8BCF71D9730}" type="pres">
      <dgm:prSet presAssocID="{CC213693-6876-4EA8-8C5B-03B60A8890E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0820D5-4A26-4491-B02E-C9244D73AD1B}" type="pres">
      <dgm:prSet presAssocID="{60883530-1F07-47C9-90AB-FD989E5D2613}" presName="root" presStyleCnt="0"/>
      <dgm:spPr/>
    </dgm:pt>
    <dgm:pt modelId="{B0C3723E-0015-4BD3-B18C-07736FC33804}" type="pres">
      <dgm:prSet presAssocID="{60883530-1F07-47C9-90AB-FD989E5D2613}" presName="rootComposite" presStyleCnt="0"/>
      <dgm:spPr/>
    </dgm:pt>
    <dgm:pt modelId="{5EEAE8B8-7B5B-47A9-BD79-F55AD7AE26D7}" type="pres">
      <dgm:prSet presAssocID="{60883530-1F07-47C9-90AB-FD989E5D2613}" presName="rootText" presStyleLbl="node1" presStyleIdx="0" presStyleCnt="4"/>
      <dgm:spPr/>
    </dgm:pt>
    <dgm:pt modelId="{86B9208D-E5AD-4CE6-90F3-63AFB748C7B4}" type="pres">
      <dgm:prSet presAssocID="{60883530-1F07-47C9-90AB-FD989E5D2613}" presName="rootConnector" presStyleLbl="node1" presStyleIdx="0" presStyleCnt="4"/>
      <dgm:spPr/>
    </dgm:pt>
    <dgm:pt modelId="{E88F4B2F-B594-41CF-A381-043BBA0F7E9B}" type="pres">
      <dgm:prSet presAssocID="{60883530-1F07-47C9-90AB-FD989E5D2613}" presName="childShape" presStyleCnt="0"/>
      <dgm:spPr/>
    </dgm:pt>
    <dgm:pt modelId="{D7CC356A-979D-4110-ADAB-3CBCDF117E3F}" type="pres">
      <dgm:prSet presAssocID="{F0A2A55C-8A1F-4090-A229-55F2643C5DAF}" presName="Name13" presStyleLbl="parChTrans1D2" presStyleIdx="0" presStyleCnt="10"/>
      <dgm:spPr/>
    </dgm:pt>
    <dgm:pt modelId="{6CDEF30E-1AF3-4923-A735-C3A2C5CB2809}" type="pres">
      <dgm:prSet presAssocID="{548F6D24-8E41-472E-8ED6-1F5CEA044F98}" presName="childText" presStyleLbl="bgAcc1" presStyleIdx="0" presStyleCnt="10">
        <dgm:presLayoutVars>
          <dgm:bulletEnabled val="1"/>
        </dgm:presLayoutVars>
      </dgm:prSet>
      <dgm:spPr/>
    </dgm:pt>
    <dgm:pt modelId="{F430EA2D-42ED-48BA-B2B6-A1D1B6779190}" type="pres">
      <dgm:prSet presAssocID="{0A670AE8-7A19-4E58-8CDD-16EE6EE5B856}" presName="Name13" presStyleLbl="parChTrans1D2" presStyleIdx="1" presStyleCnt="10"/>
      <dgm:spPr/>
    </dgm:pt>
    <dgm:pt modelId="{050C77D0-B7AB-4D0D-A15B-90DD3DDB3133}" type="pres">
      <dgm:prSet presAssocID="{E8E2B92F-AFD4-43D5-BA92-CF74E5FEF6B0}" presName="childText" presStyleLbl="bgAcc1" presStyleIdx="1" presStyleCnt="10">
        <dgm:presLayoutVars>
          <dgm:bulletEnabled val="1"/>
        </dgm:presLayoutVars>
      </dgm:prSet>
      <dgm:spPr/>
    </dgm:pt>
    <dgm:pt modelId="{DB62A486-D532-47B7-880A-9AF22750C0C6}" type="pres">
      <dgm:prSet presAssocID="{5AE8AAD9-509A-41C4-9818-FA50F4BD1957}" presName="Name13" presStyleLbl="parChTrans1D2" presStyleIdx="2" presStyleCnt="10"/>
      <dgm:spPr/>
    </dgm:pt>
    <dgm:pt modelId="{B9F703E0-EF35-47F1-BCCA-2A211B68A2C3}" type="pres">
      <dgm:prSet presAssocID="{CD25831A-DB3D-4588-A598-70EC2D204E4C}" presName="childText" presStyleLbl="bgAcc1" presStyleIdx="2" presStyleCnt="10">
        <dgm:presLayoutVars>
          <dgm:bulletEnabled val="1"/>
        </dgm:presLayoutVars>
      </dgm:prSet>
      <dgm:spPr/>
    </dgm:pt>
    <dgm:pt modelId="{66771A4C-23A3-47EE-B6D5-08E62AF54D74}" type="pres">
      <dgm:prSet presAssocID="{B3310B6D-F03C-4461-96A4-B1CA3E7EDD58}" presName="Name13" presStyleLbl="parChTrans1D2" presStyleIdx="3" presStyleCnt="10"/>
      <dgm:spPr/>
    </dgm:pt>
    <dgm:pt modelId="{AE2A82CE-C5BF-4C8D-A826-60A1788946BA}" type="pres">
      <dgm:prSet presAssocID="{78D17734-12DC-495A-97DD-45143DAB4973}" presName="childText" presStyleLbl="bgAcc1" presStyleIdx="3" presStyleCnt="10">
        <dgm:presLayoutVars>
          <dgm:bulletEnabled val="1"/>
        </dgm:presLayoutVars>
      </dgm:prSet>
      <dgm:spPr/>
    </dgm:pt>
    <dgm:pt modelId="{AE6DDD84-BA16-440D-AE8C-7225D0A7CA52}" type="pres">
      <dgm:prSet presAssocID="{A280F65C-0AF7-4975-BD3F-0FB5E14B5246}" presName="Name13" presStyleLbl="parChTrans1D2" presStyleIdx="4" presStyleCnt="10"/>
      <dgm:spPr/>
    </dgm:pt>
    <dgm:pt modelId="{FFEAEBC9-159B-409D-8414-8F99938883AA}" type="pres">
      <dgm:prSet presAssocID="{F1E0D365-622C-401A-9787-5723E862934A}" presName="childText" presStyleLbl="bgAcc1" presStyleIdx="4" presStyleCnt="10">
        <dgm:presLayoutVars>
          <dgm:bulletEnabled val="1"/>
        </dgm:presLayoutVars>
      </dgm:prSet>
      <dgm:spPr/>
    </dgm:pt>
    <dgm:pt modelId="{8116D539-6347-4910-9334-A0407CC2C461}" type="pres">
      <dgm:prSet presAssocID="{84A85F4B-7D6D-4FDD-B74F-B0D1999F25DF}" presName="root" presStyleCnt="0"/>
      <dgm:spPr/>
    </dgm:pt>
    <dgm:pt modelId="{A6A19368-5D7C-4FA0-AFCF-370381D1F8AD}" type="pres">
      <dgm:prSet presAssocID="{84A85F4B-7D6D-4FDD-B74F-B0D1999F25DF}" presName="rootComposite" presStyleCnt="0"/>
      <dgm:spPr/>
    </dgm:pt>
    <dgm:pt modelId="{507EAA16-EFA4-4CEF-8E81-4A58D7803FED}" type="pres">
      <dgm:prSet presAssocID="{84A85F4B-7D6D-4FDD-B74F-B0D1999F25DF}" presName="rootText" presStyleLbl="node1" presStyleIdx="1" presStyleCnt="4" custLinFactX="14693" custLinFactNeighborX="100000" custLinFactNeighborY="-696"/>
      <dgm:spPr/>
    </dgm:pt>
    <dgm:pt modelId="{F80CAAD5-932A-46E5-8D27-62A3ACA6C5E8}" type="pres">
      <dgm:prSet presAssocID="{84A85F4B-7D6D-4FDD-B74F-B0D1999F25DF}" presName="rootConnector" presStyleLbl="node1" presStyleIdx="1" presStyleCnt="4"/>
      <dgm:spPr/>
    </dgm:pt>
    <dgm:pt modelId="{832CBF86-18C1-469B-B52B-B71ADAA1AED6}" type="pres">
      <dgm:prSet presAssocID="{84A85F4B-7D6D-4FDD-B74F-B0D1999F25DF}" presName="childShape" presStyleCnt="0"/>
      <dgm:spPr/>
    </dgm:pt>
    <dgm:pt modelId="{26B0A799-CAA8-4330-A38C-BA2BDE3F2FF6}" type="pres">
      <dgm:prSet presAssocID="{E899EEBE-39C1-4304-BECB-4FBE0DC38735}" presName="Name13" presStyleLbl="parChTrans1D2" presStyleIdx="5" presStyleCnt="10"/>
      <dgm:spPr/>
    </dgm:pt>
    <dgm:pt modelId="{613E7111-957C-48BB-974F-1CBE3ACA1197}" type="pres">
      <dgm:prSet presAssocID="{83879E91-BC03-4438-AE92-3BA8FF018DDF}" presName="childText" presStyleLbl="bgAcc1" presStyleIdx="5" presStyleCnt="10" custLinFactX="43403" custLinFactNeighborX="100000" custLinFactNeighborY="28455">
        <dgm:presLayoutVars>
          <dgm:bulletEnabled val="1"/>
        </dgm:presLayoutVars>
      </dgm:prSet>
      <dgm:spPr/>
    </dgm:pt>
    <dgm:pt modelId="{5A73B63C-F922-466F-895F-3C231D0952FE}" type="pres">
      <dgm:prSet presAssocID="{474D40A7-15E7-4E7B-8D90-6851B9AABBD8}" presName="root" presStyleCnt="0"/>
      <dgm:spPr/>
    </dgm:pt>
    <dgm:pt modelId="{8958359E-175E-4F8F-AFE5-D77D7911CE9C}" type="pres">
      <dgm:prSet presAssocID="{474D40A7-15E7-4E7B-8D90-6851B9AABBD8}" presName="rootComposite" presStyleCnt="0"/>
      <dgm:spPr/>
    </dgm:pt>
    <dgm:pt modelId="{9D9F0D79-EECB-4E4A-8662-A487D8723520}" type="pres">
      <dgm:prSet presAssocID="{474D40A7-15E7-4E7B-8D90-6851B9AABBD8}" presName="rootText" presStyleLbl="node1" presStyleIdx="2" presStyleCnt="4" custLinFactX="14693" custLinFactNeighborX="100000" custLinFactNeighborY="-2890"/>
      <dgm:spPr/>
    </dgm:pt>
    <dgm:pt modelId="{8442AB8F-0411-4231-8E72-DC9CDE2B431A}" type="pres">
      <dgm:prSet presAssocID="{474D40A7-15E7-4E7B-8D90-6851B9AABBD8}" presName="rootConnector" presStyleLbl="node1" presStyleIdx="2" presStyleCnt="4"/>
      <dgm:spPr/>
    </dgm:pt>
    <dgm:pt modelId="{BF5667CF-D427-4A7F-A380-4B3F29307A96}" type="pres">
      <dgm:prSet presAssocID="{474D40A7-15E7-4E7B-8D90-6851B9AABBD8}" presName="childShape" presStyleCnt="0"/>
      <dgm:spPr/>
    </dgm:pt>
    <dgm:pt modelId="{8CD2F3BF-8A55-4C94-9A07-F5831B553455}" type="pres">
      <dgm:prSet presAssocID="{944A88CD-BDAA-4562-BB1C-A3CB1DC012D0}" presName="Name13" presStyleLbl="parChTrans1D2" presStyleIdx="6" presStyleCnt="10"/>
      <dgm:spPr/>
    </dgm:pt>
    <dgm:pt modelId="{77409E11-8812-4889-BFE9-283306762E6D}" type="pres">
      <dgm:prSet presAssocID="{DD9323F1-8608-4647-A2B9-CD4032F348A9}" presName="childText" presStyleLbl="bgAcc1" presStyleIdx="6" presStyleCnt="10" custLinFactX="39308" custLinFactNeighborX="100000" custLinFactNeighborY="31616">
        <dgm:presLayoutVars>
          <dgm:bulletEnabled val="1"/>
        </dgm:presLayoutVars>
      </dgm:prSet>
      <dgm:spPr/>
    </dgm:pt>
    <dgm:pt modelId="{79A4DBAE-F5FC-4E97-830C-AEB35E2D2243}" type="pres">
      <dgm:prSet presAssocID="{F7C68382-7EC7-4733-8F4F-CE2135253DAA}" presName="Name13" presStyleLbl="parChTrans1D2" presStyleIdx="7" presStyleCnt="10"/>
      <dgm:spPr/>
    </dgm:pt>
    <dgm:pt modelId="{E9EF3929-CE54-48BB-8F50-D93C8B8AB3FD}" type="pres">
      <dgm:prSet presAssocID="{7F685B10-705F-44C3-9CA5-B02B6969F131}" presName="childText" presStyleLbl="bgAcc1" presStyleIdx="7" presStyleCnt="10" custLinFactX="43260" custLinFactNeighborX="100000" custLinFactNeighborY="47424">
        <dgm:presLayoutVars>
          <dgm:bulletEnabled val="1"/>
        </dgm:presLayoutVars>
      </dgm:prSet>
      <dgm:spPr/>
    </dgm:pt>
    <dgm:pt modelId="{5EB47C28-C143-45F0-A915-E8121145B402}" type="pres">
      <dgm:prSet presAssocID="{998FC0D0-9ACA-478E-B595-AB469954FD5C}" presName="root" presStyleCnt="0"/>
      <dgm:spPr/>
    </dgm:pt>
    <dgm:pt modelId="{CD8B2267-7503-4FEE-AE9C-58FD95946DF5}" type="pres">
      <dgm:prSet presAssocID="{998FC0D0-9ACA-478E-B595-AB469954FD5C}" presName="rootComposite" presStyleCnt="0"/>
      <dgm:spPr/>
    </dgm:pt>
    <dgm:pt modelId="{A118CE5C-105D-490B-B731-B481E6C0FE74}" type="pres">
      <dgm:prSet presAssocID="{998FC0D0-9ACA-478E-B595-AB469954FD5C}" presName="rootText" presStyleLbl="node1" presStyleIdx="3" presStyleCnt="4" custLinFactX="-100000" custLinFactNeighborX="-158140" custLinFactNeighborY="-2889"/>
      <dgm:spPr/>
    </dgm:pt>
    <dgm:pt modelId="{2E8D5EFA-B4B0-4BA6-A5D6-909AE79708AC}" type="pres">
      <dgm:prSet presAssocID="{998FC0D0-9ACA-478E-B595-AB469954FD5C}" presName="rootConnector" presStyleLbl="node1" presStyleIdx="3" presStyleCnt="4"/>
      <dgm:spPr/>
    </dgm:pt>
    <dgm:pt modelId="{F2F5C65E-C46E-40E2-9981-1C336FFC20D1}" type="pres">
      <dgm:prSet presAssocID="{998FC0D0-9ACA-478E-B595-AB469954FD5C}" presName="childShape" presStyleCnt="0"/>
      <dgm:spPr/>
    </dgm:pt>
    <dgm:pt modelId="{0EC62ABB-2622-4B19-906E-500F39BCB481}" type="pres">
      <dgm:prSet presAssocID="{B1B9E413-AA7B-4D34-8457-7A804C6D88D4}" presName="Name13" presStyleLbl="parChTrans1D2" presStyleIdx="8" presStyleCnt="10"/>
      <dgm:spPr/>
    </dgm:pt>
    <dgm:pt modelId="{A1BE4778-BC29-4D9F-A730-F52E0B31C4AA}" type="pres">
      <dgm:prSet presAssocID="{135853CE-66E8-4FE4-8F03-F39E73BE7BDE}" presName="childText" presStyleLbl="bgAcc1" presStyleIdx="8" presStyleCnt="10" custLinFactX="-125053" custLinFactNeighborX="-200000" custLinFactNeighborY="30079">
        <dgm:presLayoutVars>
          <dgm:bulletEnabled val="1"/>
        </dgm:presLayoutVars>
      </dgm:prSet>
      <dgm:spPr/>
    </dgm:pt>
    <dgm:pt modelId="{FB94E4E4-C006-48C6-AC9B-96E188BB5793}" type="pres">
      <dgm:prSet presAssocID="{A79CE2E7-39BB-45D8-955E-9D7F3C22C103}" presName="Name13" presStyleLbl="parChTrans1D2" presStyleIdx="9" presStyleCnt="10"/>
      <dgm:spPr/>
    </dgm:pt>
    <dgm:pt modelId="{B7819B4A-28D8-4F4A-A15A-12653580F7DB}" type="pres">
      <dgm:prSet presAssocID="{FFE30E9A-9CB9-45AA-BECD-4B6756EFC702}" presName="childText" presStyleLbl="bgAcc1" presStyleIdx="9" presStyleCnt="10" custLinFactX="-123077" custLinFactNeighborX="-200000" custLinFactNeighborY="28498">
        <dgm:presLayoutVars>
          <dgm:bulletEnabled val="1"/>
        </dgm:presLayoutVars>
      </dgm:prSet>
      <dgm:spPr/>
    </dgm:pt>
  </dgm:ptLst>
  <dgm:cxnLst>
    <dgm:cxn modelId="{4887DA06-FF08-459B-9C98-25370B294448}" srcId="{CC213693-6876-4EA8-8C5B-03B60A8890EC}" destId="{84A85F4B-7D6D-4FDD-B74F-B0D1999F25DF}" srcOrd="1" destOrd="0" parTransId="{A9177BE9-09EB-42DA-B4D8-4A26989FA722}" sibTransId="{CC0DC05A-B0A4-43FE-9330-0C73F5A48DF3}"/>
    <dgm:cxn modelId="{B349ED0B-5028-4B20-8EBC-E594113B6750}" type="presOf" srcId="{474D40A7-15E7-4E7B-8D90-6851B9AABBD8}" destId="{9D9F0D79-EECB-4E4A-8662-A487D8723520}" srcOrd="0" destOrd="0" presId="urn:microsoft.com/office/officeart/2005/8/layout/hierarchy3"/>
    <dgm:cxn modelId="{3C6F110F-1CF3-4B01-A21C-87CEB90F172F}" srcId="{998FC0D0-9ACA-478E-B595-AB469954FD5C}" destId="{135853CE-66E8-4FE4-8F03-F39E73BE7BDE}" srcOrd="0" destOrd="0" parTransId="{B1B9E413-AA7B-4D34-8457-7A804C6D88D4}" sibTransId="{54B930F6-B86E-4644-9733-706C4CEEBF25}"/>
    <dgm:cxn modelId="{83351218-B7B6-416C-8CC7-5D41DE24DCD6}" type="presOf" srcId="{E8E2B92F-AFD4-43D5-BA92-CF74E5FEF6B0}" destId="{050C77D0-B7AB-4D0D-A15B-90DD3DDB3133}" srcOrd="0" destOrd="0" presId="urn:microsoft.com/office/officeart/2005/8/layout/hierarchy3"/>
    <dgm:cxn modelId="{88CC781A-DC50-4342-8145-FF16359111C3}" type="presOf" srcId="{78D17734-12DC-495A-97DD-45143DAB4973}" destId="{AE2A82CE-C5BF-4C8D-A826-60A1788946BA}" srcOrd="0" destOrd="0" presId="urn:microsoft.com/office/officeart/2005/8/layout/hierarchy3"/>
    <dgm:cxn modelId="{32AC601E-8983-4854-A830-0E8C995F7BB8}" srcId="{CC213693-6876-4EA8-8C5B-03B60A8890EC}" destId="{998FC0D0-9ACA-478E-B595-AB469954FD5C}" srcOrd="3" destOrd="0" parTransId="{94C656EB-DBDA-416D-BD4C-A82FE52E72D2}" sibTransId="{027D3A9F-4C10-486D-98C3-EAFC449885FB}"/>
    <dgm:cxn modelId="{A3116D26-425A-401C-988F-A2138AC228E4}" type="presOf" srcId="{FFE30E9A-9CB9-45AA-BECD-4B6756EFC702}" destId="{B7819B4A-28D8-4F4A-A15A-12653580F7DB}" srcOrd="0" destOrd="0" presId="urn:microsoft.com/office/officeart/2005/8/layout/hierarchy3"/>
    <dgm:cxn modelId="{E0D87D27-1122-4911-B599-482B1D26D7A8}" type="presOf" srcId="{CC213693-6876-4EA8-8C5B-03B60A8890EC}" destId="{77491437-BF82-4BF2-BAB8-A8BCF71D9730}" srcOrd="0" destOrd="0" presId="urn:microsoft.com/office/officeart/2005/8/layout/hierarchy3"/>
    <dgm:cxn modelId="{7640D027-D56F-45FC-BE00-5A62F0327A41}" srcId="{474D40A7-15E7-4E7B-8D90-6851B9AABBD8}" destId="{DD9323F1-8608-4647-A2B9-CD4032F348A9}" srcOrd="0" destOrd="0" parTransId="{944A88CD-BDAA-4562-BB1C-A3CB1DC012D0}" sibTransId="{255B55C9-28A5-4B8A-9706-992345981EDD}"/>
    <dgm:cxn modelId="{D6FFDE34-950E-46C9-B8CB-44DC556C08F9}" type="presOf" srcId="{83879E91-BC03-4438-AE92-3BA8FF018DDF}" destId="{613E7111-957C-48BB-974F-1CBE3ACA1197}" srcOrd="0" destOrd="0" presId="urn:microsoft.com/office/officeart/2005/8/layout/hierarchy3"/>
    <dgm:cxn modelId="{1C04F036-95FF-4A59-B35E-7BA92EDA483F}" type="presOf" srcId="{B3310B6D-F03C-4461-96A4-B1CA3E7EDD58}" destId="{66771A4C-23A3-47EE-B6D5-08E62AF54D74}" srcOrd="0" destOrd="0" presId="urn:microsoft.com/office/officeart/2005/8/layout/hierarchy3"/>
    <dgm:cxn modelId="{AC0E8D3A-E521-459E-BEE6-C68B4C42E6A8}" type="presOf" srcId="{998FC0D0-9ACA-478E-B595-AB469954FD5C}" destId="{A118CE5C-105D-490B-B731-B481E6C0FE74}" srcOrd="0" destOrd="0" presId="urn:microsoft.com/office/officeart/2005/8/layout/hierarchy3"/>
    <dgm:cxn modelId="{FE0FE53F-39A8-428D-8078-A21F2EF895D4}" type="presOf" srcId="{F0A2A55C-8A1F-4090-A229-55F2643C5DAF}" destId="{D7CC356A-979D-4110-ADAB-3CBCDF117E3F}" srcOrd="0" destOrd="0" presId="urn:microsoft.com/office/officeart/2005/8/layout/hierarchy3"/>
    <dgm:cxn modelId="{E6D47447-F0E9-456C-B400-B7440CCAE72D}" srcId="{998FC0D0-9ACA-478E-B595-AB469954FD5C}" destId="{FFE30E9A-9CB9-45AA-BECD-4B6756EFC702}" srcOrd="1" destOrd="0" parTransId="{A79CE2E7-39BB-45D8-955E-9D7F3C22C103}" sibTransId="{6A8D641D-4412-4FD0-81E4-17EEEADA26F6}"/>
    <dgm:cxn modelId="{B345C047-8738-4E7F-AA27-93CB785A8B5A}" srcId="{60883530-1F07-47C9-90AB-FD989E5D2613}" destId="{E8E2B92F-AFD4-43D5-BA92-CF74E5FEF6B0}" srcOrd="1" destOrd="0" parTransId="{0A670AE8-7A19-4E58-8CDD-16EE6EE5B856}" sibTransId="{513A6ED3-5F83-478A-ABD8-9A2864831D59}"/>
    <dgm:cxn modelId="{173DAC48-E900-46FA-8BA6-1043AF379E4D}" srcId="{60883530-1F07-47C9-90AB-FD989E5D2613}" destId="{CD25831A-DB3D-4588-A598-70EC2D204E4C}" srcOrd="2" destOrd="0" parTransId="{5AE8AAD9-509A-41C4-9818-FA50F4BD1957}" sibTransId="{7BE9A0C7-D0BA-4BD1-8AC0-0E60199C5435}"/>
    <dgm:cxn modelId="{3B44434F-0C4C-46C5-8E00-A3FB7F21F29B}" type="presOf" srcId="{CD25831A-DB3D-4588-A598-70EC2D204E4C}" destId="{B9F703E0-EF35-47F1-BCCA-2A211B68A2C3}" srcOrd="0" destOrd="0" presId="urn:microsoft.com/office/officeart/2005/8/layout/hierarchy3"/>
    <dgm:cxn modelId="{EB5C5A75-A44C-4B37-81AF-A585D82D1790}" type="presOf" srcId="{944A88CD-BDAA-4562-BB1C-A3CB1DC012D0}" destId="{8CD2F3BF-8A55-4C94-9A07-F5831B553455}" srcOrd="0" destOrd="0" presId="urn:microsoft.com/office/officeart/2005/8/layout/hierarchy3"/>
    <dgm:cxn modelId="{8EC0E955-65DE-4983-B2C8-5D5EFD5C2BCE}" srcId="{60883530-1F07-47C9-90AB-FD989E5D2613}" destId="{F1E0D365-622C-401A-9787-5723E862934A}" srcOrd="4" destOrd="0" parTransId="{A280F65C-0AF7-4975-BD3F-0FB5E14B5246}" sibTransId="{F2CB7975-58C0-4767-8C75-64F67CF2034E}"/>
    <dgm:cxn modelId="{06EC0F77-3593-4D73-A19E-B316A8FB86BD}" type="presOf" srcId="{84A85F4B-7D6D-4FDD-B74F-B0D1999F25DF}" destId="{F80CAAD5-932A-46E5-8D27-62A3ACA6C5E8}" srcOrd="1" destOrd="0" presId="urn:microsoft.com/office/officeart/2005/8/layout/hierarchy3"/>
    <dgm:cxn modelId="{EDDA645A-8133-4D18-A787-E0F5BD6AA434}" srcId="{CC213693-6876-4EA8-8C5B-03B60A8890EC}" destId="{60883530-1F07-47C9-90AB-FD989E5D2613}" srcOrd="0" destOrd="0" parTransId="{67A813D5-69D7-4593-9627-4596B035D1F6}" sibTransId="{1BADB42C-F91B-4845-A0FD-A6F5E794E135}"/>
    <dgm:cxn modelId="{0F8A2D7B-6418-45C4-9FEA-A9BE047960EC}" type="presOf" srcId="{5AE8AAD9-509A-41C4-9818-FA50F4BD1957}" destId="{DB62A486-D532-47B7-880A-9AF22750C0C6}" srcOrd="0" destOrd="0" presId="urn:microsoft.com/office/officeart/2005/8/layout/hierarchy3"/>
    <dgm:cxn modelId="{AA7C257C-9205-442D-8E11-99DA497BE69C}" type="presOf" srcId="{60883530-1F07-47C9-90AB-FD989E5D2613}" destId="{5EEAE8B8-7B5B-47A9-BD79-F55AD7AE26D7}" srcOrd="0" destOrd="0" presId="urn:microsoft.com/office/officeart/2005/8/layout/hierarchy3"/>
    <dgm:cxn modelId="{E7C7A47C-880F-4E00-846A-68ED09CBF68E}" type="presOf" srcId="{A79CE2E7-39BB-45D8-955E-9D7F3C22C103}" destId="{FB94E4E4-C006-48C6-AC9B-96E188BB5793}" srcOrd="0" destOrd="0" presId="urn:microsoft.com/office/officeart/2005/8/layout/hierarchy3"/>
    <dgm:cxn modelId="{934AB57E-FE6D-4B9B-AC0E-039D17E2AB7C}" srcId="{474D40A7-15E7-4E7B-8D90-6851B9AABBD8}" destId="{7F685B10-705F-44C3-9CA5-B02B6969F131}" srcOrd="1" destOrd="0" parTransId="{F7C68382-7EC7-4733-8F4F-CE2135253DAA}" sibTransId="{CDAF7BA4-9D0B-44CA-9376-476155759055}"/>
    <dgm:cxn modelId="{DA1AEB7E-9C79-4FA9-96C3-CE07019A010A}" type="presOf" srcId="{B1B9E413-AA7B-4D34-8457-7A804C6D88D4}" destId="{0EC62ABB-2622-4B19-906E-500F39BCB481}" srcOrd="0" destOrd="0" presId="urn:microsoft.com/office/officeart/2005/8/layout/hierarchy3"/>
    <dgm:cxn modelId="{0F961D87-20DB-4DA2-8ACD-320DAFB0ACB6}" type="presOf" srcId="{7F685B10-705F-44C3-9CA5-B02B6969F131}" destId="{E9EF3929-CE54-48BB-8F50-D93C8B8AB3FD}" srcOrd="0" destOrd="0" presId="urn:microsoft.com/office/officeart/2005/8/layout/hierarchy3"/>
    <dgm:cxn modelId="{730C4A90-8908-4DE7-A4A8-B8F9CD67F560}" type="presOf" srcId="{DD9323F1-8608-4647-A2B9-CD4032F348A9}" destId="{77409E11-8812-4889-BFE9-283306762E6D}" srcOrd="0" destOrd="0" presId="urn:microsoft.com/office/officeart/2005/8/layout/hierarchy3"/>
    <dgm:cxn modelId="{68357C97-FDA5-41E3-8F1D-C9B3AF4E50FF}" type="presOf" srcId="{E899EEBE-39C1-4304-BECB-4FBE0DC38735}" destId="{26B0A799-CAA8-4330-A38C-BA2BDE3F2FF6}" srcOrd="0" destOrd="0" presId="urn:microsoft.com/office/officeart/2005/8/layout/hierarchy3"/>
    <dgm:cxn modelId="{E5226398-0F82-4AF2-9818-2100EE6798AB}" type="presOf" srcId="{84A85F4B-7D6D-4FDD-B74F-B0D1999F25DF}" destId="{507EAA16-EFA4-4CEF-8E81-4A58D7803FED}" srcOrd="0" destOrd="0" presId="urn:microsoft.com/office/officeart/2005/8/layout/hierarchy3"/>
    <dgm:cxn modelId="{FE991DAE-9303-4235-AFC3-A15E613247E6}" srcId="{60883530-1F07-47C9-90AB-FD989E5D2613}" destId="{548F6D24-8E41-472E-8ED6-1F5CEA044F98}" srcOrd="0" destOrd="0" parTransId="{F0A2A55C-8A1F-4090-A229-55F2643C5DAF}" sibTransId="{5125AE8E-01B6-4076-A584-9819EBEEC1A2}"/>
    <dgm:cxn modelId="{086222B9-0D7A-427E-83D8-131979F04CA0}" type="presOf" srcId="{F1E0D365-622C-401A-9787-5723E862934A}" destId="{FFEAEBC9-159B-409D-8414-8F99938883AA}" srcOrd="0" destOrd="0" presId="urn:microsoft.com/office/officeart/2005/8/layout/hierarchy3"/>
    <dgm:cxn modelId="{62D49CB9-6DDC-4A72-9CBF-6F2178E8CFDB}" srcId="{84A85F4B-7D6D-4FDD-B74F-B0D1999F25DF}" destId="{83879E91-BC03-4438-AE92-3BA8FF018DDF}" srcOrd="0" destOrd="0" parTransId="{E899EEBE-39C1-4304-BECB-4FBE0DC38735}" sibTransId="{D4464FB3-FD5B-404A-80D8-38FA7D8B3988}"/>
    <dgm:cxn modelId="{DDD1C6BC-B11A-4ADA-AAD0-C656A0968EE5}" type="presOf" srcId="{474D40A7-15E7-4E7B-8D90-6851B9AABBD8}" destId="{8442AB8F-0411-4231-8E72-DC9CDE2B431A}" srcOrd="1" destOrd="0" presId="urn:microsoft.com/office/officeart/2005/8/layout/hierarchy3"/>
    <dgm:cxn modelId="{139638C1-20A6-4B65-ADD6-E097B9C35552}" type="presOf" srcId="{F7C68382-7EC7-4733-8F4F-CE2135253DAA}" destId="{79A4DBAE-F5FC-4E97-830C-AEB35E2D2243}" srcOrd="0" destOrd="0" presId="urn:microsoft.com/office/officeart/2005/8/layout/hierarchy3"/>
    <dgm:cxn modelId="{5DB68BC6-A99D-429D-8829-5C38834F545C}" type="presOf" srcId="{60883530-1F07-47C9-90AB-FD989E5D2613}" destId="{86B9208D-E5AD-4CE6-90F3-63AFB748C7B4}" srcOrd="1" destOrd="0" presId="urn:microsoft.com/office/officeart/2005/8/layout/hierarchy3"/>
    <dgm:cxn modelId="{466E24C8-770A-4490-B816-EFBC389A9ECB}" type="presOf" srcId="{548F6D24-8E41-472E-8ED6-1F5CEA044F98}" destId="{6CDEF30E-1AF3-4923-A735-C3A2C5CB2809}" srcOrd="0" destOrd="0" presId="urn:microsoft.com/office/officeart/2005/8/layout/hierarchy3"/>
    <dgm:cxn modelId="{44F745CB-A45A-431C-AFE6-CB0D73FA7809}" type="presOf" srcId="{135853CE-66E8-4FE4-8F03-F39E73BE7BDE}" destId="{A1BE4778-BC29-4D9F-A730-F52E0B31C4AA}" srcOrd="0" destOrd="0" presId="urn:microsoft.com/office/officeart/2005/8/layout/hierarchy3"/>
    <dgm:cxn modelId="{0D31DDCC-D5CD-4D48-8796-567C80342636}" srcId="{CC213693-6876-4EA8-8C5B-03B60A8890EC}" destId="{474D40A7-15E7-4E7B-8D90-6851B9AABBD8}" srcOrd="2" destOrd="0" parTransId="{25E6DA5E-4DE1-4A6D-A843-6069238AB50F}" sibTransId="{D11100D7-2963-4EFB-B681-DDD361ED877B}"/>
    <dgm:cxn modelId="{5A31B7D8-38CA-4352-BD20-1AF0BA457B9D}" srcId="{60883530-1F07-47C9-90AB-FD989E5D2613}" destId="{78D17734-12DC-495A-97DD-45143DAB4973}" srcOrd="3" destOrd="0" parTransId="{B3310B6D-F03C-4461-96A4-B1CA3E7EDD58}" sibTransId="{60063C2D-339B-4CE8-8D5F-31C2525E34E9}"/>
    <dgm:cxn modelId="{7C6758DB-216D-43DD-9B60-D6E1B66C5F0C}" type="presOf" srcId="{A280F65C-0AF7-4975-BD3F-0FB5E14B5246}" destId="{AE6DDD84-BA16-440D-AE8C-7225D0A7CA52}" srcOrd="0" destOrd="0" presId="urn:microsoft.com/office/officeart/2005/8/layout/hierarchy3"/>
    <dgm:cxn modelId="{31C6ECE4-39D4-45F7-95CE-9D21CF1FACCE}" type="presOf" srcId="{998FC0D0-9ACA-478E-B595-AB469954FD5C}" destId="{2E8D5EFA-B4B0-4BA6-A5D6-909AE79708AC}" srcOrd="1" destOrd="0" presId="urn:microsoft.com/office/officeart/2005/8/layout/hierarchy3"/>
    <dgm:cxn modelId="{6F646BFD-1571-409C-8F00-17EFA70A44EA}" type="presOf" srcId="{0A670AE8-7A19-4E58-8CDD-16EE6EE5B856}" destId="{F430EA2D-42ED-48BA-B2B6-A1D1B6779190}" srcOrd="0" destOrd="0" presId="urn:microsoft.com/office/officeart/2005/8/layout/hierarchy3"/>
    <dgm:cxn modelId="{D11C198C-ED7B-4254-AC1C-ED86033D4325}" type="presParOf" srcId="{77491437-BF82-4BF2-BAB8-A8BCF71D9730}" destId="{7E0820D5-4A26-4491-B02E-C9244D73AD1B}" srcOrd="0" destOrd="0" presId="urn:microsoft.com/office/officeart/2005/8/layout/hierarchy3"/>
    <dgm:cxn modelId="{8388AA5B-B9B6-4EF8-ADB1-8561C6EF930F}" type="presParOf" srcId="{7E0820D5-4A26-4491-B02E-C9244D73AD1B}" destId="{B0C3723E-0015-4BD3-B18C-07736FC33804}" srcOrd="0" destOrd="0" presId="urn:microsoft.com/office/officeart/2005/8/layout/hierarchy3"/>
    <dgm:cxn modelId="{25A58065-FD9A-4536-AAAA-FE75F9F93F5A}" type="presParOf" srcId="{B0C3723E-0015-4BD3-B18C-07736FC33804}" destId="{5EEAE8B8-7B5B-47A9-BD79-F55AD7AE26D7}" srcOrd="0" destOrd="0" presId="urn:microsoft.com/office/officeart/2005/8/layout/hierarchy3"/>
    <dgm:cxn modelId="{82A060CE-3406-417E-B05D-9C24B96773D0}" type="presParOf" srcId="{B0C3723E-0015-4BD3-B18C-07736FC33804}" destId="{86B9208D-E5AD-4CE6-90F3-63AFB748C7B4}" srcOrd="1" destOrd="0" presId="urn:microsoft.com/office/officeart/2005/8/layout/hierarchy3"/>
    <dgm:cxn modelId="{F58FC3D6-1E2F-4316-B7AE-06883A70503F}" type="presParOf" srcId="{7E0820D5-4A26-4491-B02E-C9244D73AD1B}" destId="{E88F4B2F-B594-41CF-A381-043BBA0F7E9B}" srcOrd="1" destOrd="0" presId="urn:microsoft.com/office/officeart/2005/8/layout/hierarchy3"/>
    <dgm:cxn modelId="{1F05C83E-3CC7-4301-BA87-47ADF1880CBE}" type="presParOf" srcId="{E88F4B2F-B594-41CF-A381-043BBA0F7E9B}" destId="{D7CC356A-979D-4110-ADAB-3CBCDF117E3F}" srcOrd="0" destOrd="0" presId="urn:microsoft.com/office/officeart/2005/8/layout/hierarchy3"/>
    <dgm:cxn modelId="{5E25058D-F1E7-4CB3-86A9-1B03B55308A3}" type="presParOf" srcId="{E88F4B2F-B594-41CF-A381-043BBA0F7E9B}" destId="{6CDEF30E-1AF3-4923-A735-C3A2C5CB2809}" srcOrd="1" destOrd="0" presId="urn:microsoft.com/office/officeart/2005/8/layout/hierarchy3"/>
    <dgm:cxn modelId="{90314376-C2EA-4CA4-B0E1-CD556F2EBD88}" type="presParOf" srcId="{E88F4B2F-B594-41CF-A381-043BBA0F7E9B}" destId="{F430EA2D-42ED-48BA-B2B6-A1D1B6779190}" srcOrd="2" destOrd="0" presId="urn:microsoft.com/office/officeart/2005/8/layout/hierarchy3"/>
    <dgm:cxn modelId="{FCEEFDF3-4C8C-4F26-92FD-02A6E27D5DC6}" type="presParOf" srcId="{E88F4B2F-B594-41CF-A381-043BBA0F7E9B}" destId="{050C77D0-B7AB-4D0D-A15B-90DD3DDB3133}" srcOrd="3" destOrd="0" presId="urn:microsoft.com/office/officeart/2005/8/layout/hierarchy3"/>
    <dgm:cxn modelId="{D0926619-5B79-4360-8731-9643BC5F9136}" type="presParOf" srcId="{E88F4B2F-B594-41CF-A381-043BBA0F7E9B}" destId="{DB62A486-D532-47B7-880A-9AF22750C0C6}" srcOrd="4" destOrd="0" presId="urn:microsoft.com/office/officeart/2005/8/layout/hierarchy3"/>
    <dgm:cxn modelId="{3937888E-1C64-4749-AB72-6D8803DBC446}" type="presParOf" srcId="{E88F4B2F-B594-41CF-A381-043BBA0F7E9B}" destId="{B9F703E0-EF35-47F1-BCCA-2A211B68A2C3}" srcOrd="5" destOrd="0" presId="urn:microsoft.com/office/officeart/2005/8/layout/hierarchy3"/>
    <dgm:cxn modelId="{03435F82-F395-42BC-8F43-AD9042A8AC9D}" type="presParOf" srcId="{E88F4B2F-B594-41CF-A381-043BBA0F7E9B}" destId="{66771A4C-23A3-47EE-B6D5-08E62AF54D74}" srcOrd="6" destOrd="0" presId="urn:microsoft.com/office/officeart/2005/8/layout/hierarchy3"/>
    <dgm:cxn modelId="{E76019FB-9EA0-4DD8-860F-190ED2656435}" type="presParOf" srcId="{E88F4B2F-B594-41CF-A381-043BBA0F7E9B}" destId="{AE2A82CE-C5BF-4C8D-A826-60A1788946BA}" srcOrd="7" destOrd="0" presId="urn:microsoft.com/office/officeart/2005/8/layout/hierarchy3"/>
    <dgm:cxn modelId="{9AF477B3-96CF-48B9-B9A6-902DB685160D}" type="presParOf" srcId="{E88F4B2F-B594-41CF-A381-043BBA0F7E9B}" destId="{AE6DDD84-BA16-440D-AE8C-7225D0A7CA52}" srcOrd="8" destOrd="0" presId="urn:microsoft.com/office/officeart/2005/8/layout/hierarchy3"/>
    <dgm:cxn modelId="{51AD7A45-4B62-4BBE-B691-D8D691E41563}" type="presParOf" srcId="{E88F4B2F-B594-41CF-A381-043BBA0F7E9B}" destId="{FFEAEBC9-159B-409D-8414-8F99938883AA}" srcOrd="9" destOrd="0" presId="urn:microsoft.com/office/officeart/2005/8/layout/hierarchy3"/>
    <dgm:cxn modelId="{76892A9C-DA1C-408F-92D8-F3256409F096}" type="presParOf" srcId="{77491437-BF82-4BF2-BAB8-A8BCF71D9730}" destId="{8116D539-6347-4910-9334-A0407CC2C461}" srcOrd="1" destOrd="0" presId="urn:microsoft.com/office/officeart/2005/8/layout/hierarchy3"/>
    <dgm:cxn modelId="{0342ED5F-5F4F-4D6A-8AF4-BE642CFDA4C3}" type="presParOf" srcId="{8116D539-6347-4910-9334-A0407CC2C461}" destId="{A6A19368-5D7C-4FA0-AFCF-370381D1F8AD}" srcOrd="0" destOrd="0" presId="urn:microsoft.com/office/officeart/2005/8/layout/hierarchy3"/>
    <dgm:cxn modelId="{A5C35FDD-00D9-4977-8E64-A703D181771E}" type="presParOf" srcId="{A6A19368-5D7C-4FA0-AFCF-370381D1F8AD}" destId="{507EAA16-EFA4-4CEF-8E81-4A58D7803FED}" srcOrd="0" destOrd="0" presId="urn:microsoft.com/office/officeart/2005/8/layout/hierarchy3"/>
    <dgm:cxn modelId="{79E4760D-CBC9-4A90-A134-3FABC36E5DF6}" type="presParOf" srcId="{A6A19368-5D7C-4FA0-AFCF-370381D1F8AD}" destId="{F80CAAD5-932A-46E5-8D27-62A3ACA6C5E8}" srcOrd="1" destOrd="0" presId="urn:microsoft.com/office/officeart/2005/8/layout/hierarchy3"/>
    <dgm:cxn modelId="{B8018FA3-08E1-4595-AC58-4CAA6E3B4476}" type="presParOf" srcId="{8116D539-6347-4910-9334-A0407CC2C461}" destId="{832CBF86-18C1-469B-B52B-B71ADAA1AED6}" srcOrd="1" destOrd="0" presId="urn:microsoft.com/office/officeart/2005/8/layout/hierarchy3"/>
    <dgm:cxn modelId="{522C5BFB-4812-44AC-BEF3-578AC2A457D1}" type="presParOf" srcId="{832CBF86-18C1-469B-B52B-B71ADAA1AED6}" destId="{26B0A799-CAA8-4330-A38C-BA2BDE3F2FF6}" srcOrd="0" destOrd="0" presId="urn:microsoft.com/office/officeart/2005/8/layout/hierarchy3"/>
    <dgm:cxn modelId="{63CEDA18-D7C6-4057-A462-050C4DD2A078}" type="presParOf" srcId="{832CBF86-18C1-469B-B52B-B71ADAA1AED6}" destId="{613E7111-957C-48BB-974F-1CBE3ACA1197}" srcOrd="1" destOrd="0" presId="urn:microsoft.com/office/officeart/2005/8/layout/hierarchy3"/>
    <dgm:cxn modelId="{36A11A6E-DC56-4681-A44E-547527EB00B9}" type="presParOf" srcId="{77491437-BF82-4BF2-BAB8-A8BCF71D9730}" destId="{5A73B63C-F922-466F-895F-3C231D0952FE}" srcOrd="2" destOrd="0" presId="urn:microsoft.com/office/officeart/2005/8/layout/hierarchy3"/>
    <dgm:cxn modelId="{B2E0CB47-BE47-4046-ABF3-E1AC21E16DEA}" type="presParOf" srcId="{5A73B63C-F922-466F-895F-3C231D0952FE}" destId="{8958359E-175E-4F8F-AFE5-D77D7911CE9C}" srcOrd="0" destOrd="0" presId="urn:microsoft.com/office/officeart/2005/8/layout/hierarchy3"/>
    <dgm:cxn modelId="{768D6B7F-D439-49D4-A7F8-5AD0538268C1}" type="presParOf" srcId="{8958359E-175E-4F8F-AFE5-D77D7911CE9C}" destId="{9D9F0D79-EECB-4E4A-8662-A487D8723520}" srcOrd="0" destOrd="0" presId="urn:microsoft.com/office/officeart/2005/8/layout/hierarchy3"/>
    <dgm:cxn modelId="{AAA71764-1369-4B09-9ECD-B468DA4A5E7F}" type="presParOf" srcId="{8958359E-175E-4F8F-AFE5-D77D7911CE9C}" destId="{8442AB8F-0411-4231-8E72-DC9CDE2B431A}" srcOrd="1" destOrd="0" presId="urn:microsoft.com/office/officeart/2005/8/layout/hierarchy3"/>
    <dgm:cxn modelId="{AF4B21B4-6156-4EF1-BB8A-DBA8ED9E2F3C}" type="presParOf" srcId="{5A73B63C-F922-466F-895F-3C231D0952FE}" destId="{BF5667CF-D427-4A7F-A380-4B3F29307A96}" srcOrd="1" destOrd="0" presId="urn:microsoft.com/office/officeart/2005/8/layout/hierarchy3"/>
    <dgm:cxn modelId="{1F7D4117-05C0-4A95-A535-1976613FBC58}" type="presParOf" srcId="{BF5667CF-D427-4A7F-A380-4B3F29307A96}" destId="{8CD2F3BF-8A55-4C94-9A07-F5831B553455}" srcOrd="0" destOrd="0" presId="urn:microsoft.com/office/officeart/2005/8/layout/hierarchy3"/>
    <dgm:cxn modelId="{079BFCD5-280E-4338-A98E-BFB6E5127EE7}" type="presParOf" srcId="{BF5667CF-D427-4A7F-A380-4B3F29307A96}" destId="{77409E11-8812-4889-BFE9-283306762E6D}" srcOrd="1" destOrd="0" presId="urn:microsoft.com/office/officeart/2005/8/layout/hierarchy3"/>
    <dgm:cxn modelId="{F6BE6F2A-52A5-4E1C-A48A-EFBB4DE83551}" type="presParOf" srcId="{BF5667CF-D427-4A7F-A380-4B3F29307A96}" destId="{79A4DBAE-F5FC-4E97-830C-AEB35E2D2243}" srcOrd="2" destOrd="0" presId="urn:microsoft.com/office/officeart/2005/8/layout/hierarchy3"/>
    <dgm:cxn modelId="{D5DE54B6-4325-41A1-B1CE-C67DF87CA58A}" type="presParOf" srcId="{BF5667CF-D427-4A7F-A380-4B3F29307A96}" destId="{E9EF3929-CE54-48BB-8F50-D93C8B8AB3FD}" srcOrd="3" destOrd="0" presId="urn:microsoft.com/office/officeart/2005/8/layout/hierarchy3"/>
    <dgm:cxn modelId="{E0F57FE5-1DF2-4F6E-9263-C614E6478BE7}" type="presParOf" srcId="{77491437-BF82-4BF2-BAB8-A8BCF71D9730}" destId="{5EB47C28-C143-45F0-A915-E8121145B402}" srcOrd="3" destOrd="0" presId="urn:microsoft.com/office/officeart/2005/8/layout/hierarchy3"/>
    <dgm:cxn modelId="{ABA36F36-A3C7-49CA-812B-47701CDCB6AE}" type="presParOf" srcId="{5EB47C28-C143-45F0-A915-E8121145B402}" destId="{CD8B2267-7503-4FEE-AE9C-58FD95946DF5}" srcOrd="0" destOrd="0" presId="urn:microsoft.com/office/officeart/2005/8/layout/hierarchy3"/>
    <dgm:cxn modelId="{C0E88B03-AE88-4983-9B97-E0C1ACF42EB7}" type="presParOf" srcId="{CD8B2267-7503-4FEE-AE9C-58FD95946DF5}" destId="{A118CE5C-105D-490B-B731-B481E6C0FE74}" srcOrd="0" destOrd="0" presId="urn:microsoft.com/office/officeart/2005/8/layout/hierarchy3"/>
    <dgm:cxn modelId="{E3501DE4-959A-4C45-A3B8-FA3A51984507}" type="presParOf" srcId="{CD8B2267-7503-4FEE-AE9C-58FD95946DF5}" destId="{2E8D5EFA-B4B0-4BA6-A5D6-909AE79708AC}" srcOrd="1" destOrd="0" presId="urn:microsoft.com/office/officeart/2005/8/layout/hierarchy3"/>
    <dgm:cxn modelId="{07028D4D-6190-4688-8F2D-272101A46B5C}" type="presParOf" srcId="{5EB47C28-C143-45F0-A915-E8121145B402}" destId="{F2F5C65E-C46E-40E2-9981-1C336FFC20D1}" srcOrd="1" destOrd="0" presId="urn:microsoft.com/office/officeart/2005/8/layout/hierarchy3"/>
    <dgm:cxn modelId="{DFFE15DD-F96B-4741-94D1-43E53560F31D}" type="presParOf" srcId="{F2F5C65E-C46E-40E2-9981-1C336FFC20D1}" destId="{0EC62ABB-2622-4B19-906E-500F39BCB481}" srcOrd="0" destOrd="0" presId="urn:microsoft.com/office/officeart/2005/8/layout/hierarchy3"/>
    <dgm:cxn modelId="{24AC00D1-632B-4C47-8214-652EA778A32D}" type="presParOf" srcId="{F2F5C65E-C46E-40E2-9981-1C336FFC20D1}" destId="{A1BE4778-BC29-4D9F-A730-F52E0B31C4AA}" srcOrd="1" destOrd="0" presId="urn:microsoft.com/office/officeart/2005/8/layout/hierarchy3"/>
    <dgm:cxn modelId="{00C55564-13C0-4AD4-BC49-99D8EB75E217}" type="presParOf" srcId="{F2F5C65E-C46E-40E2-9981-1C336FFC20D1}" destId="{FB94E4E4-C006-48C6-AC9B-96E188BB5793}" srcOrd="2" destOrd="0" presId="urn:microsoft.com/office/officeart/2005/8/layout/hierarchy3"/>
    <dgm:cxn modelId="{AFE070E8-CC40-4368-A77D-4DD1C2E5D3FD}" type="presParOf" srcId="{F2F5C65E-C46E-40E2-9981-1C336FFC20D1}" destId="{B7819B4A-28D8-4F4A-A15A-12653580F7D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C7076-C5DE-4387-8C56-C6D7FB1C4E22}">
      <dsp:nvSpPr>
        <dsp:cNvPr id="0" name=""/>
        <dsp:cNvSpPr/>
      </dsp:nvSpPr>
      <dsp:spPr>
        <a:xfrm>
          <a:off x="5022" y="703311"/>
          <a:ext cx="1712597" cy="8562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/>
            <a:t>Criminal </a:t>
          </a:r>
          <a:r>
            <a:rPr lang="es-ES" sz="1800" b="1" i="0" kern="1200" dirty="0" err="1"/>
            <a:t>History</a:t>
          </a:r>
          <a:r>
            <a:rPr lang="es-ES" sz="1800" b="1" i="0" kern="1200" dirty="0"/>
            <a:t> </a:t>
          </a:r>
          <a:r>
            <a:rPr lang="es-ES" sz="1800" b="1" i="0" kern="1200" dirty="0" err="1"/>
            <a:t>Database</a:t>
          </a:r>
          <a:endParaRPr lang="es-ES" sz="1800" kern="1200" dirty="0"/>
        </a:p>
      </dsp:txBody>
      <dsp:txXfrm>
        <a:off x="30102" y="728391"/>
        <a:ext cx="1662437" cy="806138"/>
      </dsp:txXfrm>
    </dsp:sp>
    <dsp:sp modelId="{DCAC242A-AD91-41DD-B9D1-9190868E027F}">
      <dsp:nvSpPr>
        <dsp:cNvPr id="0" name=""/>
        <dsp:cNvSpPr/>
      </dsp:nvSpPr>
      <dsp:spPr>
        <a:xfrm>
          <a:off x="176281" y="1559610"/>
          <a:ext cx="171259" cy="64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23"/>
              </a:lnTo>
              <a:lnTo>
                <a:pt x="171259" y="6422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87932-ACAD-46F8-8209-63F46985B60B}">
      <dsp:nvSpPr>
        <dsp:cNvPr id="0" name=""/>
        <dsp:cNvSpPr/>
      </dsp:nvSpPr>
      <dsp:spPr>
        <a:xfrm>
          <a:off x="347541" y="1773685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 err="1"/>
            <a:t>Type</a:t>
          </a:r>
          <a:r>
            <a:rPr lang="es-ES" sz="1200" b="0" i="0" kern="1200" dirty="0"/>
            <a:t>: </a:t>
          </a:r>
          <a:r>
            <a:rPr lang="es-ES" sz="1200" b="0" i="0" kern="1200" dirty="0" err="1"/>
            <a:t>Relational</a:t>
          </a:r>
          <a:r>
            <a:rPr lang="es-ES" sz="1200" b="0" i="0" kern="1200" dirty="0"/>
            <a:t> </a:t>
          </a:r>
          <a:r>
            <a:rPr lang="es-ES" sz="1200" b="0" i="0" kern="1200" dirty="0" err="1"/>
            <a:t>database</a:t>
          </a:r>
          <a:endParaRPr lang="es-ES" sz="1200" kern="1200" dirty="0"/>
        </a:p>
      </dsp:txBody>
      <dsp:txXfrm>
        <a:off x="372621" y="1798765"/>
        <a:ext cx="1319917" cy="806138"/>
      </dsp:txXfrm>
    </dsp:sp>
    <dsp:sp modelId="{ACDD67FC-B83B-454D-90AE-037508312DA4}">
      <dsp:nvSpPr>
        <dsp:cNvPr id="0" name=""/>
        <dsp:cNvSpPr/>
      </dsp:nvSpPr>
      <dsp:spPr>
        <a:xfrm>
          <a:off x="176281" y="1559610"/>
          <a:ext cx="171259" cy="171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597"/>
              </a:lnTo>
              <a:lnTo>
                <a:pt x="171259" y="17125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5A71A7-0895-4B4D-90F1-587D0A0E0694}">
      <dsp:nvSpPr>
        <dsp:cNvPr id="0" name=""/>
        <dsp:cNvSpPr/>
      </dsp:nvSpPr>
      <dsp:spPr>
        <a:xfrm>
          <a:off x="347541" y="2844058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3614"/>
              <a:satOff val="7143"/>
              <a:lumOff val="-10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 dirty="0" err="1"/>
            <a:t>Database</a:t>
          </a:r>
          <a:r>
            <a:rPr lang="es-ES" sz="1200" b="0" i="0" kern="1200" dirty="0"/>
            <a:t> Management </a:t>
          </a:r>
          <a:r>
            <a:rPr lang="es-ES" sz="1200" b="0" i="0" kern="1200" dirty="0" err="1"/>
            <a:t>System</a:t>
          </a:r>
          <a:r>
            <a:rPr lang="es-ES" sz="1200" b="0" i="0" kern="1200" dirty="0"/>
            <a:t>: (</a:t>
          </a:r>
          <a:r>
            <a:rPr lang="es-ES" sz="1200" b="0" i="0" kern="1200" dirty="0" err="1"/>
            <a:t>e.g</a:t>
          </a:r>
          <a:r>
            <a:rPr lang="es-ES" sz="1200" b="0" i="0" kern="1200" dirty="0"/>
            <a:t>., MySQL, PostgreSQL, Oracle</a:t>
          </a:r>
          <a:r>
            <a:rPr lang="es-ES" sz="1100" b="0" i="0" kern="1200" dirty="0"/>
            <a:t>)</a:t>
          </a:r>
          <a:endParaRPr lang="es-ES" sz="1100" kern="1200" dirty="0"/>
        </a:p>
      </dsp:txBody>
      <dsp:txXfrm>
        <a:off x="372621" y="2869138"/>
        <a:ext cx="1319917" cy="806138"/>
      </dsp:txXfrm>
    </dsp:sp>
    <dsp:sp modelId="{7A35F579-345E-44EE-B299-1C347D15EDBB}">
      <dsp:nvSpPr>
        <dsp:cNvPr id="0" name=""/>
        <dsp:cNvSpPr/>
      </dsp:nvSpPr>
      <dsp:spPr>
        <a:xfrm>
          <a:off x="176281" y="1559610"/>
          <a:ext cx="171259" cy="278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970"/>
              </a:lnTo>
              <a:lnTo>
                <a:pt x="171259" y="27829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51DAEF-F015-44F5-8E38-41655F2AFF13}">
      <dsp:nvSpPr>
        <dsp:cNvPr id="0" name=""/>
        <dsp:cNvSpPr/>
      </dsp:nvSpPr>
      <dsp:spPr>
        <a:xfrm>
          <a:off x="347541" y="3914431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Security specifications to protect confidential information.</a:t>
          </a:r>
          <a:endParaRPr lang="en-US" sz="1200" kern="1200"/>
        </a:p>
      </dsp:txBody>
      <dsp:txXfrm>
        <a:off x="372621" y="3939511"/>
        <a:ext cx="1319917" cy="806138"/>
      </dsp:txXfrm>
    </dsp:sp>
    <dsp:sp modelId="{3645E576-F145-4314-84CD-8CA0920A677E}">
      <dsp:nvSpPr>
        <dsp:cNvPr id="0" name=""/>
        <dsp:cNvSpPr/>
      </dsp:nvSpPr>
      <dsp:spPr>
        <a:xfrm>
          <a:off x="2145768" y="703311"/>
          <a:ext cx="1712597" cy="856298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 err="1"/>
            <a:t>User</a:t>
          </a:r>
          <a:r>
            <a:rPr lang="es-ES" sz="1800" b="1" i="0" kern="1200" dirty="0"/>
            <a:t> Interface (UI)</a:t>
          </a:r>
          <a:endParaRPr lang="es-ES" sz="1800" kern="1200" dirty="0"/>
        </a:p>
      </dsp:txBody>
      <dsp:txXfrm>
        <a:off x="2170848" y="728391"/>
        <a:ext cx="1662437" cy="806138"/>
      </dsp:txXfrm>
    </dsp:sp>
    <dsp:sp modelId="{1C8CB971-0F2C-4D67-BD65-1C28BD33B89A}">
      <dsp:nvSpPr>
        <dsp:cNvPr id="0" name=""/>
        <dsp:cNvSpPr/>
      </dsp:nvSpPr>
      <dsp:spPr>
        <a:xfrm>
          <a:off x="2317028" y="1559610"/>
          <a:ext cx="171259" cy="64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23"/>
              </a:lnTo>
              <a:lnTo>
                <a:pt x="171259" y="6422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27612-9603-41EB-8A53-17B9510EEAC6}">
      <dsp:nvSpPr>
        <dsp:cNvPr id="0" name=""/>
        <dsp:cNvSpPr/>
      </dsp:nvSpPr>
      <dsp:spPr>
        <a:xfrm>
          <a:off x="2488288" y="1773685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80843"/>
              <a:satOff val="21429"/>
              <a:lumOff val="-31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 search and visualization features.</a:t>
          </a:r>
          <a:endParaRPr lang="en-US" sz="1200" kern="1200"/>
        </a:p>
      </dsp:txBody>
      <dsp:txXfrm>
        <a:off x="2513368" y="1798765"/>
        <a:ext cx="1319917" cy="806138"/>
      </dsp:txXfrm>
    </dsp:sp>
    <dsp:sp modelId="{A3AE714A-CF51-43EB-A198-9EC15795DD12}">
      <dsp:nvSpPr>
        <dsp:cNvPr id="0" name=""/>
        <dsp:cNvSpPr/>
      </dsp:nvSpPr>
      <dsp:spPr>
        <a:xfrm>
          <a:off x="2317028" y="1559610"/>
          <a:ext cx="171259" cy="171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597"/>
              </a:lnTo>
              <a:lnTo>
                <a:pt x="171259" y="17125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484D5-EB23-4228-B24C-570CA04FF932}">
      <dsp:nvSpPr>
        <dsp:cNvPr id="0" name=""/>
        <dsp:cNvSpPr/>
      </dsp:nvSpPr>
      <dsp:spPr>
        <a:xfrm>
          <a:off x="2488288" y="2844058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/>
            <a:t>User-friendly UI design for end-users.</a:t>
          </a:r>
          <a:endParaRPr lang="es-ES" sz="1200" kern="1200"/>
        </a:p>
      </dsp:txBody>
      <dsp:txXfrm>
        <a:off x="2513368" y="2869138"/>
        <a:ext cx="1319917" cy="806138"/>
      </dsp:txXfrm>
    </dsp:sp>
    <dsp:sp modelId="{553937B1-82C9-4555-AA6E-4FDD6AAD2CA0}">
      <dsp:nvSpPr>
        <dsp:cNvPr id="0" name=""/>
        <dsp:cNvSpPr/>
      </dsp:nvSpPr>
      <dsp:spPr>
        <a:xfrm>
          <a:off x="2317028" y="1559610"/>
          <a:ext cx="171259" cy="278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970"/>
              </a:lnTo>
              <a:lnTo>
                <a:pt x="171259" y="27829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8F732-FD74-4C8A-A4A5-F1B2173E8C5D}">
      <dsp:nvSpPr>
        <dsp:cNvPr id="0" name=""/>
        <dsp:cNvSpPr/>
      </dsp:nvSpPr>
      <dsp:spPr>
        <a:xfrm>
          <a:off x="2488288" y="3914431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68071"/>
              <a:satOff val="35714"/>
              <a:lumOff val="-52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Platform: Web or desktop application</a:t>
          </a:r>
          <a:endParaRPr lang="en-US" sz="1200" kern="1200"/>
        </a:p>
      </dsp:txBody>
      <dsp:txXfrm>
        <a:off x="2513368" y="3939511"/>
        <a:ext cx="1319917" cy="806138"/>
      </dsp:txXfrm>
    </dsp:sp>
    <dsp:sp modelId="{9E887B51-C5E8-4DA1-ADF8-5517DB1993BF}">
      <dsp:nvSpPr>
        <dsp:cNvPr id="0" name=""/>
        <dsp:cNvSpPr/>
      </dsp:nvSpPr>
      <dsp:spPr>
        <a:xfrm>
          <a:off x="4286514" y="703311"/>
          <a:ext cx="1712597" cy="856298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/>
            <a:t>Security and Access Control</a:t>
          </a:r>
          <a:endParaRPr lang="es-ES" sz="1800" kern="1200" dirty="0"/>
        </a:p>
      </dsp:txBody>
      <dsp:txXfrm>
        <a:off x="4311594" y="728391"/>
        <a:ext cx="1662437" cy="806138"/>
      </dsp:txXfrm>
    </dsp:sp>
    <dsp:sp modelId="{AB081ED0-5997-4554-B9E4-E90D5E863E68}">
      <dsp:nvSpPr>
        <dsp:cNvPr id="0" name=""/>
        <dsp:cNvSpPr/>
      </dsp:nvSpPr>
      <dsp:spPr>
        <a:xfrm>
          <a:off x="4457774" y="1559610"/>
          <a:ext cx="171259" cy="64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23"/>
              </a:lnTo>
              <a:lnTo>
                <a:pt x="171259" y="6422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D86F34-1A62-4546-A016-258AEDA52696}">
      <dsp:nvSpPr>
        <dsp:cNvPr id="0" name=""/>
        <dsp:cNvSpPr/>
      </dsp:nvSpPr>
      <dsp:spPr>
        <a:xfrm>
          <a:off x="4629034" y="1773685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Protection against cybersecurity threats and attacks.</a:t>
          </a:r>
          <a:endParaRPr lang="en-US" sz="1200" kern="1200"/>
        </a:p>
      </dsp:txBody>
      <dsp:txXfrm>
        <a:off x="4654114" y="1798765"/>
        <a:ext cx="1319917" cy="806138"/>
      </dsp:txXfrm>
    </dsp:sp>
    <dsp:sp modelId="{52C1D183-8D3B-487B-9E3B-FB276E424A4B}">
      <dsp:nvSpPr>
        <dsp:cNvPr id="0" name=""/>
        <dsp:cNvSpPr/>
      </dsp:nvSpPr>
      <dsp:spPr>
        <a:xfrm>
          <a:off x="4457774" y="1559610"/>
          <a:ext cx="171259" cy="171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597"/>
              </a:lnTo>
              <a:lnTo>
                <a:pt x="171259" y="17125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B1CDF-9CE3-4BFD-B92C-FC001A830180}">
      <dsp:nvSpPr>
        <dsp:cNvPr id="0" name=""/>
        <dsp:cNvSpPr/>
      </dsp:nvSpPr>
      <dsp:spPr>
        <a:xfrm>
          <a:off x="4629034" y="2844058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Audit logs of changes and accesses</a:t>
          </a:r>
          <a:endParaRPr lang="en-US" sz="1200" kern="1200"/>
        </a:p>
      </dsp:txBody>
      <dsp:txXfrm>
        <a:off x="4654114" y="2869138"/>
        <a:ext cx="1319917" cy="806138"/>
      </dsp:txXfrm>
    </dsp:sp>
    <dsp:sp modelId="{843EE841-FEE7-4A94-B60A-12CE562934DD}">
      <dsp:nvSpPr>
        <dsp:cNvPr id="0" name=""/>
        <dsp:cNvSpPr/>
      </dsp:nvSpPr>
      <dsp:spPr>
        <a:xfrm>
          <a:off x="4457774" y="1559610"/>
          <a:ext cx="171259" cy="278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970"/>
              </a:lnTo>
              <a:lnTo>
                <a:pt x="171259" y="27829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6F42E-2BAE-4E37-BE38-48C1CA1965E0}">
      <dsp:nvSpPr>
        <dsp:cNvPr id="0" name=""/>
        <dsp:cNvSpPr/>
      </dsp:nvSpPr>
      <dsp:spPr>
        <a:xfrm>
          <a:off x="4629034" y="3914431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User authentication and role management.</a:t>
          </a:r>
          <a:endParaRPr lang="en-US" sz="1200" kern="1200"/>
        </a:p>
      </dsp:txBody>
      <dsp:txXfrm>
        <a:off x="4654114" y="3939511"/>
        <a:ext cx="1319917" cy="806138"/>
      </dsp:txXfrm>
    </dsp:sp>
    <dsp:sp modelId="{1D8EA604-0EC0-44D6-B782-3CADFF9CA461}">
      <dsp:nvSpPr>
        <dsp:cNvPr id="0" name=""/>
        <dsp:cNvSpPr/>
      </dsp:nvSpPr>
      <dsp:spPr>
        <a:xfrm>
          <a:off x="6427261" y="703311"/>
          <a:ext cx="1712597" cy="856298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dirty="0" err="1"/>
            <a:t>Search</a:t>
          </a:r>
          <a:r>
            <a:rPr lang="es-ES" sz="1800" b="1" i="0" kern="1200" dirty="0"/>
            <a:t> and </a:t>
          </a:r>
          <a:r>
            <a:rPr lang="es-ES" sz="1800" b="1" i="0" kern="1200" dirty="0" err="1"/>
            <a:t>Query</a:t>
          </a:r>
          <a:r>
            <a:rPr lang="es-ES" sz="1800" b="1" i="0" kern="1200" dirty="0"/>
            <a:t> </a:t>
          </a:r>
          <a:r>
            <a:rPr lang="es-ES" sz="1800" b="1" i="0" kern="1200" dirty="0" err="1"/>
            <a:t>Engine</a:t>
          </a:r>
          <a:endParaRPr lang="es-ES" sz="1800" kern="1200" dirty="0"/>
        </a:p>
      </dsp:txBody>
      <dsp:txXfrm>
        <a:off x="6452341" y="728391"/>
        <a:ext cx="1662437" cy="806138"/>
      </dsp:txXfrm>
    </dsp:sp>
    <dsp:sp modelId="{B0C4224B-E7BF-439B-AD60-ADB05FA7D4B9}">
      <dsp:nvSpPr>
        <dsp:cNvPr id="0" name=""/>
        <dsp:cNvSpPr/>
      </dsp:nvSpPr>
      <dsp:spPr>
        <a:xfrm>
          <a:off x="6598521" y="1559610"/>
          <a:ext cx="171259" cy="64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23"/>
              </a:lnTo>
              <a:lnTo>
                <a:pt x="171259" y="6422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AABED-4B7D-43EA-924A-322666C8AE5D}">
      <dsp:nvSpPr>
        <dsp:cNvPr id="0" name=""/>
        <dsp:cNvSpPr/>
      </dsp:nvSpPr>
      <dsp:spPr>
        <a:xfrm>
          <a:off x="6769780" y="1773685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742528"/>
              <a:satOff val="64286"/>
              <a:lumOff val="-94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Report generation and result visualization.</a:t>
          </a:r>
          <a:endParaRPr lang="en-US" sz="1200" kern="1200"/>
        </a:p>
      </dsp:txBody>
      <dsp:txXfrm>
        <a:off x="6794860" y="1798765"/>
        <a:ext cx="1319917" cy="806138"/>
      </dsp:txXfrm>
    </dsp:sp>
    <dsp:sp modelId="{0D075078-62CB-4BDE-9F32-48C2A06C4CEB}">
      <dsp:nvSpPr>
        <dsp:cNvPr id="0" name=""/>
        <dsp:cNvSpPr/>
      </dsp:nvSpPr>
      <dsp:spPr>
        <a:xfrm>
          <a:off x="6598521" y="1559610"/>
          <a:ext cx="171259" cy="171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597"/>
              </a:lnTo>
              <a:lnTo>
                <a:pt x="171259" y="17125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E77E3C-5EC0-4C0A-957F-3478A7DC26E8}">
      <dsp:nvSpPr>
        <dsp:cNvPr id="0" name=""/>
        <dsp:cNvSpPr/>
      </dsp:nvSpPr>
      <dsp:spPr>
        <a:xfrm>
          <a:off x="6769780" y="2844058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/>
            <a:t>Filters by crime type, location, date, etc</a:t>
          </a:r>
          <a:endParaRPr lang="es-ES" sz="1200" kern="1200"/>
        </a:p>
      </dsp:txBody>
      <dsp:txXfrm>
        <a:off x="6794860" y="2869138"/>
        <a:ext cx="1319917" cy="806138"/>
      </dsp:txXfrm>
    </dsp:sp>
    <dsp:sp modelId="{E94D5D08-08C2-4443-A2C2-89286F2BD36B}">
      <dsp:nvSpPr>
        <dsp:cNvPr id="0" name=""/>
        <dsp:cNvSpPr/>
      </dsp:nvSpPr>
      <dsp:spPr>
        <a:xfrm>
          <a:off x="6598521" y="1559610"/>
          <a:ext cx="171259" cy="278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970"/>
              </a:lnTo>
              <a:lnTo>
                <a:pt x="171259" y="27829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8EC15-93AF-4DA8-BB55-7D5C587B52E5}">
      <dsp:nvSpPr>
        <dsp:cNvPr id="0" name=""/>
        <dsp:cNvSpPr/>
      </dsp:nvSpPr>
      <dsp:spPr>
        <a:xfrm>
          <a:off x="6769780" y="3914431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29756"/>
              <a:satOff val="78571"/>
              <a:lumOff val="-115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Advanced search functionality to query the database.</a:t>
          </a:r>
          <a:endParaRPr lang="en-US" sz="1200" kern="1200"/>
        </a:p>
      </dsp:txBody>
      <dsp:txXfrm>
        <a:off x="6794860" y="3939511"/>
        <a:ext cx="1319917" cy="806138"/>
      </dsp:txXfrm>
    </dsp:sp>
    <dsp:sp modelId="{FD2018FA-064D-4BC0-8C3D-6AE16184222D}">
      <dsp:nvSpPr>
        <dsp:cNvPr id="0" name=""/>
        <dsp:cNvSpPr/>
      </dsp:nvSpPr>
      <dsp:spPr>
        <a:xfrm>
          <a:off x="8568007" y="703311"/>
          <a:ext cx="1712597" cy="856298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Integration with Criminal History Database</a:t>
          </a:r>
          <a:endParaRPr lang="en-US" sz="1800" kern="1200" dirty="0"/>
        </a:p>
      </dsp:txBody>
      <dsp:txXfrm>
        <a:off x="8593087" y="728391"/>
        <a:ext cx="1662437" cy="806138"/>
      </dsp:txXfrm>
    </dsp:sp>
    <dsp:sp modelId="{FD6F8199-90DC-440D-BF5A-D591ECC4AC5B}">
      <dsp:nvSpPr>
        <dsp:cNvPr id="0" name=""/>
        <dsp:cNvSpPr/>
      </dsp:nvSpPr>
      <dsp:spPr>
        <a:xfrm>
          <a:off x="8739267" y="1559610"/>
          <a:ext cx="171259" cy="6422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2223"/>
              </a:lnTo>
              <a:lnTo>
                <a:pt x="171259" y="64222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F40C14-FBE9-45F3-A70B-16EBACD55D37}">
      <dsp:nvSpPr>
        <dsp:cNvPr id="0" name=""/>
        <dsp:cNvSpPr/>
      </dsp:nvSpPr>
      <dsp:spPr>
        <a:xfrm>
          <a:off x="8910527" y="1773685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Database updates with new criminal behavior cases.</a:t>
          </a:r>
          <a:endParaRPr lang="en-US" sz="1200" kern="1200"/>
        </a:p>
      </dsp:txBody>
      <dsp:txXfrm>
        <a:off x="8935607" y="1798765"/>
        <a:ext cx="1319917" cy="806138"/>
      </dsp:txXfrm>
    </dsp:sp>
    <dsp:sp modelId="{DA024EBB-6E8A-4D60-B3F8-03284BE1348E}">
      <dsp:nvSpPr>
        <dsp:cNvPr id="0" name=""/>
        <dsp:cNvSpPr/>
      </dsp:nvSpPr>
      <dsp:spPr>
        <a:xfrm>
          <a:off x="8739267" y="1559610"/>
          <a:ext cx="171259" cy="1712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2597"/>
              </a:lnTo>
              <a:lnTo>
                <a:pt x="171259" y="171259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AF17D-D2DF-4F74-9CF5-3E41FB0B9FEB}">
      <dsp:nvSpPr>
        <dsp:cNvPr id="0" name=""/>
        <dsp:cNvSpPr/>
      </dsp:nvSpPr>
      <dsp:spPr>
        <a:xfrm>
          <a:off x="8910527" y="2844058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516985"/>
              <a:satOff val="92857"/>
              <a:lumOff val="-136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Queries to the database to check criminal histories.</a:t>
          </a:r>
          <a:endParaRPr lang="en-US" sz="1200" kern="1200"/>
        </a:p>
      </dsp:txBody>
      <dsp:txXfrm>
        <a:off x="8935607" y="2869138"/>
        <a:ext cx="1319917" cy="806138"/>
      </dsp:txXfrm>
    </dsp:sp>
    <dsp:sp modelId="{E9026189-7758-442C-8178-33E2B23E7F15}">
      <dsp:nvSpPr>
        <dsp:cNvPr id="0" name=""/>
        <dsp:cNvSpPr/>
      </dsp:nvSpPr>
      <dsp:spPr>
        <a:xfrm>
          <a:off x="8739267" y="1559610"/>
          <a:ext cx="171259" cy="2782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82970"/>
              </a:lnTo>
              <a:lnTo>
                <a:pt x="171259" y="278297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C502AD-6BB2-4EB5-9904-00B3E50D3E49}">
      <dsp:nvSpPr>
        <dsp:cNvPr id="0" name=""/>
        <dsp:cNvSpPr/>
      </dsp:nvSpPr>
      <dsp:spPr>
        <a:xfrm>
          <a:off x="8910527" y="3914431"/>
          <a:ext cx="1370077" cy="856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Secure and encrypted connection to the database.</a:t>
          </a:r>
          <a:endParaRPr lang="en-US" sz="1200" kern="1200"/>
        </a:p>
      </dsp:txBody>
      <dsp:txXfrm>
        <a:off x="8935607" y="3939511"/>
        <a:ext cx="1319917" cy="806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AE8B8-7B5B-47A9-BD79-F55AD7AE26D7}">
      <dsp:nvSpPr>
        <dsp:cNvPr id="0" name=""/>
        <dsp:cNvSpPr/>
      </dsp:nvSpPr>
      <dsp:spPr>
        <a:xfrm>
          <a:off x="940736" y="816"/>
          <a:ext cx="1563349" cy="7816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i="0" kern="1200" dirty="0"/>
            <a:t>Criminal </a:t>
          </a:r>
          <a:r>
            <a:rPr lang="es-ES" sz="1500" b="1" i="0" kern="1200" dirty="0" err="1"/>
            <a:t>Behavior</a:t>
          </a:r>
          <a:r>
            <a:rPr lang="es-ES" sz="1500" b="1" i="0" kern="1200" dirty="0"/>
            <a:t> </a:t>
          </a:r>
          <a:r>
            <a:rPr lang="es-ES" sz="1500" b="1" i="0" kern="1200" dirty="0" err="1"/>
            <a:t>Recording</a:t>
          </a:r>
          <a:r>
            <a:rPr lang="es-ES" sz="1500" b="1" i="0" kern="1200" dirty="0"/>
            <a:t> Module</a:t>
          </a:r>
          <a:endParaRPr lang="es-ES" sz="1500" kern="1200" dirty="0"/>
        </a:p>
      </dsp:txBody>
      <dsp:txXfrm>
        <a:off x="963630" y="23710"/>
        <a:ext cx="1517561" cy="735886"/>
      </dsp:txXfrm>
    </dsp:sp>
    <dsp:sp modelId="{D7CC356A-979D-4110-ADAB-3CBCDF117E3F}">
      <dsp:nvSpPr>
        <dsp:cNvPr id="0" name=""/>
        <dsp:cNvSpPr/>
      </dsp:nvSpPr>
      <dsp:spPr>
        <a:xfrm>
          <a:off x="1097071" y="782491"/>
          <a:ext cx="156334" cy="586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256"/>
              </a:lnTo>
              <a:lnTo>
                <a:pt x="156334" y="58625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EF30E-1AF3-4923-A735-C3A2C5CB2809}">
      <dsp:nvSpPr>
        <dsp:cNvPr id="0" name=""/>
        <dsp:cNvSpPr/>
      </dsp:nvSpPr>
      <dsp:spPr>
        <a:xfrm>
          <a:off x="1253406" y="977910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Data capture for criminal behavior cases.</a:t>
          </a:r>
          <a:endParaRPr lang="es-ES" sz="1200" kern="1200" dirty="0"/>
        </a:p>
      </dsp:txBody>
      <dsp:txXfrm>
        <a:off x="1276300" y="1000804"/>
        <a:ext cx="1204891" cy="735886"/>
      </dsp:txXfrm>
    </dsp:sp>
    <dsp:sp modelId="{F430EA2D-42ED-48BA-B2B6-A1D1B6779190}">
      <dsp:nvSpPr>
        <dsp:cNvPr id="0" name=""/>
        <dsp:cNvSpPr/>
      </dsp:nvSpPr>
      <dsp:spPr>
        <a:xfrm>
          <a:off x="1097071" y="782491"/>
          <a:ext cx="156334" cy="1563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3349"/>
              </a:lnTo>
              <a:lnTo>
                <a:pt x="156334" y="156334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0C77D0-B7AB-4D0D-A15B-90DD3DDB3133}">
      <dsp:nvSpPr>
        <dsp:cNvPr id="0" name=""/>
        <dsp:cNvSpPr/>
      </dsp:nvSpPr>
      <dsp:spPr>
        <a:xfrm>
          <a:off x="1253406" y="1955003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301178"/>
              <a:satOff val="11111"/>
              <a:lumOff val="-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Recording of gang shootouts and lone shooter incidents.</a:t>
          </a:r>
          <a:endParaRPr lang="es-ES" sz="1200" kern="1200" dirty="0"/>
        </a:p>
      </dsp:txBody>
      <dsp:txXfrm>
        <a:off x="1276300" y="1977897"/>
        <a:ext cx="1204891" cy="735886"/>
      </dsp:txXfrm>
    </dsp:sp>
    <dsp:sp modelId="{DB62A486-D532-47B7-880A-9AF22750C0C6}">
      <dsp:nvSpPr>
        <dsp:cNvPr id="0" name=""/>
        <dsp:cNvSpPr/>
      </dsp:nvSpPr>
      <dsp:spPr>
        <a:xfrm>
          <a:off x="1097071" y="782491"/>
          <a:ext cx="156334" cy="2540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40443"/>
              </a:lnTo>
              <a:lnTo>
                <a:pt x="156334" y="254044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F703E0-EF35-47F1-BCCA-2A211B68A2C3}">
      <dsp:nvSpPr>
        <dsp:cNvPr id="0" name=""/>
        <dsp:cNvSpPr/>
      </dsp:nvSpPr>
      <dsp:spPr>
        <a:xfrm>
          <a:off x="1253406" y="2932097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02355"/>
              <a:satOff val="22222"/>
              <a:lumOff val="-32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Input fields for hit-and-run incidents, GPS location, year, and day.</a:t>
          </a:r>
          <a:endParaRPr lang="en-US" sz="1200" kern="1200" dirty="0"/>
        </a:p>
      </dsp:txBody>
      <dsp:txXfrm>
        <a:off x="1276300" y="2954991"/>
        <a:ext cx="1204891" cy="735886"/>
      </dsp:txXfrm>
    </dsp:sp>
    <dsp:sp modelId="{66771A4C-23A3-47EE-B6D5-08E62AF54D74}">
      <dsp:nvSpPr>
        <dsp:cNvPr id="0" name=""/>
        <dsp:cNvSpPr/>
      </dsp:nvSpPr>
      <dsp:spPr>
        <a:xfrm>
          <a:off x="1097071" y="782491"/>
          <a:ext cx="156334" cy="35175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536"/>
              </a:lnTo>
              <a:lnTo>
                <a:pt x="156334" y="351753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A82CE-C5BF-4C8D-A826-60A1788946BA}">
      <dsp:nvSpPr>
        <dsp:cNvPr id="0" name=""/>
        <dsp:cNvSpPr/>
      </dsp:nvSpPr>
      <dsp:spPr>
        <a:xfrm>
          <a:off x="1253406" y="3909190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Recording of homicides and mass killings.</a:t>
          </a:r>
          <a:endParaRPr lang="en-US" sz="1200" kern="1200"/>
        </a:p>
      </dsp:txBody>
      <dsp:txXfrm>
        <a:off x="1276300" y="3932084"/>
        <a:ext cx="1204891" cy="735886"/>
      </dsp:txXfrm>
    </dsp:sp>
    <dsp:sp modelId="{AE6DDD84-BA16-440D-AE8C-7225D0A7CA52}">
      <dsp:nvSpPr>
        <dsp:cNvPr id="0" name=""/>
        <dsp:cNvSpPr/>
      </dsp:nvSpPr>
      <dsp:spPr>
        <a:xfrm>
          <a:off x="1097071" y="782491"/>
          <a:ext cx="156334" cy="4494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94630"/>
              </a:lnTo>
              <a:lnTo>
                <a:pt x="156334" y="449463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EAEBC9-159B-409D-8414-8F99938883AA}">
      <dsp:nvSpPr>
        <dsp:cNvPr id="0" name=""/>
        <dsp:cNvSpPr/>
      </dsp:nvSpPr>
      <dsp:spPr>
        <a:xfrm>
          <a:off x="1253406" y="4886284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204711"/>
              <a:satOff val="44444"/>
              <a:lumOff val="-65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/>
            <a:t>Recording of kidnappings</a:t>
          </a:r>
          <a:endParaRPr lang="es-ES" sz="1200" kern="1200"/>
        </a:p>
      </dsp:txBody>
      <dsp:txXfrm>
        <a:off x="1276300" y="4909178"/>
        <a:ext cx="1204891" cy="735886"/>
      </dsp:txXfrm>
    </dsp:sp>
    <dsp:sp modelId="{507EAA16-EFA4-4CEF-8E81-4A58D7803FED}">
      <dsp:nvSpPr>
        <dsp:cNvPr id="0" name=""/>
        <dsp:cNvSpPr/>
      </dsp:nvSpPr>
      <dsp:spPr>
        <a:xfrm>
          <a:off x="4687976" y="0"/>
          <a:ext cx="1563349" cy="781674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i="0" kern="1200" dirty="0" err="1"/>
            <a:t>Documentation</a:t>
          </a:r>
          <a:r>
            <a:rPr lang="es-ES" sz="1500" b="1" i="0" kern="1200" dirty="0"/>
            <a:t> and </a:t>
          </a:r>
          <a:r>
            <a:rPr lang="es-ES" sz="1500" b="1" i="0" kern="1200" dirty="0" err="1"/>
            <a:t>Manuals</a:t>
          </a:r>
          <a:endParaRPr lang="es-ES" sz="1500" kern="1200" dirty="0"/>
        </a:p>
      </dsp:txBody>
      <dsp:txXfrm>
        <a:off x="4710870" y="22894"/>
        <a:ext cx="1517561" cy="735886"/>
      </dsp:txXfrm>
    </dsp:sp>
    <dsp:sp modelId="{26B0A799-CAA8-4330-A38C-BA2BDE3F2FF6}">
      <dsp:nvSpPr>
        <dsp:cNvPr id="0" name=""/>
        <dsp:cNvSpPr/>
      </dsp:nvSpPr>
      <dsp:spPr>
        <a:xfrm>
          <a:off x="4844311" y="781674"/>
          <a:ext cx="156794" cy="80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9498"/>
              </a:lnTo>
              <a:lnTo>
                <a:pt x="156794" y="80949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3E7111-957C-48BB-974F-1CBE3ACA1197}">
      <dsp:nvSpPr>
        <dsp:cNvPr id="0" name=""/>
        <dsp:cNvSpPr/>
      </dsp:nvSpPr>
      <dsp:spPr>
        <a:xfrm>
          <a:off x="5001105" y="1200335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505888"/>
              <a:satOff val="55556"/>
              <a:lumOff val="-81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Technical documentation and user manuals to ensure effective system use.</a:t>
          </a:r>
          <a:endParaRPr lang="es-ES" sz="1200" kern="1200" dirty="0"/>
        </a:p>
      </dsp:txBody>
      <dsp:txXfrm>
        <a:off x="5023999" y="1223229"/>
        <a:ext cx="1204891" cy="735886"/>
      </dsp:txXfrm>
    </dsp:sp>
    <dsp:sp modelId="{9D9F0D79-EECB-4E4A-8662-A487D8723520}">
      <dsp:nvSpPr>
        <dsp:cNvPr id="0" name=""/>
        <dsp:cNvSpPr/>
      </dsp:nvSpPr>
      <dsp:spPr>
        <a:xfrm>
          <a:off x="6642163" y="0"/>
          <a:ext cx="1563349" cy="781674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i="0" kern="1200" dirty="0" err="1"/>
            <a:t>Testing</a:t>
          </a:r>
          <a:r>
            <a:rPr lang="es-ES" sz="1500" b="1" i="0" kern="1200" dirty="0"/>
            <a:t> and </a:t>
          </a:r>
          <a:r>
            <a:rPr lang="es-ES" sz="1500" b="1" i="0" kern="1200" dirty="0" err="1"/>
            <a:t>Validation</a:t>
          </a:r>
          <a:endParaRPr lang="es-ES" sz="1500" kern="1200" dirty="0"/>
        </a:p>
      </dsp:txBody>
      <dsp:txXfrm>
        <a:off x="6665057" y="22894"/>
        <a:ext cx="1517561" cy="735886"/>
      </dsp:txXfrm>
    </dsp:sp>
    <dsp:sp modelId="{8CD2F3BF-8A55-4C94-9A07-F5831B553455}">
      <dsp:nvSpPr>
        <dsp:cNvPr id="0" name=""/>
        <dsp:cNvSpPr/>
      </dsp:nvSpPr>
      <dsp:spPr>
        <a:xfrm>
          <a:off x="6798498" y="781674"/>
          <a:ext cx="105579" cy="834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207"/>
              </a:lnTo>
              <a:lnTo>
                <a:pt x="105579" y="83420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09E11-8812-4889-BFE9-283306762E6D}">
      <dsp:nvSpPr>
        <dsp:cNvPr id="0" name=""/>
        <dsp:cNvSpPr/>
      </dsp:nvSpPr>
      <dsp:spPr>
        <a:xfrm>
          <a:off x="6904077" y="1225044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Comprehensive testing plan to ensure accuracy and reliability of results.</a:t>
          </a:r>
          <a:endParaRPr lang="es-ES" sz="1200" kern="1200" dirty="0"/>
        </a:p>
      </dsp:txBody>
      <dsp:txXfrm>
        <a:off x="6926971" y="1247938"/>
        <a:ext cx="1204891" cy="735886"/>
      </dsp:txXfrm>
    </dsp:sp>
    <dsp:sp modelId="{79A4DBAE-F5FC-4E97-830C-AEB35E2D2243}">
      <dsp:nvSpPr>
        <dsp:cNvPr id="0" name=""/>
        <dsp:cNvSpPr/>
      </dsp:nvSpPr>
      <dsp:spPr>
        <a:xfrm>
          <a:off x="6798498" y="781674"/>
          <a:ext cx="155006" cy="19348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4867"/>
              </a:lnTo>
              <a:lnTo>
                <a:pt x="155006" y="19348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F3929-CE54-48BB-8F50-D93C8B8AB3FD}">
      <dsp:nvSpPr>
        <dsp:cNvPr id="0" name=""/>
        <dsp:cNvSpPr/>
      </dsp:nvSpPr>
      <dsp:spPr>
        <a:xfrm>
          <a:off x="6953504" y="2325705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08244"/>
              <a:satOff val="77778"/>
              <a:lumOff val="-114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Integration testing with the criminal history database.</a:t>
          </a:r>
          <a:endParaRPr lang="es-ES" sz="1200" kern="1200" dirty="0"/>
        </a:p>
      </dsp:txBody>
      <dsp:txXfrm>
        <a:off x="6976398" y="2348599"/>
        <a:ext cx="1204891" cy="735886"/>
      </dsp:txXfrm>
    </dsp:sp>
    <dsp:sp modelId="{A118CE5C-105D-490B-B731-B481E6C0FE74}">
      <dsp:nvSpPr>
        <dsp:cNvPr id="0" name=""/>
        <dsp:cNvSpPr/>
      </dsp:nvSpPr>
      <dsp:spPr>
        <a:xfrm>
          <a:off x="2767666" y="0"/>
          <a:ext cx="1563349" cy="781674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i="0" kern="1200" dirty="0" err="1"/>
            <a:t>Notifications</a:t>
          </a:r>
          <a:r>
            <a:rPr lang="es-ES" sz="1500" b="1" i="0" kern="1200" dirty="0"/>
            <a:t> and </a:t>
          </a:r>
          <a:r>
            <a:rPr lang="es-ES" sz="1500" b="1" i="0" kern="1200" dirty="0" err="1"/>
            <a:t>Alerts</a:t>
          </a:r>
          <a:endParaRPr lang="es-ES" sz="1500" kern="1200" dirty="0"/>
        </a:p>
      </dsp:txBody>
      <dsp:txXfrm>
        <a:off x="2790560" y="22894"/>
        <a:ext cx="1517561" cy="735886"/>
      </dsp:txXfrm>
    </dsp:sp>
    <dsp:sp modelId="{0EC62ABB-2622-4B19-906E-500F39BCB481}">
      <dsp:nvSpPr>
        <dsp:cNvPr id="0" name=""/>
        <dsp:cNvSpPr/>
      </dsp:nvSpPr>
      <dsp:spPr>
        <a:xfrm>
          <a:off x="2924001" y="781674"/>
          <a:ext cx="126593" cy="82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22192"/>
              </a:lnTo>
              <a:lnTo>
                <a:pt x="126593" y="82219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BE4778-BC29-4D9F-A730-F52E0B31C4AA}">
      <dsp:nvSpPr>
        <dsp:cNvPr id="0" name=""/>
        <dsp:cNvSpPr/>
      </dsp:nvSpPr>
      <dsp:spPr>
        <a:xfrm>
          <a:off x="3050595" y="1213030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409421"/>
              <a:satOff val="88889"/>
              <a:lumOff val="-130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0" i="0" kern="1200"/>
            <a:t>Customizable alert configuration.</a:t>
          </a:r>
          <a:endParaRPr lang="es-ES" sz="1200" kern="1200"/>
        </a:p>
      </dsp:txBody>
      <dsp:txXfrm>
        <a:off x="3073489" y="1235924"/>
        <a:ext cx="1204891" cy="735886"/>
      </dsp:txXfrm>
    </dsp:sp>
    <dsp:sp modelId="{FB94E4E4-C006-48C6-AC9B-96E188BB5793}">
      <dsp:nvSpPr>
        <dsp:cNvPr id="0" name=""/>
        <dsp:cNvSpPr/>
      </dsp:nvSpPr>
      <dsp:spPr>
        <a:xfrm>
          <a:off x="2924001" y="781674"/>
          <a:ext cx="151307" cy="17869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6928"/>
              </a:lnTo>
              <a:lnTo>
                <a:pt x="151307" y="1786928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19B4A-28D8-4F4A-A15A-12653580F7DB}">
      <dsp:nvSpPr>
        <dsp:cNvPr id="0" name=""/>
        <dsp:cNvSpPr/>
      </dsp:nvSpPr>
      <dsp:spPr>
        <a:xfrm>
          <a:off x="3075309" y="2177765"/>
          <a:ext cx="1250679" cy="7816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Notification system for alerts on new cases or relevant histories.</a:t>
          </a:r>
          <a:endParaRPr lang="en-US" sz="1200" kern="1200"/>
        </a:p>
      </dsp:txBody>
      <dsp:txXfrm>
        <a:off x="3098203" y="2200659"/>
        <a:ext cx="1204891" cy="7358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43ECB-45FD-460E-8784-7285EED611F9}" type="datetimeFigureOut">
              <a:rPr lang="es-ES" smtClean="0"/>
              <a:t>20/10/2023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DDF49-F353-49EA-AA73-8F261F83B5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752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I </a:t>
            </a:r>
            <a:r>
              <a:rPr lang="es-MX" dirty="0" err="1"/>
              <a:t>think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if i </a:t>
            </a:r>
            <a:r>
              <a:rPr lang="es-MX" dirty="0" err="1"/>
              <a:t>have</a:t>
            </a:r>
            <a:r>
              <a:rPr lang="es-MX" dirty="0"/>
              <a:t> </a:t>
            </a:r>
            <a:r>
              <a:rPr lang="es-MX" dirty="0" err="1"/>
              <a:t>one</a:t>
            </a:r>
            <a:r>
              <a:rPr lang="es-MX" dirty="0"/>
              <a:t> millón </a:t>
            </a:r>
            <a:r>
              <a:rPr lang="es-MX" dirty="0" err="1"/>
              <a:t>dollar</a:t>
            </a:r>
            <a:r>
              <a:rPr lang="es-MX" dirty="0"/>
              <a:t>. I </a:t>
            </a:r>
            <a:r>
              <a:rPr lang="es-MX" dirty="0" err="1"/>
              <a:t>dont</a:t>
            </a:r>
            <a:r>
              <a:rPr lang="es-MX" dirty="0"/>
              <a:t> </a:t>
            </a:r>
            <a:r>
              <a:rPr lang="es-MX" dirty="0" err="1"/>
              <a:t>spend</a:t>
            </a:r>
            <a:r>
              <a:rPr lang="es-MX" dirty="0"/>
              <a:t> </a:t>
            </a:r>
            <a:r>
              <a:rPr lang="es-MX" dirty="0" err="1"/>
              <a:t>all</a:t>
            </a:r>
            <a:r>
              <a:rPr lang="es-MX" dirty="0"/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DDF49-F353-49EA-AA73-8F261F83B54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13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6AC61-81C9-C2F4-AB16-0F8806758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5E4C41-89EC-87E4-7158-19704DFED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313C8-EE3F-59C4-8629-39CB7130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7614-4091-4D87-A266-05A883B1F08B}" type="datetime1">
              <a:rPr lang="es-ES" smtClean="0"/>
              <a:t>20/10/2023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5A124B-058A-F2E0-C002-036F0B3D6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D19DEF-48EB-C7F5-FD22-5A4C83B5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746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15A52B-6C16-8215-BA01-0AFA1B6C3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BAFA03-3C7C-20D1-68E8-FDAC501BA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5803DC-B797-F2B5-5122-1149AD1A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DDC6F-FEE5-4C8B-8B8F-3921F5DD7EA1}" type="datetime1">
              <a:rPr lang="es-ES" smtClean="0"/>
              <a:t>20/10/2023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4C594-D78A-0AD3-820C-3AA1824E9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4D2CF0-1116-2D16-86A0-1318CEAC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21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B499C8-4F57-BDF7-72F5-196F042852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68DADA-8DB7-921B-65A6-64B924CF8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5EF1A6-68F0-EFB0-3780-8D94BA0B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22B68-6BD2-4216-98E7-D8C23B5218E9}" type="datetime1">
              <a:rPr lang="es-ES" smtClean="0"/>
              <a:t>20/10/2023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E7356-1DD6-A5AB-FCA9-19266920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3397F-358D-24A3-2179-BA11FEBD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96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666496-D5B5-FADE-8C1B-ECECE70F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01796E-2C46-E08B-D356-368EE526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F374C-1E7A-422D-518A-2472B7C2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A3664-0AAF-405B-B8F2-8487A27600DA}" type="datetime1">
              <a:rPr lang="es-ES" smtClean="0"/>
              <a:t>20/10/2023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87D72-8298-3BED-54AD-70EA0115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E3DF1F-7E13-551A-A57D-0A9B10EF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4504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28617-7024-A5E4-A97B-E460465C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76E486-6D75-FFFF-7B93-7940B58D0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0CA81D-8FF9-9795-E65C-A54DADAA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D8430-4E1B-465D-BFD8-3F1AC6228F30}" type="datetime1">
              <a:rPr lang="es-ES" smtClean="0"/>
              <a:t>20/10/2023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D023C0-3289-02BC-A82C-63609104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E8797-CFD9-B684-0F2B-4AB88D95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40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82656-B34E-53AF-2DFB-6DFDBD5F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B0BA39-1122-6526-F6CD-F8E274C3B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68B6C1-4FC6-AD69-8E36-8BDB0BCB4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5B8B3A-075C-66D5-14F2-177057141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EC336-1112-48B2-BEA3-5915AC58CE4B}" type="datetime1">
              <a:rPr lang="es-ES" smtClean="0"/>
              <a:t>20/10/2023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715379-85B9-830F-6B98-65482855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3257F8-8682-4945-8A9D-F13347FE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32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E8238-083E-F9A2-5B8B-F8205C6FE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7EACD9-4A19-650B-1177-BD403BB50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045F39-1816-44FD-1EDE-F00778D09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8CE9659-5E8F-74A5-3732-BD3916660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13050DA-D46D-3EE8-F490-B8A48DC40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32B32D6-60FC-2988-9952-58248180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AE709-98C0-4595-8C32-F9C5A6E178A1}" type="datetime1">
              <a:rPr lang="es-ES" smtClean="0"/>
              <a:t>20/10/2023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B60E629-B69E-0E7D-903B-FEC581DF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DFB3A13-586A-0126-039D-574FF07C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34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ADA14-E8D0-8D1B-40DB-9B4DFA6BC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459764-8401-FCB8-1209-8054B9CF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F5A43-1771-4111-88FF-B8B71EF6C6F3}" type="datetime1">
              <a:rPr lang="es-ES" smtClean="0"/>
              <a:t>20/10/2023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CD154C-1373-F2F8-F568-F73B9F75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881D1C-45D8-CBFD-B506-BD813374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00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94D302-3338-6544-5E0D-1DE7280B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9B38B-E31F-48A6-B450-09B4081DCBFD}" type="datetime1">
              <a:rPr lang="es-ES" smtClean="0"/>
              <a:t>20/10/2023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5D382E6-ACE5-2F5D-821B-AD8E16DB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42DA3-FD81-AD2C-48DB-8509C2AD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16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7B6EB-8485-0CF5-8B80-81C0A6F6C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9E9BF-D836-E765-79C8-B775C2D20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686A33-E7C8-78B4-6A45-0404A954E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F21984-CA19-2520-93F0-377F8E743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9532-2BA9-4A0D-AA94-4BB172717151}" type="datetime1">
              <a:rPr lang="es-ES" smtClean="0"/>
              <a:t>20/10/2023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925A38-A9BF-120C-88F0-0816B7AA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3C948-41F9-1E95-7823-8715558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25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BBC2F-C10C-427A-669C-7019A8CE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03BB2C-F7C1-8834-FF33-10D1A9EFC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5BFABE-F55B-9E57-E459-18E208413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7C846B-A99E-DF12-4EF9-BB6BA3CC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5CF10-CAD3-4B1B-B0D9-415E0D09C4B0}" type="datetime1">
              <a:rPr lang="es-ES" smtClean="0"/>
              <a:t>20/10/2023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25282F-1A3A-409E-600C-E93E1E6B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69CA2A-BF48-665B-A7DA-31331174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98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E4774D-E04A-2224-A850-2026BD2E9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01C9B-7459-2EB4-8BA2-1949426C4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6114B9-189B-408B-8184-85CB19EB8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D0B1-094A-456A-BFEA-EB9C985D5919}" type="datetime1">
              <a:rPr lang="es-ES" smtClean="0"/>
              <a:t>20/10/2023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B053D1-0721-F31A-7BD2-F146628B8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1A8C8A-0543-30EA-AB5C-BF470FE8C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EA7EE-6427-47FD-9BD4-2F40C3E3A6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89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9874A-05E8-8F0E-9EB2-623682F79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i="0" dirty="0">
                <a:effectLst/>
                <a:latin typeface="Söhne"/>
              </a:rPr>
              <a:t>Virtual Assistant for Hazardous Road Recognition</a:t>
            </a:r>
            <a:endParaRPr lang="es-ES" dirty="0"/>
          </a:p>
        </p:txBody>
      </p:sp>
      <p:sp>
        <p:nvSpPr>
          <p:cNvPr id="4" name="Subtítulo 7">
            <a:extLst>
              <a:ext uri="{FF2B5EF4-FFF2-40B4-BE49-F238E27FC236}">
                <a16:creationId xmlns:a16="http://schemas.microsoft.com/office/drawing/2014/main" id="{7423CC30-61F6-5782-E6EE-9432651BA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s-MX" dirty="0"/>
              <a:t>Administración de la configuración del software</a:t>
            </a:r>
          </a:p>
          <a:p>
            <a:r>
              <a:rPr lang="es-MX" dirty="0"/>
              <a:t>Dr. Zatarain Durán Omar Ali</a:t>
            </a:r>
          </a:p>
          <a:p>
            <a:r>
              <a:rPr lang="es-MX" dirty="0"/>
              <a:t>Rodrigo Reséndiz Ávila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1D6FB5-0824-B62F-5117-029E254F7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276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4B04B-0404-D6FD-6969-D52DCE48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891AB2-60DD-3B81-0D05-52CC4BC3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60 </a:t>
            </a:r>
            <a:r>
              <a:rPr lang="es-MX" dirty="0" err="1"/>
              <a:t>days</a:t>
            </a:r>
            <a:endParaRPr lang="es-MX" dirty="0"/>
          </a:p>
          <a:p>
            <a:r>
              <a:rPr lang="es-MX" dirty="0"/>
              <a:t>3 </a:t>
            </a:r>
            <a:r>
              <a:rPr lang="es-MX" dirty="0" err="1"/>
              <a:t>developers</a:t>
            </a:r>
            <a:r>
              <a:rPr lang="es-MX" dirty="0"/>
              <a:t> x $2000 = $6000</a:t>
            </a:r>
          </a:p>
          <a:p>
            <a:r>
              <a:rPr lang="es-MX" dirty="0"/>
              <a:t>1 </a:t>
            </a:r>
            <a:r>
              <a:rPr lang="es-MX" dirty="0" err="1"/>
              <a:t>intern</a:t>
            </a:r>
            <a:r>
              <a:rPr lang="es-MX" dirty="0"/>
              <a:t> x $571,42$ = $571,42</a:t>
            </a:r>
          </a:p>
          <a:p>
            <a:endParaRPr lang="es-MX" dirty="0"/>
          </a:p>
          <a:p>
            <a:r>
              <a:rPr lang="es-MX" dirty="0"/>
              <a:t>Total = $6571,42</a:t>
            </a:r>
          </a:p>
          <a:p>
            <a:r>
              <a:rPr lang="es-MX" dirty="0" err="1"/>
              <a:t>Represent</a:t>
            </a:r>
            <a:r>
              <a:rPr lang="es-MX" dirty="0"/>
              <a:t> a 26,28% </a:t>
            </a:r>
            <a:r>
              <a:rPr lang="es-MX" dirty="0" err="1"/>
              <a:t>from</a:t>
            </a:r>
            <a:r>
              <a:rPr lang="es-MX" dirty="0"/>
              <a:t> Budget. </a:t>
            </a:r>
          </a:p>
          <a:p>
            <a:endParaRPr lang="es-MX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E30C0D-59FB-186F-0277-10DE5662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50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BCB9D4-BFAF-1E16-6C60-EC87F2F5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 #2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C89FB4-6227-3D62-3F95-87850C85D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requests to include an alarm sent to the police when the user encounters a risky situation while on the street.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8E2805-6636-0B0B-9399-B21674C6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59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44614-A4F9-3B9C-4C16-00F495830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Modules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982485-00AC-C42C-CFEA-CC88BE081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Risk</a:t>
            </a:r>
            <a:r>
              <a:rPr lang="es-MX" dirty="0"/>
              <a:t> </a:t>
            </a:r>
            <a:r>
              <a:rPr lang="es-MX" dirty="0" err="1"/>
              <a:t>alert</a:t>
            </a:r>
            <a:endParaRPr lang="es-MX" dirty="0"/>
          </a:p>
          <a:p>
            <a:r>
              <a:rPr lang="es-MX" dirty="0"/>
              <a:t>Police </a:t>
            </a:r>
            <a:r>
              <a:rPr lang="es-MX" dirty="0" err="1"/>
              <a:t>dispatch</a:t>
            </a:r>
            <a:r>
              <a:rPr lang="es-MX" dirty="0"/>
              <a:t> center</a:t>
            </a:r>
          </a:p>
          <a:p>
            <a:r>
              <a:rPr lang="es-MX" dirty="0" err="1"/>
              <a:t>Incident</a:t>
            </a:r>
            <a:r>
              <a:rPr lang="es-MX" dirty="0"/>
              <a:t> </a:t>
            </a:r>
            <a:r>
              <a:rPr lang="es-MX" dirty="0" err="1"/>
              <a:t>database</a:t>
            </a:r>
            <a:endParaRPr lang="es-MX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6FBE55-ED26-0E97-8404-21FA46D8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793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1CDEA-56D6-74A9-DB47-AE6916A9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Affected</a:t>
            </a:r>
            <a:r>
              <a:rPr lang="es-MX" dirty="0"/>
              <a:t> modules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0A328-8E70-E13B-49F2-B01787D0E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s-ES" sz="2000" dirty="0">
              <a:latin typeface="Söhne"/>
            </a:endParaRPr>
          </a:p>
          <a:p>
            <a:pPr lvl="1"/>
            <a:r>
              <a:rPr lang="es-ES" sz="2000" i="0" dirty="0">
                <a:effectLst/>
                <a:latin typeface="Söhne"/>
              </a:rPr>
              <a:t>Criminal </a:t>
            </a:r>
            <a:r>
              <a:rPr lang="es-ES" sz="2000" i="0" dirty="0" err="1">
                <a:effectLst/>
                <a:latin typeface="Söhne"/>
              </a:rPr>
              <a:t>Behavior</a:t>
            </a:r>
            <a:r>
              <a:rPr lang="es-ES" sz="2000" i="0" dirty="0">
                <a:effectLst/>
                <a:latin typeface="Söhne"/>
              </a:rPr>
              <a:t> </a:t>
            </a:r>
            <a:r>
              <a:rPr lang="es-ES" sz="2000" i="0" dirty="0" err="1">
                <a:effectLst/>
                <a:latin typeface="Söhne"/>
              </a:rPr>
              <a:t>Recording</a:t>
            </a:r>
            <a:r>
              <a:rPr lang="es-ES" sz="2000" i="0" dirty="0">
                <a:effectLst/>
                <a:latin typeface="Söhne"/>
              </a:rPr>
              <a:t> Module</a:t>
            </a:r>
          </a:p>
          <a:p>
            <a:pPr lvl="1"/>
            <a:r>
              <a:rPr lang="en-US" sz="2000" i="0" dirty="0">
                <a:effectLst/>
                <a:latin typeface="Söhne"/>
              </a:rPr>
              <a:t>Integration with the Criminal History Database</a:t>
            </a:r>
          </a:p>
          <a:p>
            <a:pPr lvl="1"/>
            <a:r>
              <a:rPr lang="es-ES" sz="2000" i="0" dirty="0" err="1">
                <a:effectLst/>
                <a:latin typeface="Söhne"/>
              </a:rPr>
              <a:t>Search</a:t>
            </a:r>
            <a:r>
              <a:rPr lang="es-ES" sz="2000" i="0" dirty="0">
                <a:effectLst/>
                <a:latin typeface="Söhne"/>
              </a:rPr>
              <a:t> and </a:t>
            </a:r>
            <a:r>
              <a:rPr lang="es-ES" sz="2000" i="0" dirty="0" err="1">
                <a:effectLst/>
                <a:latin typeface="Söhne"/>
              </a:rPr>
              <a:t>Query</a:t>
            </a:r>
            <a:r>
              <a:rPr lang="es-ES" sz="2000" i="0" dirty="0">
                <a:effectLst/>
                <a:latin typeface="Söhne"/>
              </a:rPr>
              <a:t> </a:t>
            </a:r>
            <a:r>
              <a:rPr lang="es-ES" sz="2000" i="0" dirty="0" err="1">
                <a:effectLst/>
                <a:latin typeface="Söhne"/>
              </a:rPr>
              <a:t>Engine</a:t>
            </a:r>
            <a:endParaRPr lang="en-US" sz="2000" dirty="0">
              <a:latin typeface="Söhne"/>
            </a:endParaRPr>
          </a:p>
          <a:p>
            <a:pPr lvl="1"/>
            <a:r>
              <a:rPr lang="es-ES" sz="2000" i="0" dirty="0" err="1">
                <a:effectLst/>
                <a:latin typeface="Söhne"/>
              </a:rPr>
              <a:t>Notifications</a:t>
            </a:r>
            <a:r>
              <a:rPr lang="es-ES" sz="2000" i="0" dirty="0">
                <a:effectLst/>
                <a:latin typeface="Söhne"/>
              </a:rPr>
              <a:t> and </a:t>
            </a:r>
            <a:r>
              <a:rPr lang="es-ES" sz="2000" i="0" dirty="0" err="1">
                <a:effectLst/>
                <a:latin typeface="Söhne"/>
              </a:rPr>
              <a:t>Alerts</a:t>
            </a:r>
            <a:endParaRPr lang="en-US" sz="2000" i="0" dirty="0">
              <a:effectLst/>
              <a:latin typeface="Söhne"/>
            </a:endParaRPr>
          </a:p>
          <a:p>
            <a:pPr lvl="1"/>
            <a:r>
              <a:rPr lang="es-ES" sz="2000" i="0" dirty="0">
                <a:effectLst/>
                <a:latin typeface="Söhne"/>
              </a:rPr>
              <a:t>Security and Access </a:t>
            </a:r>
            <a:r>
              <a:rPr lang="es-ES" sz="2000" i="0" dirty="0" err="1">
                <a:effectLst/>
                <a:latin typeface="Söhne"/>
              </a:rPr>
              <a:t>Contro</a:t>
            </a:r>
            <a:endParaRPr lang="en-US" sz="2000" dirty="0">
              <a:latin typeface="Söhne"/>
            </a:endParaRPr>
          </a:p>
          <a:p>
            <a:pPr lvl="1"/>
            <a:r>
              <a:rPr lang="es-ES" sz="2000" i="0" dirty="0" err="1">
                <a:effectLst/>
                <a:latin typeface="Söhne"/>
              </a:rPr>
              <a:t>Documentation</a:t>
            </a:r>
            <a:r>
              <a:rPr lang="es-ES" sz="2000" i="0" dirty="0">
                <a:effectLst/>
                <a:latin typeface="Söhne"/>
              </a:rPr>
              <a:t> and </a:t>
            </a:r>
            <a:r>
              <a:rPr lang="es-ES" sz="2000" i="0" dirty="0" err="1">
                <a:effectLst/>
                <a:latin typeface="Söhne"/>
              </a:rPr>
              <a:t>Manuals</a:t>
            </a:r>
            <a:endParaRPr lang="en-US" sz="2000" i="0" dirty="0">
              <a:effectLst/>
              <a:latin typeface="Söhne"/>
            </a:endParaRPr>
          </a:p>
          <a:p>
            <a:pPr lvl="1"/>
            <a:r>
              <a:rPr lang="es-ES" sz="2000" i="0" dirty="0" err="1">
                <a:effectLst/>
                <a:latin typeface="Söhne"/>
              </a:rPr>
              <a:t>Additional</a:t>
            </a:r>
            <a:r>
              <a:rPr lang="es-ES" sz="2000" i="0" dirty="0">
                <a:effectLst/>
                <a:latin typeface="Söhne"/>
              </a:rPr>
              <a:t> </a:t>
            </a:r>
            <a:r>
              <a:rPr lang="es-ES" sz="2000" i="0" dirty="0" err="1">
                <a:effectLst/>
                <a:latin typeface="Söhne"/>
              </a:rPr>
              <a:t>Personnel</a:t>
            </a:r>
            <a:endParaRPr lang="es-MX" sz="2000" i="0" dirty="0">
              <a:effectLst/>
              <a:latin typeface="Söhne"/>
            </a:endParaRP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4A3EFD3-040F-6A34-77CF-8B9CF639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653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58135-74E0-32C9-0462-2E0722D9C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E1CFB0-2FC7-B51D-A48F-7F8CEB4E0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This</a:t>
            </a:r>
            <a:r>
              <a:rPr lang="es-MX" dirty="0"/>
              <a:t> CR </a:t>
            </a:r>
            <a:r>
              <a:rPr lang="es-MX" dirty="0" err="1"/>
              <a:t>need</a:t>
            </a:r>
            <a:r>
              <a:rPr lang="es-MX" dirty="0"/>
              <a:t> 1 </a:t>
            </a:r>
            <a:r>
              <a:rPr lang="es-MX" dirty="0" err="1"/>
              <a:t>developer</a:t>
            </a:r>
            <a:r>
              <a:rPr lang="es-MX" dirty="0"/>
              <a:t> and 1 Police </a:t>
            </a:r>
            <a:r>
              <a:rPr lang="es-MX" dirty="0" err="1"/>
              <a:t>dispatch</a:t>
            </a:r>
            <a:r>
              <a:rPr lang="es-MX" dirty="0"/>
              <a:t> center</a:t>
            </a:r>
          </a:p>
          <a:p>
            <a:r>
              <a:rPr lang="es-MX" dirty="0"/>
              <a:t>60 </a:t>
            </a:r>
            <a:r>
              <a:rPr lang="es-MX" dirty="0" err="1"/>
              <a:t>days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r>
              <a:rPr lang="es-MX" dirty="0"/>
              <a:t>.</a:t>
            </a:r>
          </a:p>
          <a:p>
            <a:endParaRPr lang="es-MX" dirty="0"/>
          </a:p>
          <a:p>
            <a:r>
              <a:rPr lang="es-MX" dirty="0"/>
              <a:t>1 </a:t>
            </a:r>
            <a:r>
              <a:rPr lang="es-MX" dirty="0" err="1"/>
              <a:t>developer</a:t>
            </a:r>
            <a:r>
              <a:rPr lang="es-MX" dirty="0"/>
              <a:t> $2000 </a:t>
            </a:r>
          </a:p>
          <a:p>
            <a:r>
              <a:rPr lang="es-ES" dirty="0"/>
              <a:t>Police center $5000*</a:t>
            </a:r>
          </a:p>
          <a:p>
            <a:r>
              <a:rPr lang="es-ES" dirty="0"/>
              <a:t>Total = $7000</a:t>
            </a:r>
          </a:p>
          <a:p>
            <a:r>
              <a:rPr lang="es-ES" dirty="0" err="1"/>
              <a:t>Represent</a:t>
            </a:r>
            <a:r>
              <a:rPr lang="es-ES" dirty="0"/>
              <a:t> 28% </a:t>
            </a:r>
            <a:r>
              <a:rPr lang="es-ES" dirty="0" err="1"/>
              <a:t>from</a:t>
            </a:r>
            <a:r>
              <a:rPr lang="es-ES" dirty="0"/>
              <a:t> Budget.</a:t>
            </a:r>
          </a:p>
          <a:p>
            <a:endParaRPr lang="es-ES" dirty="0"/>
          </a:p>
          <a:p>
            <a:r>
              <a:rPr lang="es-ES" sz="1000" dirty="0"/>
              <a:t>*Police center </a:t>
            </a:r>
            <a:r>
              <a:rPr lang="es-ES" sz="1000" dirty="0" err="1"/>
              <a:t>count</a:t>
            </a:r>
            <a:r>
              <a:rPr lang="es-ES" sz="1000" dirty="0"/>
              <a:t> </a:t>
            </a:r>
            <a:r>
              <a:rPr lang="es-ES" sz="1000" dirty="0" err="1"/>
              <a:t>with</a:t>
            </a:r>
            <a:r>
              <a:rPr lang="es-ES" sz="1000" dirty="0"/>
              <a:t> 10 </a:t>
            </a:r>
            <a:r>
              <a:rPr lang="es-ES" sz="1000" dirty="0" err="1"/>
              <a:t>persons</a:t>
            </a:r>
            <a:r>
              <a:rPr lang="es-ES" sz="1000" dirty="0"/>
              <a:t> </a:t>
            </a:r>
            <a:r>
              <a:rPr lang="es-ES" sz="1000" dirty="0" err="1"/>
              <a:t>that</a:t>
            </a:r>
            <a:r>
              <a:rPr lang="es-ES" sz="1000" dirty="0"/>
              <a:t> be normal </a:t>
            </a:r>
            <a:r>
              <a:rPr lang="es-ES" sz="1000" dirty="0" err="1"/>
              <a:t>employect</a:t>
            </a:r>
            <a:endParaRPr lang="es-ES" sz="1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73A6CE-C4C7-C8AD-CAF8-534D05C80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832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50C07-DA86-5C8B-446B-618B8397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 #3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215A4C-CE16-1359-449B-821C6C39B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client requested that the cell phone camera and microphone be activated, recorded, and uploaded to the cloud when in a risky situation.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C551BE-0ADD-8375-6AE0-AF74C00C5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897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72521-507E-2D9A-EBA6-F11A30A2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modules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BA354A-7231-1254-D083-DC1AB1F58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i="0" dirty="0">
                <a:effectLst/>
                <a:latin typeface="Söhne"/>
              </a:rPr>
              <a:t>Recording and Cloud Upload Module</a:t>
            </a:r>
          </a:p>
          <a:p>
            <a:r>
              <a:rPr lang="es-ES" sz="2000" b="1" i="0" dirty="0">
                <a:effectLst/>
                <a:latin typeface="Söhne"/>
              </a:rPr>
              <a:t>Cloud Server</a:t>
            </a:r>
          </a:p>
          <a:p>
            <a:endParaRPr lang="en-US" b="1" i="0" dirty="0">
              <a:effectLst/>
              <a:latin typeface="Söhne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4DA08-EE9E-AB26-6044-8E3DF48F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672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47817-22F8-E310-1034-0E96EEBB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Affected</a:t>
            </a:r>
            <a:r>
              <a:rPr lang="es-MX" dirty="0"/>
              <a:t> modules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5AC53-261B-BEAA-9EC8-8A1CE86D4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b="1" i="0" dirty="0" err="1">
                <a:effectLst/>
                <a:latin typeface="Söhne"/>
              </a:rPr>
              <a:t>Risk</a:t>
            </a:r>
            <a:r>
              <a:rPr lang="es-ES" sz="2000" b="1" i="0" dirty="0">
                <a:effectLst/>
                <a:latin typeface="Söhne"/>
              </a:rPr>
              <a:t> </a:t>
            </a:r>
            <a:r>
              <a:rPr lang="es-ES" sz="2000" b="1" i="0" dirty="0" err="1">
                <a:effectLst/>
                <a:latin typeface="Söhne"/>
              </a:rPr>
              <a:t>Alert</a:t>
            </a:r>
            <a:r>
              <a:rPr lang="es-ES" sz="2000" b="1" i="0" dirty="0">
                <a:effectLst/>
                <a:latin typeface="Söhne"/>
              </a:rPr>
              <a:t> Module</a:t>
            </a:r>
          </a:p>
          <a:p>
            <a:r>
              <a:rPr lang="es-ES" sz="2000" b="1" i="0" dirty="0">
                <a:effectLst/>
                <a:latin typeface="Söhne"/>
              </a:rPr>
              <a:t>Security and Access Control</a:t>
            </a:r>
          </a:p>
          <a:p>
            <a:r>
              <a:rPr lang="es-ES" sz="2000" b="1" i="0" dirty="0" err="1">
                <a:effectLst/>
                <a:latin typeface="Söhne"/>
              </a:rPr>
              <a:t>Documentation</a:t>
            </a:r>
            <a:r>
              <a:rPr lang="es-ES" sz="2000" b="1" i="0" dirty="0">
                <a:effectLst/>
                <a:latin typeface="Söhne"/>
              </a:rPr>
              <a:t> and </a:t>
            </a:r>
            <a:r>
              <a:rPr lang="es-ES" sz="2000" b="1" i="0" dirty="0" err="1">
                <a:effectLst/>
                <a:latin typeface="Söhne"/>
              </a:rPr>
              <a:t>Manuals</a:t>
            </a:r>
            <a:endParaRPr lang="es-ES" sz="2000" b="1" dirty="0">
              <a:latin typeface="Söhne"/>
            </a:endParaRPr>
          </a:p>
          <a:p>
            <a:r>
              <a:rPr lang="es-ES" sz="2000" b="1" i="0" dirty="0" err="1">
                <a:effectLst/>
                <a:latin typeface="Söhne"/>
              </a:rPr>
              <a:t>Additional</a:t>
            </a:r>
            <a:r>
              <a:rPr lang="es-ES" sz="2000" b="1" i="0" dirty="0">
                <a:effectLst/>
                <a:latin typeface="Söhne"/>
              </a:rPr>
              <a:t> </a:t>
            </a:r>
            <a:r>
              <a:rPr lang="es-ES" sz="2000" b="1" i="0" dirty="0" err="1">
                <a:effectLst/>
                <a:latin typeface="Söhne"/>
              </a:rPr>
              <a:t>Personne</a:t>
            </a: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89FB8B-E908-026D-3D1C-8000BFDF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17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55B09-05A1-B3C3-CB3E-903C97E15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E45A86-F922-5028-FA5E-008E65EE6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This</a:t>
            </a:r>
            <a:r>
              <a:rPr lang="es-MX" dirty="0"/>
              <a:t> CR </a:t>
            </a:r>
            <a:r>
              <a:rPr lang="es-MX" dirty="0" err="1"/>
              <a:t>need</a:t>
            </a:r>
            <a:r>
              <a:rPr lang="es-MX" dirty="0"/>
              <a:t> 1 </a:t>
            </a:r>
            <a:r>
              <a:rPr lang="es-MX" dirty="0" err="1"/>
              <a:t>developer</a:t>
            </a:r>
            <a:r>
              <a:rPr lang="es-MX" dirty="0"/>
              <a:t> and </a:t>
            </a:r>
            <a:r>
              <a:rPr lang="es-MX" dirty="0" err="1"/>
              <a:t>services</a:t>
            </a:r>
            <a:r>
              <a:rPr lang="es-MX" dirty="0"/>
              <a:t> at </a:t>
            </a:r>
            <a:r>
              <a:rPr lang="es-MX" dirty="0" err="1"/>
              <a:t>cloud</a:t>
            </a:r>
            <a:r>
              <a:rPr lang="es-MX" dirty="0"/>
              <a:t>, and 60 </a:t>
            </a:r>
            <a:r>
              <a:rPr lang="es-MX" dirty="0" err="1"/>
              <a:t>day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 err="1"/>
              <a:t>Developer</a:t>
            </a:r>
            <a:r>
              <a:rPr lang="es-MX" dirty="0"/>
              <a:t> = 2000 </a:t>
            </a:r>
          </a:p>
          <a:p>
            <a:r>
              <a:rPr lang="es-MX" dirty="0" err="1"/>
              <a:t>Services</a:t>
            </a:r>
            <a:r>
              <a:rPr lang="es-MX" dirty="0"/>
              <a:t> at </a:t>
            </a:r>
            <a:r>
              <a:rPr lang="es-MX" dirty="0" err="1"/>
              <a:t>cloud</a:t>
            </a:r>
            <a:r>
              <a:rPr lang="es-MX" dirty="0"/>
              <a:t> = 1000</a:t>
            </a:r>
          </a:p>
          <a:p>
            <a:r>
              <a:rPr lang="es-MX" dirty="0"/>
              <a:t>Total  = 3000</a:t>
            </a:r>
          </a:p>
          <a:p>
            <a:r>
              <a:rPr lang="es-MX" dirty="0" err="1"/>
              <a:t>Represent</a:t>
            </a:r>
            <a:r>
              <a:rPr lang="es-MX" dirty="0"/>
              <a:t> 12% </a:t>
            </a:r>
            <a:r>
              <a:rPr lang="es-MX" dirty="0" err="1"/>
              <a:t>from</a:t>
            </a:r>
            <a:r>
              <a:rPr lang="es-MX" dirty="0"/>
              <a:t> Budget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32787A-5F2C-67BC-886E-DB575F7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5861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21D766-E1DA-00CC-FA03-27323A0B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</a:t>
            </a:r>
            <a:r>
              <a:rPr lang="es-MX" dirty="0" err="1"/>
              <a:t>change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 #4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C44552-CA36-26A6-A71E-7155885D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government regulation, the system should transmit all the information encrypted.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AF77A-A0D9-A698-2011-EE7DFD5E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662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0E4A3-077F-0195-6FC4-06DD84A5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Description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78CD7-4D4A-6892-DACE-661EF7D1D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alerts the driver in real-time. It does this if the driver is traveling on a road with irregular features that could be potentially dangerous. The system will be integrated into all vehicles and will have control centers on each road that is traveled.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C06BE0-6455-F30B-59C0-65240A44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4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9D181-6D40-04E4-B399-2FB03011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Modules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A42D1-6982-B2EC-EF1E-1860E066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b="1" dirty="0"/>
              <a:t>Data </a:t>
            </a:r>
            <a:r>
              <a:rPr lang="es-ES" sz="2000" b="1" dirty="0" err="1"/>
              <a:t>Encryption</a:t>
            </a:r>
            <a:endParaRPr lang="es-ES" sz="2000" b="1" dirty="0"/>
          </a:p>
          <a:p>
            <a:r>
              <a:rPr lang="es-ES" sz="2000" b="1" dirty="0" err="1"/>
              <a:t>Communications</a:t>
            </a:r>
            <a:r>
              <a:rPr lang="es-ES" sz="2000" b="1" dirty="0"/>
              <a:t> Security</a:t>
            </a:r>
          </a:p>
          <a:p>
            <a:r>
              <a:rPr lang="es-ES" sz="2000" b="1" dirty="0"/>
              <a:t>Key Management</a:t>
            </a:r>
          </a:p>
          <a:p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5335AB-21AC-B42D-6574-C3B34AC5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2439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DE204-0910-BB8A-8AFC-A4BCDF8E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Affected</a:t>
            </a:r>
            <a:r>
              <a:rPr lang="es-MX" dirty="0"/>
              <a:t> modules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9FF90-E0F8-EAE6-954E-3F40B84A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000" b="1" i="0" dirty="0">
                <a:effectLst/>
                <a:latin typeface="Söhne"/>
              </a:rPr>
              <a:t>Security and Access Control</a:t>
            </a:r>
          </a:p>
          <a:p>
            <a:r>
              <a:rPr lang="en-US" sz="2000" b="1" i="0" dirty="0">
                <a:effectLst/>
                <a:latin typeface="Söhne"/>
              </a:rPr>
              <a:t>Integration with the Criminal History Database</a:t>
            </a:r>
            <a:endParaRPr lang="es-ES" sz="2000" b="1" dirty="0">
              <a:latin typeface="Söhne"/>
            </a:endParaRPr>
          </a:p>
          <a:p>
            <a:r>
              <a:rPr lang="es-ES" sz="2000" b="1" i="0" dirty="0" err="1">
                <a:effectLst/>
                <a:latin typeface="Söhne"/>
              </a:rPr>
              <a:t>Notifications</a:t>
            </a:r>
            <a:r>
              <a:rPr lang="es-ES" sz="2000" b="1" i="0" dirty="0">
                <a:effectLst/>
                <a:latin typeface="Söhne"/>
              </a:rPr>
              <a:t> and </a:t>
            </a:r>
            <a:r>
              <a:rPr lang="es-ES" sz="2000" b="1" i="0" dirty="0" err="1">
                <a:effectLst/>
                <a:latin typeface="Söhne"/>
              </a:rPr>
              <a:t>Alerts</a:t>
            </a:r>
            <a:endParaRPr lang="es-ES" sz="2000" b="1" dirty="0">
              <a:latin typeface="Söhne"/>
            </a:endParaRPr>
          </a:p>
          <a:p>
            <a:r>
              <a:rPr lang="es-ES" sz="2000" b="1" i="0" dirty="0" err="1">
                <a:effectLst/>
                <a:latin typeface="Söhne"/>
              </a:rPr>
              <a:t>Documentation</a:t>
            </a:r>
            <a:r>
              <a:rPr lang="es-ES" sz="2000" b="1" i="0" dirty="0">
                <a:effectLst/>
                <a:latin typeface="Söhne"/>
              </a:rPr>
              <a:t> and </a:t>
            </a:r>
            <a:r>
              <a:rPr lang="es-ES" sz="2000" b="1" i="0" dirty="0" err="1">
                <a:effectLst/>
                <a:latin typeface="Söhne"/>
              </a:rPr>
              <a:t>Manuals</a:t>
            </a:r>
            <a:endParaRPr lang="es-ES" sz="20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D1B58D-4A48-BCFF-F82B-FC88F1B3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945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5F43F-A651-FDF3-0FC1-785A136C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Cost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692F5-5608-CB76-B749-8A77C815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34"/>
            <a:ext cx="10515600" cy="4351338"/>
          </a:xfrm>
        </p:spPr>
        <p:txBody>
          <a:bodyPr/>
          <a:lstStyle/>
          <a:p>
            <a:r>
              <a:rPr lang="es-MX" dirty="0" err="1"/>
              <a:t>This</a:t>
            </a:r>
            <a:r>
              <a:rPr lang="es-MX" dirty="0"/>
              <a:t> CR </a:t>
            </a:r>
            <a:r>
              <a:rPr lang="es-MX" dirty="0" err="1"/>
              <a:t>need</a:t>
            </a:r>
            <a:r>
              <a:rPr lang="es-MX" dirty="0"/>
              <a:t> 1 </a:t>
            </a:r>
            <a:r>
              <a:rPr lang="es-MX" dirty="0" err="1"/>
              <a:t>develop</a:t>
            </a:r>
            <a:r>
              <a:rPr lang="es-MX" dirty="0"/>
              <a:t>. 120 </a:t>
            </a:r>
            <a:r>
              <a:rPr lang="es-MX" dirty="0" err="1"/>
              <a:t>days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implementation</a:t>
            </a:r>
            <a:endParaRPr lang="es-MX" dirty="0"/>
          </a:p>
          <a:p>
            <a:endParaRPr lang="es-MX" dirty="0"/>
          </a:p>
          <a:p>
            <a:r>
              <a:rPr lang="es-MX" dirty="0"/>
              <a:t>Total 4000  </a:t>
            </a:r>
          </a:p>
          <a:p>
            <a:r>
              <a:rPr lang="es-MX" dirty="0" err="1"/>
              <a:t>Represent</a:t>
            </a:r>
            <a:r>
              <a:rPr lang="es-MX" dirty="0"/>
              <a:t> 8%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/>
              <a:t>budget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3184B4-1B70-40CA-33C8-B0FA70214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74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07C54-616C-FC06-C0CF-A2AD2431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Modules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2B62C5-29E2-5194-872F-025BD375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Data </a:t>
            </a:r>
            <a:r>
              <a:rPr lang="es-MX" dirty="0" err="1"/>
              <a:t>acquisition</a:t>
            </a:r>
            <a:endParaRPr lang="es-MX" dirty="0"/>
          </a:p>
          <a:p>
            <a:r>
              <a:rPr lang="es-MX" dirty="0"/>
              <a:t>Data </a:t>
            </a:r>
            <a:r>
              <a:rPr lang="es-MX" dirty="0" err="1"/>
              <a:t>processing</a:t>
            </a:r>
            <a:endParaRPr lang="es-MX" dirty="0"/>
          </a:p>
          <a:p>
            <a:r>
              <a:rPr lang="es-MX" dirty="0" err="1"/>
              <a:t>Alert</a:t>
            </a:r>
            <a:r>
              <a:rPr lang="es-MX" dirty="0"/>
              <a:t> </a:t>
            </a:r>
            <a:r>
              <a:rPr lang="es-MX" dirty="0" err="1"/>
              <a:t>Generation</a:t>
            </a:r>
            <a:endParaRPr lang="es-MX" dirty="0"/>
          </a:p>
          <a:p>
            <a:r>
              <a:rPr lang="es-MX" dirty="0" err="1"/>
              <a:t>Monitoring</a:t>
            </a:r>
            <a:r>
              <a:rPr lang="es-MX" dirty="0"/>
              <a:t> and </a:t>
            </a:r>
            <a:r>
              <a:rPr lang="es-MX" dirty="0" err="1"/>
              <a:t>Maintenance</a:t>
            </a:r>
            <a:endParaRPr lang="es-MX" dirty="0"/>
          </a:p>
          <a:p>
            <a:r>
              <a:rPr lang="es-MX" dirty="0" err="1"/>
              <a:t>Administration</a:t>
            </a:r>
            <a:r>
              <a:rPr lang="es-MX" dirty="0"/>
              <a:t> interface</a:t>
            </a:r>
          </a:p>
          <a:p>
            <a:r>
              <a:rPr lang="es-MX" dirty="0" err="1"/>
              <a:t>Vehicle</a:t>
            </a:r>
            <a:r>
              <a:rPr lang="es-MX" dirty="0"/>
              <a:t> </a:t>
            </a:r>
            <a:r>
              <a:rPr lang="es-MX" dirty="0" err="1"/>
              <a:t>integration</a:t>
            </a:r>
            <a:endParaRPr lang="es-MX" dirty="0"/>
          </a:p>
          <a:p>
            <a:r>
              <a:rPr lang="es-MX" dirty="0" err="1"/>
              <a:t>Notification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Ahutorities</a:t>
            </a:r>
            <a:r>
              <a:rPr lang="es-MX" dirty="0"/>
              <a:t> and </a:t>
            </a:r>
            <a:r>
              <a:rPr lang="es-MX" dirty="0" err="1"/>
              <a:t>Emergency</a:t>
            </a:r>
            <a:r>
              <a:rPr lang="es-MX" dirty="0"/>
              <a:t> </a:t>
            </a:r>
            <a:r>
              <a:rPr lang="es-MX" dirty="0" err="1"/>
              <a:t>Services</a:t>
            </a:r>
            <a:endParaRPr lang="es-MX" dirty="0"/>
          </a:p>
          <a:p>
            <a:r>
              <a:rPr lang="es-MX" dirty="0"/>
              <a:t>Historial Data </a:t>
            </a:r>
            <a:r>
              <a:rPr lang="es-MX" dirty="0" err="1"/>
              <a:t>Analysis</a:t>
            </a:r>
            <a:r>
              <a:rPr lang="es-MX" dirty="0"/>
              <a:t> and </a:t>
            </a:r>
            <a:r>
              <a:rPr lang="es-MX" dirty="0" err="1"/>
              <a:t>report</a:t>
            </a:r>
            <a:r>
              <a:rPr lang="es-MX" dirty="0"/>
              <a:t> </a:t>
            </a:r>
            <a:r>
              <a:rPr lang="es-MX" dirty="0" err="1"/>
              <a:t>generation</a:t>
            </a:r>
            <a:r>
              <a:rPr lang="es-MX" dirty="0"/>
              <a:t>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281F7F-C3DA-18D0-8066-2960FC3F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568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FE711-7DE4-D912-D671-7FA545A3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Initial</a:t>
            </a:r>
            <a:r>
              <a:rPr lang="es-MX" dirty="0"/>
              <a:t> Budget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66043-FC85-80B5-F27C-D639C3F1B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This</a:t>
            </a:r>
            <a:r>
              <a:rPr lang="es-MX" dirty="0"/>
              <a:t> </a:t>
            </a:r>
            <a:r>
              <a:rPr lang="es-MX" dirty="0" err="1"/>
              <a:t>project</a:t>
            </a:r>
            <a:r>
              <a:rPr lang="es-MX" dirty="0"/>
              <a:t> </a:t>
            </a:r>
            <a:r>
              <a:rPr lang="es-MX" dirty="0" err="1"/>
              <a:t>count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a Budget </a:t>
            </a:r>
            <a:r>
              <a:rPr lang="es-MX" dirty="0" err="1"/>
              <a:t>of</a:t>
            </a:r>
            <a:r>
              <a:rPr lang="es-MX" dirty="0"/>
              <a:t> $25000 per </a:t>
            </a:r>
            <a:r>
              <a:rPr lang="es-MX" dirty="0" err="1"/>
              <a:t>month</a:t>
            </a:r>
            <a:r>
              <a:rPr lang="es-MX" dirty="0"/>
              <a:t>. </a:t>
            </a:r>
          </a:p>
          <a:p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proyect</a:t>
            </a:r>
            <a:r>
              <a:rPr lang="es-MX" dirty="0"/>
              <a:t> </a:t>
            </a:r>
            <a:r>
              <a:rPr lang="es-MX" dirty="0" err="1"/>
              <a:t>initial</a:t>
            </a:r>
            <a:r>
              <a:rPr lang="es-MX" dirty="0"/>
              <a:t> </a:t>
            </a:r>
            <a:r>
              <a:rPr lang="es-MX" dirty="0" err="1"/>
              <a:t>take</a:t>
            </a:r>
            <a:r>
              <a:rPr lang="es-MX" dirty="0"/>
              <a:t> </a:t>
            </a:r>
            <a:r>
              <a:rPr lang="es-MX" dirty="0" err="1"/>
              <a:t>only</a:t>
            </a:r>
            <a:r>
              <a:rPr lang="es-MX" dirty="0"/>
              <a:t> $18000 per </a:t>
            </a:r>
            <a:r>
              <a:rPr lang="es-MX" dirty="0" err="1"/>
              <a:t>month</a:t>
            </a:r>
            <a:r>
              <a:rPr lang="es-MX" dirty="0"/>
              <a:t>, </a:t>
            </a:r>
            <a:r>
              <a:rPr lang="es-MX" dirty="0" err="1"/>
              <a:t>For</a:t>
            </a:r>
            <a:r>
              <a:rPr lang="es-MX" dirty="0"/>
              <a:t> 24 </a:t>
            </a:r>
            <a:r>
              <a:rPr lang="es-MX" dirty="0" err="1"/>
              <a:t>month</a:t>
            </a:r>
            <a:r>
              <a:rPr lang="es-MX" dirty="0"/>
              <a:t> .</a:t>
            </a:r>
          </a:p>
          <a:p>
            <a:r>
              <a:rPr lang="es-MX" dirty="0" err="1"/>
              <a:t>Cost</a:t>
            </a:r>
            <a:r>
              <a:rPr lang="es-MX" dirty="0"/>
              <a:t> </a:t>
            </a:r>
            <a:r>
              <a:rPr lang="es-MX" dirty="0" err="1"/>
              <a:t>initial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18000 x 24 = $432000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  <a:p>
            <a:r>
              <a:rPr lang="es-MX" dirty="0"/>
              <a:t>Budget  25000 x 24 = $600000</a:t>
            </a:r>
            <a:endParaRPr lang="es-ES" dirty="0"/>
          </a:p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863D41-4EC5-73AD-5EF8-5AE3B3A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197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F9893-D5C4-A171-E64B-3679DF4E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New modules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9BB92D-CA32-027B-5114-09402A5F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Criminal data base</a:t>
            </a:r>
          </a:p>
          <a:p>
            <a:r>
              <a:rPr lang="es-MX" dirty="0" err="1"/>
              <a:t>User</a:t>
            </a:r>
            <a:r>
              <a:rPr lang="es-MX" dirty="0"/>
              <a:t> Interface</a:t>
            </a:r>
          </a:p>
          <a:p>
            <a:r>
              <a:rPr lang="es-MX" dirty="0"/>
              <a:t>Security and Access control</a:t>
            </a:r>
          </a:p>
          <a:p>
            <a:r>
              <a:rPr lang="es-MX" dirty="0" err="1"/>
              <a:t>Search</a:t>
            </a:r>
            <a:r>
              <a:rPr lang="es-MX" dirty="0"/>
              <a:t> and </a:t>
            </a:r>
            <a:r>
              <a:rPr lang="es-MX" dirty="0" err="1"/>
              <a:t>query</a:t>
            </a:r>
            <a:r>
              <a:rPr lang="es-MX" dirty="0"/>
              <a:t> </a:t>
            </a:r>
            <a:r>
              <a:rPr lang="es-MX" dirty="0" err="1"/>
              <a:t>engine</a:t>
            </a:r>
            <a:endParaRPr lang="es-MX" dirty="0"/>
          </a:p>
          <a:p>
            <a:r>
              <a:rPr lang="es-MX" dirty="0" err="1"/>
              <a:t>Integration</a:t>
            </a:r>
            <a:r>
              <a:rPr lang="es-MX" dirty="0"/>
              <a:t> </a:t>
            </a:r>
            <a:r>
              <a:rPr lang="es-MX" dirty="0" err="1"/>
              <a:t>with</a:t>
            </a:r>
            <a:r>
              <a:rPr lang="es-MX" dirty="0"/>
              <a:t> criminal </a:t>
            </a:r>
            <a:r>
              <a:rPr lang="es-MX" dirty="0" err="1"/>
              <a:t>history</a:t>
            </a:r>
            <a:r>
              <a:rPr lang="es-MX" dirty="0"/>
              <a:t> </a:t>
            </a:r>
            <a:r>
              <a:rPr lang="es-MX" dirty="0" err="1"/>
              <a:t>database</a:t>
            </a:r>
            <a:endParaRPr lang="es-MX" dirty="0"/>
          </a:p>
          <a:p>
            <a:r>
              <a:rPr lang="es-MX" dirty="0"/>
              <a:t>Criminal </a:t>
            </a:r>
            <a:r>
              <a:rPr lang="es-MX" dirty="0" err="1"/>
              <a:t>Behavior</a:t>
            </a:r>
            <a:r>
              <a:rPr lang="es-MX" dirty="0"/>
              <a:t> </a:t>
            </a:r>
            <a:r>
              <a:rPr lang="es-MX" dirty="0" err="1"/>
              <a:t>Recording</a:t>
            </a:r>
            <a:r>
              <a:rPr lang="es-MX" dirty="0"/>
              <a:t> Module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CC96F9-2BD3-1364-BF1C-CD8AE386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150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3BD9D-B3FE-87FA-63C8-6D681D2E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Configuration</a:t>
            </a:r>
            <a:r>
              <a:rPr lang="es-MX" dirty="0"/>
              <a:t> </a:t>
            </a:r>
            <a:r>
              <a:rPr lang="es-MX" dirty="0" err="1"/>
              <a:t>item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AE5C65-3802-144C-930A-DD8975AC5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client requests a change to incorporate criminal behavior history on the road; this includes the</a:t>
            </a:r>
          </a:p>
          <a:p>
            <a:r>
              <a:rPr lang="en-US" dirty="0"/>
              <a:t>following:</a:t>
            </a:r>
          </a:p>
          <a:p>
            <a:r>
              <a:rPr lang="en-US" dirty="0"/>
              <a:t>Hit and run cases by road, GPS location, year, daytime.</a:t>
            </a:r>
          </a:p>
          <a:p>
            <a:r>
              <a:rPr lang="en-US" dirty="0"/>
              <a:t>Shootings between gangs and solo shooters</a:t>
            </a:r>
          </a:p>
          <a:p>
            <a:r>
              <a:rPr lang="en-US" dirty="0"/>
              <a:t>Murders and mass murders.</a:t>
            </a:r>
          </a:p>
          <a:p>
            <a:r>
              <a:rPr lang="en-US" dirty="0"/>
              <a:t>Kidnapping</a:t>
            </a:r>
          </a:p>
          <a:p>
            <a:r>
              <a:rPr lang="en-US" dirty="0"/>
              <a:t>The system is expected to be connected to a criminal records database to accomplish the criteria</a:t>
            </a:r>
          </a:p>
          <a:p>
            <a:r>
              <a:rPr lang="en-US" dirty="0"/>
              <a:t>above.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42BBBB-AC0C-1867-6AA0-CAEF7D94B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668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AFA50C-16D8-0C90-7441-75540C40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7</a:t>
            </a:fld>
            <a:endParaRPr lang="es-ES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EAD604-8A2A-BE18-7304-0CD6069943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50172"/>
              </p:ext>
            </p:extLst>
          </p:nvPr>
        </p:nvGraphicFramePr>
        <p:xfrm>
          <a:off x="953186" y="136525"/>
          <a:ext cx="10285627" cy="5474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7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1AC5F5-DFD3-4EE9-97C0-4E19A357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8</a:t>
            </a:fld>
            <a:endParaRPr lang="es-ES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83BA8AC-5D32-511B-41ED-4DC4BA144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592721"/>
              </p:ext>
            </p:extLst>
          </p:nvPr>
        </p:nvGraphicFramePr>
        <p:xfrm>
          <a:off x="852616" y="469558"/>
          <a:ext cx="9307384" cy="5668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464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3ACC0-29E7-FF57-AB33-892E5A5E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Cost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82889A-EBF3-0E66-207D-04FF5AB0F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i="0" dirty="0">
                <a:effectLst/>
                <a:latin typeface="Söhne"/>
              </a:rPr>
              <a:t>For the mentioned changes, it is necessary to hire additional personnel, such as 3 developers distributed as follows: 2 for the database and interface, and 1 for security and testing.</a:t>
            </a:r>
          </a:p>
          <a:p>
            <a:pPr algn="l"/>
            <a:r>
              <a:rPr lang="en-US" i="0" dirty="0">
                <a:effectLst/>
                <a:latin typeface="Söhne"/>
              </a:rPr>
              <a:t>Additionally, an intern is needed for the documentation and manuals part, who will work in conjunction with the first 2 developers for the notifications and alerts section.</a:t>
            </a:r>
          </a:p>
          <a:p>
            <a:pPr algn="l"/>
            <a:r>
              <a:rPr lang="en-US" i="0" dirty="0">
                <a:effectLst/>
                <a:latin typeface="Söhne"/>
              </a:rPr>
              <a:t>Likewise, as it is an extension of the mentioned project, a 60-day extension for delivery is required after final testing.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3905F9-1654-FD0C-9CB5-C4BFCAE9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EA7EE-6427-47FD-9BD4-2F40C3E3A6E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43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879</Words>
  <Application>Microsoft Office PowerPoint</Application>
  <PresentationFormat>Panorámica</PresentationFormat>
  <Paragraphs>167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Tema de Office</vt:lpstr>
      <vt:lpstr>Virtual Assistant for Hazardous Road Recognition</vt:lpstr>
      <vt:lpstr>Description</vt:lpstr>
      <vt:lpstr>Modules</vt:lpstr>
      <vt:lpstr>Initial Budget</vt:lpstr>
      <vt:lpstr>New modules</vt:lpstr>
      <vt:lpstr>Configuration item</vt:lpstr>
      <vt:lpstr>Presentación de PowerPoint</vt:lpstr>
      <vt:lpstr>Presentación de PowerPoint</vt:lpstr>
      <vt:lpstr>Cost</vt:lpstr>
      <vt:lpstr>Cost</vt:lpstr>
      <vt:lpstr>New change request #2</vt:lpstr>
      <vt:lpstr>New Modules</vt:lpstr>
      <vt:lpstr>Affected modules</vt:lpstr>
      <vt:lpstr>Cost</vt:lpstr>
      <vt:lpstr>New change request #3</vt:lpstr>
      <vt:lpstr>New modules</vt:lpstr>
      <vt:lpstr>Affected modules</vt:lpstr>
      <vt:lpstr>Cost</vt:lpstr>
      <vt:lpstr>New change request #4</vt:lpstr>
      <vt:lpstr>New Modules</vt:lpstr>
      <vt:lpstr>Affected modules</vt:lpstr>
      <vt:lpstr>Cost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Asistente Virtual para Reconocimiento de Carreteras Peligrosas</dc:title>
  <dc:creator>Rodrigo Resendiz</dc:creator>
  <cp:lastModifiedBy>Rodrigo Resendiz</cp:lastModifiedBy>
  <cp:revision>3</cp:revision>
  <dcterms:created xsi:type="dcterms:W3CDTF">2023-09-20T18:24:38Z</dcterms:created>
  <dcterms:modified xsi:type="dcterms:W3CDTF">2023-10-20T14:30:26Z</dcterms:modified>
</cp:coreProperties>
</file>