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7"/>
  </p:notesMasterIdLst>
  <p:sldIdLst>
    <p:sldId id="256" r:id="rId2"/>
    <p:sldId id="257" r:id="rId3"/>
    <p:sldId id="258" r:id="rId4"/>
    <p:sldId id="284" r:id="rId5"/>
    <p:sldId id="285" r:id="rId6"/>
  </p:sldIdLst>
  <p:sldSz cx="9144000" cy="5143500" type="screen16x9"/>
  <p:notesSz cx="6858000" cy="9144000"/>
  <p:embeddedFontLst>
    <p:embeddedFont>
      <p:font typeface="Archivo Black" panose="020B0604020202020204" charset="0"/>
      <p:regular r:id="rId8"/>
    </p:embeddedFont>
    <p:embeddedFont>
      <p:font typeface="Cabin" panose="020B0604020202020204" charset="0"/>
      <p:regular r:id="rId9"/>
      <p:bold r:id="rId10"/>
      <p:italic r:id="rId11"/>
      <p:boldItalic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81A7C7-3455-4B4C-9670-00BB546C7D3A}">
  <a:tblStyle styleId="{1881A7C7-3455-4B4C-9670-00BB546C7D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4252e5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4252e5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082d670ae5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082d670ae5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074252e5d9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074252e5d9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1082d670ae5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1082d670ae5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082d670ae5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082d670ae5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47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13825" y="1319250"/>
            <a:ext cx="4092000" cy="23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4600" b="0" i="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5200">
                <a:solidFill>
                  <a:srgbClr val="563D2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5200">
                <a:solidFill>
                  <a:srgbClr val="563D2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5200">
                <a:solidFill>
                  <a:srgbClr val="563D2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5200">
                <a:solidFill>
                  <a:srgbClr val="563D2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5200">
                <a:solidFill>
                  <a:srgbClr val="563D2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5200">
                <a:solidFill>
                  <a:srgbClr val="563D2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5200">
                <a:solidFill>
                  <a:srgbClr val="563D2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5200">
                <a:solidFill>
                  <a:srgbClr val="563D2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13825" y="3329450"/>
            <a:ext cx="409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1650"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434795" y="-517752"/>
            <a:ext cx="3226804" cy="1681778"/>
            <a:chOff x="6434795" y="-517752"/>
            <a:chExt cx="3226804" cy="1681778"/>
          </a:xfrm>
        </p:grpSpPr>
        <p:sp>
          <p:nvSpPr>
            <p:cNvPr id="12" name="Google Shape;12;p2"/>
            <p:cNvSpPr/>
            <p:nvPr/>
          </p:nvSpPr>
          <p:spPr>
            <a:xfrm rot="326997">
              <a:off x="6493912" y="-373280"/>
              <a:ext cx="3108570" cy="1392834"/>
            </a:xfrm>
            <a:custGeom>
              <a:avLst/>
              <a:gdLst/>
              <a:ahLst/>
              <a:cxnLst/>
              <a:rect l="l" t="t" r="r" b="b"/>
              <a:pathLst>
                <a:path w="53680" h="24052" extrusionOk="0">
                  <a:moveTo>
                    <a:pt x="53680" y="0"/>
                  </a:moveTo>
                  <a:lnTo>
                    <a:pt x="1" y="3101"/>
                  </a:lnTo>
                  <a:cubicBezTo>
                    <a:pt x="2584" y="3344"/>
                    <a:pt x="4834" y="5137"/>
                    <a:pt x="6384" y="7234"/>
                  </a:cubicBezTo>
                  <a:cubicBezTo>
                    <a:pt x="7934" y="9332"/>
                    <a:pt x="8937" y="11794"/>
                    <a:pt x="10244" y="14013"/>
                  </a:cubicBezTo>
                  <a:cubicBezTo>
                    <a:pt x="12676" y="18146"/>
                    <a:pt x="16293" y="21763"/>
                    <a:pt x="20852" y="23314"/>
                  </a:cubicBezTo>
                  <a:cubicBezTo>
                    <a:pt x="22308" y="23802"/>
                    <a:pt x="23862" y="24052"/>
                    <a:pt x="25410" y="24052"/>
                  </a:cubicBezTo>
                  <a:cubicBezTo>
                    <a:pt x="28679" y="24052"/>
                    <a:pt x="31927" y="22939"/>
                    <a:pt x="34196" y="20608"/>
                  </a:cubicBezTo>
                  <a:cubicBezTo>
                    <a:pt x="36233" y="18511"/>
                    <a:pt x="37327" y="15715"/>
                    <a:pt x="38603" y="13101"/>
                  </a:cubicBezTo>
                  <a:cubicBezTo>
                    <a:pt x="39850" y="10456"/>
                    <a:pt x="41491" y="7812"/>
                    <a:pt x="44105" y="6505"/>
                  </a:cubicBezTo>
                  <a:cubicBezTo>
                    <a:pt x="44956" y="6089"/>
                    <a:pt x="45930" y="5880"/>
                    <a:pt x="46895" y="5880"/>
                  </a:cubicBezTo>
                  <a:cubicBezTo>
                    <a:pt x="48893" y="5880"/>
                    <a:pt x="50854" y="6778"/>
                    <a:pt x="51613" y="8602"/>
                  </a:cubicBezTo>
                  <a:lnTo>
                    <a:pt x="53680" y="0"/>
                  </a:lnTo>
                  <a:close/>
                </a:path>
              </a:pathLst>
            </a:custGeom>
            <a:solidFill>
              <a:srgbClr val="7DA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813950" y="-407850"/>
              <a:ext cx="1531176" cy="1151937"/>
            </a:xfrm>
            <a:custGeom>
              <a:avLst/>
              <a:gdLst/>
              <a:ahLst/>
              <a:cxnLst/>
              <a:rect l="l" t="t" r="r" b="b"/>
              <a:pathLst>
                <a:path w="46092" h="34676" extrusionOk="0">
                  <a:moveTo>
                    <a:pt x="458" y="1"/>
                  </a:moveTo>
                  <a:cubicBezTo>
                    <a:pt x="176" y="1"/>
                    <a:pt x="1" y="382"/>
                    <a:pt x="284" y="588"/>
                  </a:cubicBezTo>
                  <a:cubicBezTo>
                    <a:pt x="8339" y="5451"/>
                    <a:pt x="8461" y="16698"/>
                    <a:pt x="16181" y="21895"/>
                  </a:cubicBezTo>
                  <a:cubicBezTo>
                    <a:pt x="19092" y="23847"/>
                    <a:pt x="22367" y="24338"/>
                    <a:pt x="25708" y="24338"/>
                  </a:cubicBezTo>
                  <a:cubicBezTo>
                    <a:pt x="27985" y="24338"/>
                    <a:pt x="30292" y="24110"/>
                    <a:pt x="32534" y="23962"/>
                  </a:cubicBezTo>
                  <a:cubicBezTo>
                    <a:pt x="32887" y="23939"/>
                    <a:pt x="33233" y="23927"/>
                    <a:pt x="33574" y="23927"/>
                  </a:cubicBezTo>
                  <a:cubicBezTo>
                    <a:pt x="36380" y="23927"/>
                    <a:pt x="38800" y="24739"/>
                    <a:pt x="40832" y="26880"/>
                  </a:cubicBezTo>
                  <a:cubicBezTo>
                    <a:pt x="42838" y="28977"/>
                    <a:pt x="44267" y="31774"/>
                    <a:pt x="45331" y="34449"/>
                  </a:cubicBezTo>
                  <a:cubicBezTo>
                    <a:pt x="45391" y="34605"/>
                    <a:pt x="45532" y="34676"/>
                    <a:pt x="45671" y="34676"/>
                  </a:cubicBezTo>
                  <a:cubicBezTo>
                    <a:pt x="45884" y="34676"/>
                    <a:pt x="46091" y="34511"/>
                    <a:pt x="45999" y="34236"/>
                  </a:cubicBezTo>
                  <a:cubicBezTo>
                    <a:pt x="44753" y="29707"/>
                    <a:pt x="42504" y="24844"/>
                    <a:pt x="37793" y="23081"/>
                  </a:cubicBezTo>
                  <a:cubicBezTo>
                    <a:pt x="36559" y="22628"/>
                    <a:pt x="35300" y="22482"/>
                    <a:pt x="34029" y="22482"/>
                  </a:cubicBezTo>
                  <a:cubicBezTo>
                    <a:pt x="32232" y="22482"/>
                    <a:pt x="30412" y="22774"/>
                    <a:pt x="28613" y="22898"/>
                  </a:cubicBezTo>
                  <a:cubicBezTo>
                    <a:pt x="27748" y="22953"/>
                    <a:pt x="26871" y="22990"/>
                    <a:pt x="25991" y="22990"/>
                  </a:cubicBezTo>
                  <a:cubicBezTo>
                    <a:pt x="23472" y="22990"/>
                    <a:pt x="20934" y="22688"/>
                    <a:pt x="18613" y="21652"/>
                  </a:cubicBezTo>
                  <a:cubicBezTo>
                    <a:pt x="9342" y="17518"/>
                    <a:pt x="9798" y="4235"/>
                    <a:pt x="619" y="41"/>
                  </a:cubicBezTo>
                  <a:cubicBezTo>
                    <a:pt x="563" y="13"/>
                    <a:pt x="509" y="1"/>
                    <a:pt x="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6543646" y="27898"/>
              <a:ext cx="436490" cy="477389"/>
            </a:xfrm>
            <a:custGeom>
              <a:avLst/>
              <a:gdLst/>
              <a:ahLst/>
              <a:cxnLst/>
              <a:rect l="l" t="t" r="r" b="b"/>
              <a:pathLst>
                <a:path w="7204" h="7879" extrusionOk="0">
                  <a:moveTo>
                    <a:pt x="2504" y="2006"/>
                  </a:moveTo>
                  <a:cubicBezTo>
                    <a:pt x="2511" y="2006"/>
                    <a:pt x="2465" y="2072"/>
                    <a:pt x="2310" y="2268"/>
                  </a:cubicBezTo>
                  <a:lnTo>
                    <a:pt x="2279" y="2304"/>
                  </a:lnTo>
                  <a:lnTo>
                    <a:pt x="2279" y="2298"/>
                  </a:lnTo>
                  <a:cubicBezTo>
                    <a:pt x="2279" y="2258"/>
                    <a:pt x="2492" y="2006"/>
                    <a:pt x="2504" y="2006"/>
                  </a:cubicBezTo>
                  <a:close/>
                  <a:moveTo>
                    <a:pt x="4160" y="1"/>
                  </a:moveTo>
                  <a:cubicBezTo>
                    <a:pt x="3333" y="1"/>
                    <a:pt x="2526" y="428"/>
                    <a:pt x="1884" y="1143"/>
                  </a:cubicBezTo>
                  <a:cubicBezTo>
                    <a:pt x="1124" y="1873"/>
                    <a:pt x="577" y="2785"/>
                    <a:pt x="273" y="3788"/>
                  </a:cubicBezTo>
                  <a:cubicBezTo>
                    <a:pt x="213" y="4031"/>
                    <a:pt x="152" y="4304"/>
                    <a:pt x="152" y="4548"/>
                  </a:cubicBezTo>
                  <a:cubicBezTo>
                    <a:pt x="152" y="4648"/>
                    <a:pt x="173" y="5351"/>
                    <a:pt x="163" y="5351"/>
                  </a:cubicBezTo>
                  <a:cubicBezTo>
                    <a:pt x="160" y="5351"/>
                    <a:pt x="157" y="5320"/>
                    <a:pt x="152" y="5247"/>
                  </a:cubicBezTo>
                  <a:lnTo>
                    <a:pt x="152" y="5247"/>
                  </a:lnTo>
                  <a:cubicBezTo>
                    <a:pt x="152" y="5333"/>
                    <a:pt x="158" y="5419"/>
                    <a:pt x="170" y="5502"/>
                  </a:cubicBezTo>
                  <a:lnTo>
                    <a:pt x="170" y="5502"/>
                  </a:lnTo>
                  <a:cubicBezTo>
                    <a:pt x="1" y="6413"/>
                    <a:pt x="299" y="7312"/>
                    <a:pt x="1368" y="7739"/>
                  </a:cubicBezTo>
                  <a:cubicBezTo>
                    <a:pt x="1595" y="7836"/>
                    <a:pt x="1819" y="7878"/>
                    <a:pt x="2037" y="7878"/>
                  </a:cubicBezTo>
                  <a:cubicBezTo>
                    <a:pt x="2984" y="7878"/>
                    <a:pt x="3831" y="7080"/>
                    <a:pt x="4498" y="6462"/>
                  </a:cubicBezTo>
                  <a:cubicBezTo>
                    <a:pt x="5167" y="5794"/>
                    <a:pt x="6018" y="5155"/>
                    <a:pt x="6504" y="4304"/>
                  </a:cubicBezTo>
                  <a:cubicBezTo>
                    <a:pt x="7204" y="3058"/>
                    <a:pt x="6900" y="1478"/>
                    <a:pt x="5775" y="596"/>
                  </a:cubicBezTo>
                  <a:cubicBezTo>
                    <a:pt x="5256" y="186"/>
                    <a:pt x="4704" y="1"/>
                    <a:pt x="4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311724" y="98748"/>
              <a:ext cx="292271" cy="335707"/>
            </a:xfrm>
            <a:custGeom>
              <a:avLst/>
              <a:gdLst/>
              <a:ahLst/>
              <a:cxnLst/>
              <a:rect l="l" t="t" r="r" b="b"/>
              <a:pathLst>
                <a:path w="6029" h="6925" extrusionOk="0">
                  <a:moveTo>
                    <a:pt x="4122" y="0"/>
                  </a:moveTo>
                  <a:cubicBezTo>
                    <a:pt x="3945" y="0"/>
                    <a:pt x="3770" y="10"/>
                    <a:pt x="3597" y="31"/>
                  </a:cubicBezTo>
                  <a:cubicBezTo>
                    <a:pt x="2868" y="213"/>
                    <a:pt x="2229" y="608"/>
                    <a:pt x="1713" y="1186"/>
                  </a:cubicBezTo>
                  <a:cubicBezTo>
                    <a:pt x="1257" y="1642"/>
                    <a:pt x="862" y="2158"/>
                    <a:pt x="527" y="2705"/>
                  </a:cubicBezTo>
                  <a:cubicBezTo>
                    <a:pt x="345" y="3009"/>
                    <a:pt x="193" y="3374"/>
                    <a:pt x="102" y="3739"/>
                  </a:cubicBezTo>
                  <a:cubicBezTo>
                    <a:pt x="41" y="3982"/>
                    <a:pt x="11" y="4225"/>
                    <a:pt x="11" y="4499"/>
                  </a:cubicBezTo>
                  <a:cubicBezTo>
                    <a:pt x="90" y="4918"/>
                    <a:pt x="118" y="5127"/>
                    <a:pt x="101" y="5127"/>
                  </a:cubicBezTo>
                  <a:cubicBezTo>
                    <a:pt x="93" y="5127"/>
                    <a:pt x="72" y="5070"/>
                    <a:pt x="41" y="4955"/>
                  </a:cubicBezTo>
                  <a:lnTo>
                    <a:pt x="41" y="4955"/>
                  </a:lnTo>
                  <a:cubicBezTo>
                    <a:pt x="0" y="6201"/>
                    <a:pt x="1016" y="6925"/>
                    <a:pt x="2065" y="6925"/>
                  </a:cubicBezTo>
                  <a:cubicBezTo>
                    <a:pt x="2577" y="6925"/>
                    <a:pt x="3097" y="6752"/>
                    <a:pt x="3506" y="6383"/>
                  </a:cubicBezTo>
                  <a:lnTo>
                    <a:pt x="3506" y="6383"/>
                  </a:lnTo>
                  <a:cubicBezTo>
                    <a:pt x="3468" y="6447"/>
                    <a:pt x="3456" y="6478"/>
                    <a:pt x="3471" y="6478"/>
                  </a:cubicBezTo>
                  <a:cubicBezTo>
                    <a:pt x="3492" y="6478"/>
                    <a:pt x="3564" y="6416"/>
                    <a:pt x="3688" y="6292"/>
                  </a:cubicBezTo>
                  <a:cubicBezTo>
                    <a:pt x="3840" y="6201"/>
                    <a:pt x="3992" y="6049"/>
                    <a:pt x="4084" y="5927"/>
                  </a:cubicBezTo>
                  <a:cubicBezTo>
                    <a:pt x="4296" y="5715"/>
                    <a:pt x="4479" y="5471"/>
                    <a:pt x="4631" y="5228"/>
                  </a:cubicBezTo>
                  <a:cubicBezTo>
                    <a:pt x="4904" y="4833"/>
                    <a:pt x="5117" y="4377"/>
                    <a:pt x="5360" y="3982"/>
                  </a:cubicBezTo>
                  <a:cubicBezTo>
                    <a:pt x="5664" y="3465"/>
                    <a:pt x="5877" y="2918"/>
                    <a:pt x="5999" y="2371"/>
                  </a:cubicBezTo>
                  <a:cubicBezTo>
                    <a:pt x="6029" y="1946"/>
                    <a:pt x="5999" y="1550"/>
                    <a:pt x="5938" y="1155"/>
                  </a:cubicBezTo>
                  <a:cubicBezTo>
                    <a:pt x="5938" y="669"/>
                    <a:pt x="5634" y="243"/>
                    <a:pt x="5147" y="122"/>
                  </a:cubicBezTo>
                  <a:lnTo>
                    <a:pt x="5178" y="122"/>
                  </a:lnTo>
                  <a:cubicBezTo>
                    <a:pt x="4833" y="41"/>
                    <a:pt x="4475" y="0"/>
                    <a:pt x="4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5400000">
            <a:off x="-508623" y="3176567"/>
            <a:ext cx="401967" cy="401957"/>
          </a:xfrm>
          <a:custGeom>
            <a:avLst/>
            <a:gdLst/>
            <a:ahLst/>
            <a:cxnLst/>
            <a:rect l="l" t="t" r="r" b="b"/>
            <a:pathLst>
              <a:path w="42649" h="42648" extrusionOk="0">
                <a:moveTo>
                  <a:pt x="0" y="0"/>
                </a:moveTo>
                <a:lnTo>
                  <a:pt x="0" y="42648"/>
                </a:lnTo>
                <a:lnTo>
                  <a:pt x="42648" y="42648"/>
                </a:lnTo>
                <a:lnTo>
                  <a:pt x="42648" y="0"/>
                </a:lnTo>
                <a:close/>
              </a:path>
            </a:pathLst>
          </a:custGeom>
          <a:solidFill>
            <a:srgbClr val="B926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508623" y="2682235"/>
            <a:ext cx="401967" cy="401957"/>
          </a:xfrm>
          <a:custGeom>
            <a:avLst/>
            <a:gdLst/>
            <a:ahLst/>
            <a:cxnLst/>
            <a:rect l="l" t="t" r="r" b="b"/>
            <a:pathLst>
              <a:path w="42649" h="42648" extrusionOk="0">
                <a:moveTo>
                  <a:pt x="1" y="0"/>
                </a:moveTo>
                <a:lnTo>
                  <a:pt x="1" y="42648"/>
                </a:lnTo>
                <a:lnTo>
                  <a:pt x="42649" y="42648"/>
                </a:lnTo>
                <a:lnTo>
                  <a:pt x="42649" y="0"/>
                </a:lnTo>
                <a:close/>
              </a:path>
            </a:pathLst>
          </a:custGeom>
          <a:solidFill>
            <a:srgbClr val="E45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5400000">
            <a:off x="-508623" y="2129817"/>
            <a:ext cx="401967" cy="401957"/>
          </a:xfrm>
          <a:custGeom>
            <a:avLst/>
            <a:gdLst/>
            <a:ahLst/>
            <a:cxnLst/>
            <a:rect l="l" t="t" r="r" b="b"/>
            <a:pathLst>
              <a:path w="42649" h="42648" extrusionOk="0">
                <a:moveTo>
                  <a:pt x="0" y="0"/>
                </a:moveTo>
                <a:lnTo>
                  <a:pt x="0" y="42648"/>
                </a:lnTo>
                <a:lnTo>
                  <a:pt x="42648" y="42648"/>
                </a:lnTo>
                <a:lnTo>
                  <a:pt x="426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-2578872" y="1846867"/>
            <a:ext cx="5509597" cy="5509597"/>
            <a:chOff x="-2578872" y="1846867"/>
            <a:chExt cx="5509597" cy="5509597"/>
          </a:xfrm>
        </p:grpSpPr>
        <p:sp>
          <p:nvSpPr>
            <p:cNvPr id="20" name="Google Shape;20;p2"/>
            <p:cNvSpPr/>
            <p:nvPr/>
          </p:nvSpPr>
          <p:spPr>
            <a:xfrm rot="-8100000">
              <a:off x="-2221756" y="3103474"/>
              <a:ext cx="4795365" cy="2996383"/>
            </a:xfrm>
            <a:custGeom>
              <a:avLst/>
              <a:gdLst/>
              <a:ahLst/>
              <a:cxnLst/>
              <a:rect l="l" t="t" r="r" b="b"/>
              <a:pathLst>
                <a:path w="63315" h="57175" extrusionOk="0">
                  <a:moveTo>
                    <a:pt x="63315" y="0"/>
                  </a:moveTo>
                  <a:lnTo>
                    <a:pt x="63315" y="0"/>
                  </a:lnTo>
                  <a:cubicBezTo>
                    <a:pt x="56050" y="1915"/>
                    <a:pt x="49090" y="5927"/>
                    <a:pt x="42646" y="10182"/>
                  </a:cubicBezTo>
                  <a:cubicBezTo>
                    <a:pt x="33314" y="16353"/>
                    <a:pt x="24165" y="23344"/>
                    <a:pt x="13557" y="26292"/>
                  </a:cubicBezTo>
                  <a:cubicBezTo>
                    <a:pt x="10004" y="27272"/>
                    <a:pt x="6351" y="27778"/>
                    <a:pt x="2680" y="27778"/>
                  </a:cubicBezTo>
                  <a:cubicBezTo>
                    <a:pt x="1798" y="27778"/>
                    <a:pt x="914" y="27749"/>
                    <a:pt x="31" y="27690"/>
                  </a:cubicBezTo>
                  <a:lnTo>
                    <a:pt x="1" y="39393"/>
                  </a:lnTo>
                  <a:cubicBezTo>
                    <a:pt x="2368" y="38753"/>
                    <a:pt x="4803" y="38433"/>
                    <a:pt x="7244" y="38433"/>
                  </a:cubicBezTo>
                  <a:cubicBezTo>
                    <a:pt x="9440" y="38433"/>
                    <a:pt x="11641" y="38692"/>
                    <a:pt x="13800" y="39210"/>
                  </a:cubicBezTo>
                  <a:cubicBezTo>
                    <a:pt x="19940" y="40730"/>
                    <a:pt x="26262" y="42675"/>
                    <a:pt x="31035" y="47660"/>
                  </a:cubicBezTo>
                  <a:cubicBezTo>
                    <a:pt x="36165" y="53031"/>
                    <a:pt x="45729" y="57175"/>
                    <a:pt x="53361" y="57175"/>
                  </a:cubicBezTo>
                  <a:cubicBezTo>
                    <a:pt x="53417" y="57175"/>
                    <a:pt x="53472" y="57174"/>
                    <a:pt x="53527" y="57174"/>
                  </a:cubicBezTo>
                  <a:cubicBezTo>
                    <a:pt x="56567" y="57143"/>
                    <a:pt x="59607" y="56627"/>
                    <a:pt x="62464" y="55654"/>
                  </a:cubicBezTo>
                  <a:cubicBezTo>
                    <a:pt x="62281" y="35320"/>
                    <a:pt x="62555" y="20395"/>
                    <a:pt x="63315" y="0"/>
                  </a:cubicBezTo>
                  <a:close/>
                </a:path>
              </a:pathLst>
            </a:custGeom>
            <a:solidFill>
              <a:srgbClr val="7DA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6398025">
              <a:off x="-924606" y="3870458"/>
              <a:ext cx="2259498" cy="729425"/>
            </a:xfrm>
            <a:custGeom>
              <a:avLst/>
              <a:gdLst/>
              <a:ahLst/>
              <a:cxnLst/>
              <a:rect l="l" t="t" r="r" b="b"/>
              <a:pathLst>
                <a:path w="62341" h="23499" extrusionOk="0">
                  <a:moveTo>
                    <a:pt x="61899" y="1"/>
                  </a:moveTo>
                  <a:cubicBezTo>
                    <a:pt x="61853" y="1"/>
                    <a:pt x="61807" y="12"/>
                    <a:pt x="61764" y="39"/>
                  </a:cubicBezTo>
                  <a:cubicBezTo>
                    <a:pt x="59515" y="1467"/>
                    <a:pt x="57631" y="3625"/>
                    <a:pt x="55746" y="5449"/>
                  </a:cubicBezTo>
                  <a:cubicBezTo>
                    <a:pt x="53770" y="7425"/>
                    <a:pt x="51795" y="9370"/>
                    <a:pt x="49758" y="11255"/>
                  </a:cubicBezTo>
                  <a:cubicBezTo>
                    <a:pt x="45411" y="15267"/>
                    <a:pt x="40579" y="18854"/>
                    <a:pt x="34955" y="20860"/>
                  </a:cubicBezTo>
                  <a:cubicBezTo>
                    <a:pt x="32280" y="21832"/>
                    <a:pt x="29454" y="22349"/>
                    <a:pt x="26627" y="22379"/>
                  </a:cubicBezTo>
                  <a:cubicBezTo>
                    <a:pt x="23587" y="22379"/>
                    <a:pt x="20821" y="21528"/>
                    <a:pt x="17934" y="20799"/>
                  </a:cubicBezTo>
                  <a:cubicBezTo>
                    <a:pt x="15132" y="20080"/>
                    <a:pt x="12316" y="19821"/>
                    <a:pt x="9492" y="19821"/>
                  </a:cubicBezTo>
                  <a:cubicBezTo>
                    <a:pt x="6465" y="19821"/>
                    <a:pt x="3430" y="20119"/>
                    <a:pt x="395" y="20464"/>
                  </a:cubicBezTo>
                  <a:cubicBezTo>
                    <a:pt x="10" y="20524"/>
                    <a:pt x="1" y="21074"/>
                    <a:pt x="366" y="21074"/>
                  </a:cubicBezTo>
                  <a:cubicBezTo>
                    <a:pt x="375" y="21074"/>
                    <a:pt x="385" y="21073"/>
                    <a:pt x="395" y="21072"/>
                  </a:cubicBezTo>
                  <a:lnTo>
                    <a:pt x="426" y="21103"/>
                  </a:lnTo>
                  <a:cubicBezTo>
                    <a:pt x="2638" y="20970"/>
                    <a:pt x="4805" y="20875"/>
                    <a:pt x="6951" y="20875"/>
                  </a:cubicBezTo>
                  <a:cubicBezTo>
                    <a:pt x="11204" y="20875"/>
                    <a:pt x="15373" y="21248"/>
                    <a:pt x="19636" y="22440"/>
                  </a:cubicBezTo>
                  <a:cubicBezTo>
                    <a:pt x="22148" y="23134"/>
                    <a:pt x="24636" y="23499"/>
                    <a:pt x="27112" y="23499"/>
                  </a:cubicBezTo>
                  <a:cubicBezTo>
                    <a:pt x="30058" y="23499"/>
                    <a:pt x="32989" y="22983"/>
                    <a:pt x="35928" y="21893"/>
                  </a:cubicBezTo>
                  <a:cubicBezTo>
                    <a:pt x="41186" y="19887"/>
                    <a:pt x="45807" y="16604"/>
                    <a:pt x="49940" y="12866"/>
                  </a:cubicBezTo>
                  <a:cubicBezTo>
                    <a:pt x="52098" y="10920"/>
                    <a:pt x="54135" y="8884"/>
                    <a:pt x="56172" y="6817"/>
                  </a:cubicBezTo>
                  <a:cubicBezTo>
                    <a:pt x="58178" y="4750"/>
                    <a:pt x="60457" y="2744"/>
                    <a:pt x="62190" y="464"/>
                  </a:cubicBezTo>
                  <a:cubicBezTo>
                    <a:pt x="62340" y="263"/>
                    <a:pt x="62118" y="1"/>
                    <a:pt x="618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010195">
              <a:off x="-1017399" y="4798808"/>
              <a:ext cx="2869219" cy="538905"/>
            </a:xfrm>
            <a:custGeom>
              <a:avLst/>
              <a:gdLst/>
              <a:ahLst/>
              <a:cxnLst/>
              <a:rect l="l" t="t" r="r" b="b"/>
              <a:pathLst>
                <a:path w="85230" h="15934" extrusionOk="0">
                  <a:moveTo>
                    <a:pt x="11473" y="0"/>
                  </a:moveTo>
                  <a:cubicBezTo>
                    <a:pt x="7723" y="0"/>
                    <a:pt x="3975" y="528"/>
                    <a:pt x="337" y="1567"/>
                  </a:cubicBezTo>
                  <a:cubicBezTo>
                    <a:pt x="0" y="1651"/>
                    <a:pt x="104" y="2124"/>
                    <a:pt x="409" y="2124"/>
                  </a:cubicBezTo>
                  <a:cubicBezTo>
                    <a:pt x="434" y="2124"/>
                    <a:pt x="461" y="2121"/>
                    <a:pt x="489" y="2114"/>
                  </a:cubicBezTo>
                  <a:cubicBezTo>
                    <a:pt x="3808" y="1317"/>
                    <a:pt x="7116" y="930"/>
                    <a:pt x="10381" y="930"/>
                  </a:cubicBezTo>
                  <a:cubicBezTo>
                    <a:pt x="18687" y="930"/>
                    <a:pt x="26720" y="3429"/>
                    <a:pt x="33985" y="8011"/>
                  </a:cubicBezTo>
                  <a:cubicBezTo>
                    <a:pt x="38788" y="11050"/>
                    <a:pt x="43438" y="14029"/>
                    <a:pt x="49061" y="15184"/>
                  </a:cubicBezTo>
                  <a:cubicBezTo>
                    <a:pt x="51520" y="15703"/>
                    <a:pt x="54015" y="15934"/>
                    <a:pt x="56514" y="15934"/>
                  </a:cubicBezTo>
                  <a:cubicBezTo>
                    <a:pt x="59577" y="15934"/>
                    <a:pt x="62645" y="15588"/>
                    <a:pt x="65657" y="15002"/>
                  </a:cubicBezTo>
                  <a:cubicBezTo>
                    <a:pt x="72314" y="13664"/>
                    <a:pt x="78788" y="11537"/>
                    <a:pt x="84928" y="8649"/>
                  </a:cubicBezTo>
                  <a:cubicBezTo>
                    <a:pt x="85230" y="8512"/>
                    <a:pt x="85062" y="8054"/>
                    <a:pt x="84781" y="8054"/>
                  </a:cubicBezTo>
                  <a:cubicBezTo>
                    <a:pt x="84750" y="8054"/>
                    <a:pt x="84718" y="8060"/>
                    <a:pt x="84685" y="8072"/>
                  </a:cubicBezTo>
                  <a:cubicBezTo>
                    <a:pt x="75286" y="10937"/>
                    <a:pt x="65985" y="14812"/>
                    <a:pt x="56206" y="14812"/>
                  </a:cubicBezTo>
                  <a:cubicBezTo>
                    <a:pt x="53746" y="14812"/>
                    <a:pt x="51256" y="14567"/>
                    <a:pt x="48727" y="13999"/>
                  </a:cubicBezTo>
                  <a:cubicBezTo>
                    <a:pt x="42861" y="12692"/>
                    <a:pt x="38119" y="9288"/>
                    <a:pt x="33104" y="6248"/>
                  </a:cubicBezTo>
                  <a:cubicBezTo>
                    <a:pt x="28453" y="3360"/>
                    <a:pt x="23347" y="1446"/>
                    <a:pt x="17966" y="534"/>
                  </a:cubicBezTo>
                  <a:cubicBezTo>
                    <a:pt x="15815" y="177"/>
                    <a:pt x="13644" y="0"/>
                    <a:pt x="1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-657967" y="-780774"/>
            <a:ext cx="2443912" cy="2954257"/>
            <a:chOff x="-657967" y="-780774"/>
            <a:chExt cx="2443912" cy="2954257"/>
          </a:xfrm>
        </p:grpSpPr>
        <p:sp>
          <p:nvSpPr>
            <p:cNvPr id="24" name="Google Shape;24;p2"/>
            <p:cNvSpPr/>
            <p:nvPr/>
          </p:nvSpPr>
          <p:spPr>
            <a:xfrm>
              <a:off x="-240766" y="-780774"/>
              <a:ext cx="2026710" cy="1993127"/>
            </a:xfrm>
            <a:custGeom>
              <a:avLst/>
              <a:gdLst/>
              <a:ahLst/>
              <a:cxnLst/>
              <a:rect l="l" t="t" r="r" b="b"/>
              <a:pathLst>
                <a:path w="33011" h="32464" extrusionOk="0">
                  <a:moveTo>
                    <a:pt x="0" y="1"/>
                  </a:moveTo>
                  <a:lnTo>
                    <a:pt x="0" y="32463"/>
                  </a:lnTo>
                  <a:cubicBezTo>
                    <a:pt x="2067" y="31491"/>
                    <a:pt x="4256" y="30670"/>
                    <a:pt x="6444" y="30062"/>
                  </a:cubicBezTo>
                  <a:cubicBezTo>
                    <a:pt x="10973" y="28755"/>
                    <a:pt x="15654" y="27965"/>
                    <a:pt x="20153" y="26658"/>
                  </a:cubicBezTo>
                  <a:cubicBezTo>
                    <a:pt x="23739" y="25655"/>
                    <a:pt x="27387" y="24196"/>
                    <a:pt x="29788" y="21490"/>
                  </a:cubicBezTo>
                  <a:cubicBezTo>
                    <a:pt x="32189" y="18785"/>
                    <a:pt x="33010" y="14500"/>
                    <a:pt x="30761" y="11673"/>
                  </a:cubicBezTo>
                  <a:cubicBezTo>
                    <a:pt x="29758" y="10396"/>
                    <a:pt x="28299" y="9575"/>
                    <a:pt x="26901" y="8694"/>
                  </a:cubicBezTo>
                  <a:cubicBezTo>
                    <a:pt x="24834" y="7417"/>
                    <a:pt x="22858" y="5958"/>
                    <a:pt x="21399" y="4074"/>
                  </a:cubicBezTo>
                  <a:cubicBezTo>
                    <a:pt x="20426" y="2888"/>
                    <a:pt x="19788" y="1490"/>
                    <a:pt x="19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657967" y="-575275"/>
              <a:ext cx="1972572" cy="2748758"/>
            </a:xfrm>
            <a:custGeom>
              <a:avLst/>
              <a:gdLst/>
              <a:ahLst/>
              <a:cxnLst/>
              <a:rect l="l" t="t" r="r" b="b"/>
              <a:pathLst>
                <a:path w="50005" h="69677" extrusionOk="0">
                  <a:moveTo>
                    <a:pt x="39791" y="1"/>
                  </a:moveTo>
                  <a:cubicBezTo>
                    <a:pt x="39716" y="1"/>
                    <a:pt x="39637" y="39"/>
                    <a:pt x="39609" y="123"/>
                  </a:cubicBezTo>
                  <a:lnTo>
                    <a:pt x="39640" y="123"/>
                  </a:lnTo>
                  <a:cubicBezTo>
                    <a:pt x="38272" y="4895"/>
                    <a:pt x="42345" y="8907"/>
                    <a:pt x="44837" y="12494"/>
                  </a:cubicBezTo>
                  <a:cubicBezTo>
                    <a:pt x="46661" y="15078"/>
                    <a:pt x="47999" y="17813"/>
                    <a:pt x="47755" y="21066"/>
                  </a:cubicBezTo>
                  <a:cubicBezTo>
                    <a:pt x="47512" y="24470"/>
                    <a:pt x="45749" y="27661"/>
                    <a:pt x="43530" y="30184"/>
                  </a:cubicBezTo>
                  <a:cubicBezTo>
                    <a:pt x="38971" y="35321"/>
                    <a:pt x="32314" y="37965"/>
                    <a:pt x="26448" y="41218"/>
                  </a:cubicBezTo>
                  <a:cubicBezTo>
                    <a:pt x="21038" y="44197"/>
                    <a:pt x="16114" y="47905"/>
                    <a:pt x="11767" y="52282"/>
                  </a:cubicBezTo>
                  <a:cubicBezTo>
                    <a:pt x="6873" y="57115"/>
                    <a:pt x="2922" y="62829"/>
                    <a:pt x="125" y="69151"/>
                  </a:cubicBezTo>
                  <a:cubicBezTo>
                    <a:pt x="1" y="69421"/>
                    <a:pt x="230" y="69676"/>
                    <a:pt x="466" y="69676"/>
                  </a:cubicBezTo>
                  <a:cubicBezTo>
                    <a:pt x="575" y="69676"/>
                    <a:pt x="686" y="69621"/>
                    <a:pt x="764" y="69486"/>
                  </a:cubicBezTo>
                  <a:cubicBezTo>
                    <a:pt x="6873" y="57814"/>
                    <a:pt x="16022" y="48269"/>
                    <a:pt x="27603" y="41917"/>
                  </a:cubicBezTo>
                  <a:cubicBezTo>
                    <a:pt x="33287" y="38786"/>
                    <a:pt x="39640" y="36051"/>
                    <a:pt x="44047" y="31096"/>
                  </a:cubicBezTo>
                  <a:cubicBezTo>
                    <a:pt x="47573" y="27084"/>
                    <a:pt x="50005" y="21400"/>
                    <a:pt x="47907" y="16111"/>
                  </a:cubicBezTo>
                  <a:cubicBezTo>
                    <a:pt x="45749" y="10670"/>
                    <a:pt x="39153" y="6567"/>
                    <a:pt x="39944" y="153"/>
                  </a:cubicBezTo>
                  <a:cubicBezTo>
                    <a:pt x="39960" y="55"/>
                    <a:pt x="39879" y="1"/>
                    <a:pt x="39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39627" y="105361"/>
              <a:ext cx="663934" cy="626092"/>
            </a:xfrm>
            <a:custGeom>
              <a:avLst/>
              <a:gdLst/>
              <a:ahLst/>
              <a:cxnLst/>
              <a:rect l="l" t="t" r="r" b="b"/>
              <a:pathLst>
                <a:path w="7053" h="6651" extrusionOk="0">
                  <a:moveTo>
                    <a:pt x="4231" y="1"/>
                  </a:moveTo>
                  <a:cubicBezTo>
                    <a:pt x="3117" y="1"/>
                    <a:pt x="2015" y="801"/>
                    <a:pt x="1872" y="2009"/>
                  </a:cubicBezTo>
                  <a:lnTo>
                    <a:pt x="1872" y="2009"/>
                  </a:lnTo>
                  <a:cubicBezTo>
                    <a:pt x="1864" y="2017"/>
                    <a:pt x="1858" y="2023"/>
                    <a:pt x="1855" y="2026"/>
                  </a:cubicBezTo>
                  <a:cubicBezTo>
                    <a:pt x="1521" y="2391"/>
                    <a:pt x="1247" y="2756"/>
                    <a:pt x="1004" y="3181"/>
                  </a:cubicBezTo>
                  <a:cubicBezTo>
                    <a:pt x="791" y="3455"/>
                    <a:pt x="609" y="3759"/>
                    <a:pt x="457" y="4093"/>
                  </a:cubicBezTo>
                  <a:cubicBezTo>
                    <a:pt x="335" y="4427"/>
                    <a:pt x="244" y="4792"/>
                    <a:pt x="183" y="5157"/>
                  </a:cubicBezTo>
                  <a:cubicBezTo>
                    <a:pt x="1" y="5886"/>
                    <a:pt x="548" y="6616"/>
                    <a:pt x="1338" y="6616"/>
                  </a:cubicBezTo>
                  <a:cubicBezTo>
                    <a:pt x="1505" y="6639"/>
                    <a:pt x="1674" y="6650"/>
                    <a:pt x="1844" y="6650"/>
                  </a:cubicBezTo>
                  <a:cubicBezTo>
                    <a:pt x="2353" y="6650"/>
                    <a:pt x="2866" y="6547"/>
                    <a:pt x="3344" y="6342"/>
                  </a:cubicBezTo>
                  <a:cubicBezTo>
                    <a:pt x="3891" y="6099"/>
                    <a:pt x="4439" y="5765"/>
                    <a:pt x="4894" y="5370"/>
                  </a:cubicBezTo>
                  <a:cubicBezTo>
                    <a:pt x="6110" y="4245"/>
                    <a:pt x="7053" y="2816"/>
                    <a:pt x="6171" y="1145"/>
                  </a:cubicBezTo>
                  <a:cubicBezTo>
                    <a:pt x="5698" y="345"/>
                    <a:pt x="4962" y="1"/>
                    <a:pt x="4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570201" y="2785398"/>
            <a:ext cx="1794025" cy="2899546"/>
            <a:chOff x="7570201" y="2785398"/>
            <a:chExt cx="1794025" cy="2899546"/>
          </a:xfrm>
        </p:grpSpPr>
        <p:sp>
          <p:nvSpPr>
            <p:cNvPr id="28" name="Google Shape;28;p2"/>
            <p:cNvSpPr/>
            <p:nvPr/>
          </p:nvSpPr>
          <p:spPr>
            <a:xfrm>
              <a:off x="7570201" y="2785398"/>
              <a:ext cx="1794025" cy="2899546"/>
            </a:xfrm>
            <a:custGeom>
              <a:avLst/>
              <a:gdLst/>
              <a:ahLst/>
              <a:cxnLst/>
              <a:rect l="l" t="t" r="r" b="b"/>
              <a:pathLst>
                <a:path w="19058" h="30802" extrusionOk="0">
                  <a:moveTo>
                    <a:pt x="15106" y="15198"/>
                  </a:moveTo>
                  <a:cubicBezTo>
                    <a:pt x="15120" y="15217"/>
                    <a:pt x="15136" y="15236"/>
                    <a:pt x="15155" y="15255"/>
                  </a:cubicBezTo>
                  <a:lnTo>
                    <a:pt x="15145" y="15291"/>
                  </a:lnTo>
                  <a:lnTo>
                    <a:pt x="15145" y="15291"/>
                  </a:lnTo>
                  <a:cubicBezTo>
                    <a:pt x="15131" y="15257"/>
                    <a:pt x="15118" y="15227"/>
                    <a:pt x="15106" y="15198"/>
                  </a:cubicBezTo>
                  <a:close/>
                  <a:moveTo>
                    <a:pt x="11355" y="21547"/>
                  </a:moveTo>
                  <a:cubicBezTo>
                    <a:pt x="11357" y="21551"/>
                    <a:pt x="11359" y="21555"/>
                    <a:pt x="11361" y="21559"/>
                  </a:cubicBezTo>
                  <a:lnTo>
                    <a:pt x="11361" y="21559"/>
                  </a:lnTo>
                  <a:cubicBezTo>
                    <a:pt x="11359" y="21555"/>
                    <a:pt x="11357" y="21551"/>
                    <a:pt x="11355" y="21547"/>
                  </a:cubicBezTo>
                  <a:close/>
                  <a:moveTo>
                    <a:pt x="11243" y="21562"/>
                  </a:moveTo>
                  <a:cubicBezTo>
                    <a:pt x="11290" y="21565"/>
                    <a:pt x="11332" y="21572"/>
                    <a:pt x="11370" y="21581"/>
                  </a:cubicBezTo>
                  <a:lnTo>
                    <a:pt x="11370" y="21581"/>
                  </a:lnTo>
                  <a:cubicBezTo>
                    <a:pt x="11449" y="21758"/>
                    <a:pt x="11470" y="21830"/>
                    <a:pt x="11452" y="21830"/>
                  </a:cubicBezTo>
                  <a:cubicBezTo>
                    <a:pt x="11430" y="21830"/>
                    <a:pt x="11348" y="21720"/>
                    <a:pt x="11243" y="21562"/>
                  </a:cubicBezTo>
                  <a:close/>
                  <a:moveTo>
                    <a:pt x="11371" y="21581"/>
                  </a:moveTo>
                  <a:cubicBezTo>
                    <a:pt x="11672" y="21650"/>
                    <a:pt x="11703" y="21870"/>
                    <a:pt x="11614" y="21870"/>
                  </a:cubicBezTo>
                  <a:cubicBezTo>
                    <a:pt x="11563" y="21870"/>
                    <a:pt x="11473" y="21797"/>
                    <a:pt x="11371" y="21581"/>
                  </a:cubicBezTo>
                  <a:close/>
                  <a:moveTo>
                    <a:pt x="15318" y="0"/>
                  </a:moveTo>
                  <a:cubicBezTo>
                    <a:pt x="14438" y="0"/>
                    <a:pt x="13508" y="647"/>
                    <a:pt x="13331" y="1486"/>
                  </a:cubicBezTo>
                  <a:cubicBezTo>
                    <a:pt x="12693" y="4647"/>
                    <a:pt x="9896" y="6045"/>
                    <a:pt x="7313" y="7352"/>
                  </a:cubicBezTo>
                  <a:cubicBezTo>
                    <a:pt x="4152" y="8993"/>
                    <a:pt x="1933" y="11942"/>
                    <a:pt x="1264" y="15437"/>
                  </a:cubicBezTo>
                  <a:cubicBezTo>
                    <a:pt x="1" y="21891"/>
                    <a:pt x="3725" y="30802"/>
                    <a:pt x="10867" y="30802"/>
                  </a:cubicBezTo>
                  <a:cubicBezTo>
                    <a:pt x="11630" y="30802"/>
                    <a:pt x="12432" y="30700"/>
                    <a:pt x="13270" y="30483"/>
                  </a:cubicBezTo>
                  <a:cubicBezTo>
                    <a:pt x="14699" y="30088"/>
                    <a:pt x="16219" y="28781"/>
                    <a:pt x="16492" y="27261"/>
                  </a:cubicBezTo>
                  <a:cubicBezTo>
                    <a:pt x="16918" y="24981"/>
                    <a:pt x="16979" y="22641"/>
                    <a:pt x="16644" y="20361"/>
                  </a:cubicBezTo>
                  <a:cubicBezTo>
                    <a:pt x="16523" y="19297"/>
                    <a:pt x="16279" y="18264"/>
                    <a:pt x="15945" y="17261"/>
                  </a:cubicBezTo>
                  <a:cubicBezTo>
                    <a:pt x="15802" y="16831"/>
                    <a:pt x="15602" y="16401"/>
                    <a:pt x="15420" y="15970"/>
                  </a:cubicBezTo>
                  <a:lnTo>
                    <a:pt x="15420" y="15970"/>
                  </a:lnTo>
                  <a:cubicBezTo>
                    <a:pt x="15867" y="15308"/>
                    <a:pt x="16347" y="14653"/>
                    <a:pt x="16735" y="13948"/>
                  </a:cubicBezTo>
                  <a:cubicBezTo>
                    <a:pt x="17495" y="12580"/>
                    <a:pt x="18103" y="11121"/>
                    <a:pt x="18590" y="9632"/>
                  </a:cubicBezTo>
                  <a:cubicBezTo>
                    <a:pt x="18877" y="8769"/>
                    <a:pt x="18806" y="7864"/>
                    <a:pt x="18483" y="7048"/>
                  </a:cubicBezTo>
                  <a:lnTo>
                    <a:pt x="18483" y="7048"/>
                  </a:lnTo>
                  <a:cubicBezTo>
                    <a:pt x="19057" y="4503"/>
                    <a:pt x="18425" y="1939"/>
                    <a:pt x="16249" y="300"/>
                  </a:cubicBezTo>
                  <a:cubicBezTo>
                    <a:pt x="15974" y="92"/>
                    <a:pt x="15650" y="0"/>
                    <a:pt x="15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282000" y="4392563"/>
              <a:ext cx="790263" cy="733123"/>
            </a:xfrm>
            <a:custGeom>
              <a:avLst/>
              <a:gdLst/>
              <a:ahLst/>
              <a:cxnLst/>
              <a:rect l="l" t="t" r="r" b="b"/>
              <a:pathLst>
                <a:path w="8395" h="7788" extrusionOk="0">
                  <a:moveTo>
                    <a:pt x="4640" y="1"/>
                  </a:moveTo>
                  <a:cubicBezTo>
                    <a:pt x="4268" y="1"/>
                    <a:pt x="3896" y="99"/>
                    <a:pt x="3561" y="297"/>
                  </a:cubicBezTo>
                  <a:lnTo>
                    <a:pt x="3592" y="297"/>
                  </a:lnTo>
                  <a:cubicBezTo>
                    <a:pt x="3105" y="571"/>
                    <a:pt x="2710" y="966"/>
                    <a:pt x="2437" y="1452"/>
                  </a:cubicBezTo>
                  <a:cubicBezTo>
                    <a:pt x="2285" y="1726"/>
                    <a:pt x="2163" y="1999"/>
                    <a:pt x="2072" y="2273"/>
                  </a:cubicBezTo>
                  <a:cubicBezTo>
                    <a:pt x="2044" y="2340"/>
                    <a:pt x="2036" y="2365"/>
                    <a:pt x="2041" y="2365"/>
                  </a:cubicBezTo>
                  <a:cubicBezTo>
                    <a:pt x="2042" y="2365"/>
                    <a:pt x="2044" y="2363"/>
                    <a:pt x="2046" y="2361"/>
                  </a:cubicBezTo>
                  <a:lnTo>
                    <a:pt x="2046" y="2361"/>
                  </a:lnTo>
                  <a:cubicBezTo>
                    <a:pt x="2035" y="2380"/>
                    <a:pt x="2024" y="2401"/>
                    <a:pt x="2011" y="2425"/>
                  </a:cubicBezTo>
                  <a:cubicBezTo>
                    <a:pt x="1859" y="2698"/>
                    <a:pt x="1677" y="2972"/>
                    <a:pt x="1464" y="3215"/>
                  </a:cubicBezTo>
                  <a:cubicBezTo>
                    <a:pt x="1547" y="3110"/>
                    <a:pt x="1577" y="3070"/>
                    <a:pt x="1576" y="3070"/>
                  </a:cubicBezTo>
                  <a:lnTo>
                    <a:pt x="1576" y="3070"/>
                  </a:lnTo>
                  <a:cubicBezTo>
                    <a:pt x="1573" y="3070"/>
                    <a:pt x="1274" y="3443"/>
                    <a:pt x="1251" y="3489"/>
                  </a:cubicBezTo>
                  <a:cubicBezTo>
                    <a:pt x="1008" y="3823"/>
                    <a:pt x="826" y="4188"/>
                    <a:pt x="704" y="4583"/>
                  </a:cubicBezTo>
                  <a:cubicBezTo>
                    <a:pt x="1" y="6233"/>
                    <a:pt x="1681" y="7787"/>
                    <a:pt x="3238" y="7787"/>
                  </a:cubicBezTo>
                  <a:cubicBezTo>
                    <a:pt x="3430" y="7787"/>
                    <a:pt x="3621" y="7764"/>
                    <a:pt x="3804" y="7713"/>
                  </a:cubicBezTo>
                  <a:cubicBezTo>
                    <a:pt x="6692" y="6954"/>
                    <a:pt x="8394" y="2182"/>
                    <a:pt x="5719" y="297"/>
                  </a:cubicBezTo>
                  <a:cubicBezTo>
                    <a:pt x="5385" y="99"/>
                    <a:pt x="5013" y="1"/>
                    <a:pt x="4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648373" y="3383748"/>
              <a:ext cx="663934" cy="626092"/>
            </a:xfrm>
            <a:custGeom>
              <a:avLst/>
              <a:gdLst/>
              <a:ahLst/>
              <a:cxnLst/>
              <a:rect l="l" t="t" r="r" b="b"/>
              <a:pathLst>
                <a:path w="7053" h="6651" extrusionOk="0">
                  <a:moveTo>
                    <a:pt x="4231" y="1"/>
                  </a:moveTo>
                  <a:cubicBezTo>
                    <a:pt x="3117" y="1"/>
                    <a:pt x="2015" y="801"/>
                    <a:pt x="1872" y="2009"/>
                  </a:cubicBezTo>
                  <a:lnTo>
                    <a:pt x="1872" y="2009"/>
                  </a:lnTo>
                  <a:cubicBezTo>
                    <a:pt x="1864" y="2017"/>
                    <a:pt x="1858" y="2023"/>
                    <a:pt x="1855" y="2026"/>
                  </a:cubicBezTo>
                  <a:cubicBezTo>
                    <a:pt x="1521" y="2391"/>
                    <a:pt x="1247" y="2756"/>
                    <a:pt x="1004" y="3181"/>
                  </a:cubicBezTo>
                  <a:cubicBezTo>
                    <a:pt x="791" y="3455"/>
                    <a:pt x="609" y="3759"/>
                    <a:pt x="457" y="4093"/>
                  </a:cubicBezTo>
                  <a:cubicBezTo>
                    <a:pt x="335" y="4427"/>
                    <a:pt x="244" y="4792"/>
                    <a:pt x="183" y="5157"/>
                  </a:cubicBezTo>
                  <a:cubicBezTo>
                    <a:pt x="1" y="5886"/>
                    <a:pt x="548" y="6616"/>
                    <a:pt x="1338" y="6616"/>
                  </a:cubicBezTo>
                  <a:cubicBezTo>
                    <a:pt x="1505" y="6639"/>
                    <a:pt x="1674" y="6650"/>
                    <a:pt x="1844" y="6650"/>
                  </a:cubicBezTo>
                  <a:cubicBezTo>
                    <a:pt x="2353" y="6650"/>
                    <a:pt x="2866" y="6547"/>
                    <a:pt x="3344" y="6342"/>
                  </a:cubicBezTo>
                  <a:cubicBezTo>
                    <a:pt x="3891" y="6099"/>
                    <a:pt x="4439" y="5765"/>
                    <a:pt x="4894" y="5370"/>
                  </a:cubicBezTo>
                  <a:cubicBezTo>
                    <a:pt x="6110" y="4245"/>
                    <a:pt x="7053" y="2816"/>
                    <a:pt x="6171" y="1145"/>
                  </a:cubicBezTo>
                  <a:cubicBezTo>
                    <a:pt x="5698" y="345"/>
                    <a:pt x="4962" y="1"/>
                    <a:pt x="4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712350" y="457200"/>
            <a:ext cx="7719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ubTitle" idx="1"/>
          </p:nvPr>
        </p:nvSpPr>
        <p:spPr>
          <a:xfrm>
            <a:off x="709875" y="1143850"/>
            <a:ext cx="77193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/>
          <p:nvPr/>
        </p:nvSpPr>
        <p:spPr>
          <a:xfrm rot="326997">
            <a:off x="7927887" y="-263367"/>
            <a:ext cx="3108570" cy="1392834"/>
          </a:xfrm>
          <a:custGeom>
            <a:avLst/>
            <a:gdLst/>
            <a:ahLst/>
            <a:cxnLst/>
            <a:rect l="l" t="t" r="r" b="b"/>
            <a:pathLst>
              <a:path w="53680" h="24052" extrusionOk="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8184126" y="3657673"/>
            <a:ext cx="1794025" cy="2899546"/>
          </a:xfrm>
          <a:custGeom>
            <a:avLst/>
            <a:gdLst/>
            <a:ahLst/>
            <a:cxnLst/>
            <a:rect l="l" t="t" r="r" b="b"/>
            <a:pathLst>
              <a:path w="19058" h="30802" extrusionOk="0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8264975" y="4217625"/>
            <a:ext cx="790263" cy="733123"/>
          </a:xfrm>
          <a:custGeom>
            <a:avLst/>
            <a:gdLst/>
            <a:ahLst/>
            <a:cxnLst/>
            <a:rect l="l" t="t" r="r" b="b"/>
            <a:pathLst>
              <a:path w="8395" h="7788" extrusionOk="0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-413166" y="-1158174"/>
            <a:ext cx="2026710" cy="1993127"/>
          </a:xfrm>
          <a:custGeom>
            <a:avLst/>
            <a:gdLst/>
            <a:ahLst/>
            <a:cxnLst/>
            <a:rect l="l" t="t" r="r" b="b"/>
            <a:pathLst>
              <a:path w="33011" h="32464" extrusionOk="0">
                <a:moveTo>
                  <a:pt x="0" y="1"/>
                </a:moveTo>
                <a:lnTo>
                  <a:pt x="0" y="32463"/>
                </a:lnTo>
                <a:cubicBezTo>
                  <a:pt x="2067" y="31491"/>
                  <a:pt x="4256" y="30670"/>
                  <a:pt x="6444" y="30062"/>
                </a:cubicBezTo>
                <a:cubicBezTo>
                  <a:pt x="10973" y="28755"/>
                  <a:pt x="15654" y="27965"/>
                  <a:pt x="20153" y="26658"/>
                </a:cubicBezTo>
                <a:cubicBezTo>
                  <a:pt x="23739" y="25655"/>
                  <a:pt x="27387" y="24196"/>
                  <a:pt x="29788" y="21490"/>
                </a:cubicBezTo>
                <a:cubicBezTo>
                  <a:pt x="32189" y="18785"/>
                  <a:pt x="33010" y="14500"/>
                  <a:pt x="30761" y="11673"/>
                </a:cubicBezTo>
                <a:cubicBezTo>
                  <a:pt x="29758" y="10396"/>
                  <a:pt x="28299" y="9575"/>
                  <a:pt x="26901" y="8694"/>
                </a:cubicBezTo>
                <a:cubicBezTo>
                  <a:pt x="24834" y="7417"/>
                  <a:pt x="22858" y="5958"/>
                  <a:pt x="21399" y="4074"/>
                </a:cubicBezTo>
                <a:cubicBezTo>
                  <a:pt x="20426" y="2888"/>
                  <a:pt x="19788" y="1490"/>
                  <a:pt x="194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 rot="-5400000">
            <a:off x="-160426" y="4164905"/>
            <a:ext cx="808513" cy="1885076"/>
          </a:xfrm>
          <a:custGeom>
            <a:avLst/>
            <a:gdLst/>
            <a:ahLst/>
            <a:cxnLst/>
            <a:rect l="l" t="t" r="r" b="b"/>
            <a:pathLst>
              <a:path w="13344" h="31112" extrusionOk="0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rot="-5400000">
            <a:off x="8809571" y="772098"/>
            <a:ext cx="436490" cy="477389"/>
          </a:xfrm>
          <a:custGeom>
            <a:avLst/>
            <a:gdLst/>
            <a:ahLst/>
            <a:cxnLst/>
            <a:rect l="l" t="t" r="r" b="b"/>
            <a:pathLst>
              <a:path w="7204" h="7879" extrusionOk="0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8881674" y="-81902"/>
            <a:ext cx="292271" cy="335707"/>
          </a:xfrm>
          <a:custGeom>
            <a:avLst/>
            <a:gdLst/>
            <a:ahLst/>
            <a:cxnLst/>
            <a:rect l="l" t="t" r="r" b="b"/>
            <a:pathLst>
              <a:path w="6029" h="6925" extrusionOk="0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-339627" y="87311"/>
            <a:ext cx="663934" cy="626092"/>
          </a:xfrm>
          <a:custGeom>
            <a:avLst/>
            <a:gdLst/>
            <a:ahLst/>
            <a:cxnLst/>
            <a:rect l="l" t="t" r="r" b="b"/>
            <a:pathLst>
              <a:path w="7053" h="6651" extrusionOk="0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642775" y="-438525"/>
            <a:ext cx="1531176" cy="1151937"/>
          </a:xfrm>
          <a:custGeom>
            <a:avLst/>
            <a:gdLst/>
            <a:ahLst/>
            <a:cxnLst/>
            <a:rect l="l" t="t" r="r" b="b"/>
            <a:pathLst>
              <a:path w="46092" h="34676" extrusionOk="0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 rot="3010195">
            <a:off x="-1029724" y="4260996"/>
            <a:ext cx="2869219" cy="538905"/>
          </a:xfrm>
          <a:custGeom>
            <a:avLst/>
            <a:gdLst/>
            <a:ahLst/>
            <a:cxnLst/>
            <a:rect l="l" t="t" r="r" b="b"/>
            <a:pathLst>
              <a:path w="85230" h="15934" extrusionOk="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-1147217" y="-794800"/>
            <a:ext cx="1972572" cy="2748758"/>
          </a:xfrm>
          <a:custGeom>
            <a:avLst/>
            <a:gdLst/>
            <a:ahLst/>
            <a:cxnLst/>
            <a:rect l="l" t="t" r="r" b="b"/>
            <a:pathLst>
              <a:path w="50005" h="69677" extrusionOk="0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/>
          <p:nvPr/>
        </p:nvSpPr>
        <p:spPr>
          <a:xfrm rot="-5007489">
            <a:off x="7992899" y="-945107"/>
            <a:ext cx="1571176" cy="2539372"/>
          </a:xfrm>
          <a:custGeom>
            <a:avLst/>
            <a:gdLst/>
            <a:ahLst/>
            <a:cxnLst/>
            <a:rect l="l" t="t" r="r" b="b"/>
            <a:pathLst>
              <a:path w="19058" h="30802" extrusionOk="0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ctrTitle"/>
          </p:nvPr>
        </p:nvSpPr>
        <p:spPr>
          <a:xfrm>
            <a:off x="2049525" y="1508425"/>
            <a:ext cx="2472600" cy="41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"/>
          </p:nvPr>
        </p:nvSpPr>
        <p:spPr>
          <a:xfrm>
            <a:off x="2049527" y="1876877"/>
            <a:ext cx="2472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2" hasCustomPrompt="1"/>
          </p:nvPr>
        </p:nvSpPr>
        <p:spPr>
          <a:xfrm>
            <a:off x="1182334" y="1765818"/>
            <a:ext cx="933000" cy="48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ctrTitle" idx="3"/>
          </p:nvPr>
        </p:nvSpPr>
        <p:spPr>
          <a:xfrm>
            <a:off x="5820275" y="1493000"/>
            <a:ext cx="2439900" cy="41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4"/>
          </p:nvPr>
        </p:nvSpPr>
        <p:spPr>
          <a:xfrm>
            <a:off x="5820278" y="1876877"/>
            <a:ext cx="2439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5" hasCustomPrompt="1"/>
          </p:nvPr>
        </p:nvSpPr>
        <p:spPr>
          <a:xfrm>
            <a:off x="4953059" y="1756515"/>
            <a:ext cx="933000" cy="48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ctrTitle" idx="6"/>
          </p:nvPr>
        </p:nvSpPr>
        <p:spPr>
          <a:xfrm>
            <a:off x="2049575" y="2715217"/>
            <a:ext cx="24726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7"/>
          </p:nvPr>
        </p:nvSpPr>
        <p:spPr>
          <a:xfrm>
            <a:off x="2049527" y="3097600"/>
            <a:ext cx="2472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8" hasCustomPrompt="1"/>
          </p:nvPr>
        </p:nvSpPr>
        <p:spPr>
          <a:xfrm>
            <a:off x="1182359" y="2978599"/>
            <a:ext cx="933000" cy="49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ctrTitle" idx="9"/>
          </p:nvPr>
        </p:nvSpPr>
        <p:spPr>
          <a:xfrm>
            <a:off x="5820327" y="2713676"/>
            <a:ext cx="24399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3"/>
          </p:nvPr>
        </p:nvSpPr>
        <p:spPr>
          <a:xfrm>
            <a:off x="5820318" y="3097601"/>
            <a:ext cx="2439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4" hasCustomPrompt="1"/>
          </p:nvPr>
        </p:nvSpPr>
        <p:spPr>
          <a:xfrm>
            <a:off x="4953084" y="2977190"/>
            <a:ext cx="933000" cy="49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ctrTitle" idx="15"/>
          </p:nvPr>
        </p:nvSpPr>
        <p:spPr>
          <a:xfrm>
            <a:off x="713225" y="461580"/>
            <a:ext cx="7717500" cy="55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-1901875" y="4445775"/>
            <a:ext cx="5445254" cy="1318576"/>
          </a:xfrm>
          <a:custGeom>
            <a:avLst/>
            <a:gdLst/>
            <a:ahLst/>
            <a:cxnLst/>
            <a:rect l="l" t="t" r="r" b="b"/>
            <a:pathLst>
              <a:path w="53710" h="24066" extrusionOk="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-495604" y="4358624"/>
            <a:ext cx="2472575" cy="499920"/>
          </a:xfrm>
          <a:custGeom>
            <a:avLst/>
            <a:gdLst/>
            <a:ahLst/>
            <a:cxnLst/>
            <a:rect l="l" t="t" r="r" b="b"/>
            <a:pathLst>
              <a:path w="74565" h="15076" extrusionOk="0">
                <a:moveTo>
                  <a:pt x="22898" y="1"/>
                </a:moveTo>
                <a:cubicBezTo>
                  <a:pt x="20096" y="1"/>
                  <a:pt x="17364" y="786"/>
                  <a:pt x="14864" y="2825"/>
                </a:cubicBezTo>
                <a:cubicBezTo>
                  <a:pt x="9970" y="6837"/>
                  <a:pt x="7235" y="13311"/>
                  <a:pt x="365" y="14405"/>
                </a:cubicBezTo>
                <a:cubicBezTo>
                  <a:pt x="1" y="14466"/>
                  <a:pt x="92" y="15074"/>
                  <a:pt x="457" y="15074"/>
                </a:cubicBezTo>
                <a:cubicBezTo>
                  <a:pt x="516" y="15075"/>
                  <a:pt x="576" y="15076"/>
                  <a:pt x="635" y="15076"/>
                </a:cubicBezTo>
                <a:cubicBezTo>
                  <a:pt x="6638" y="15076"/>
                  <a:pt x="10281" y="9019"/>
                  <a:pt x="14013" y="5256"/>
                </a:cubicBezTo>
                <a:cubicBezTo>
                  <a:pt x="16499" y="2741"/>
                  <a:pt x="19330" y="1119"/>
                  <a:pt x="22900" y="1119"/>
                </a:cubicBezTo>
                <a:cubicBezTo>
                  <a:pt x="22997" y="1119"/>
                  <a:pt x="23094" y="1120"/>
                  <a:pt x="23193" y="1123"/>
                </a:cubicBezTo>
                <a:cubicBezTo>
                  <a:pt x="27114" y="1275"/>
                  <a:pt x="30791" y="3007"/>
                  <a:pt x="34317" y="4588"/>
                </a:cubicBezTo>
                <a:cubicBezTo>
                  <a:pt x="40518" y="7354"/>
                  <a:pt x="46871" y="9998"/>
                  <a:pt x="53771" y="10211"/>
                </a:cubicBezTo>
                <a:cubicBezTo>
                  <a:pt x="54177" y="10223"/>
                  <a:pt x="54587" y="10230"/>
                  <a:pt x="54998" y="10230"/>
                </a:cubicBezTo>
                <a:cubicBezTo>
                  <a:pt x="61501" y="10230"/>
                  <a:pt x="68508" y="8651"/>
                  <a:pt x="74197" y="5621"/>
                </a:cubicBezTo>
                <a:cubicBezTo>
                  <a:pt x="74565" y="5395"/>
                  <a:pt x="74353" y="4852"/>
                  <a:pt x="73978" y="4852"/>
                </a:cubicBezTo>
                <a:cubicBezTo>
                  <a:pt x="73950" y="4852"/>
                  <a:pt x="73922" y="4855"/>
                  <a:pt x="73893" y="4861"/>
                </a:cubicBezTo>
                <a:cubicBezTo>
                  <a:pt x="67437" y="6702"/>
                  <a:pt x="61279" y="8890"/>
                  <a:pt x="54566" y="8890"/>
                </a:cubicBezTo>
                <a:cubicBezTo>
                  <a:pt x="53852" y="8890"/>
                  <a:pt x="53131" y="8865"/>
                  <a:pt x="52403" y="8813"/>
                </a:cubicBezTo>
                <a:cubicBezTo>
                  <a:pt x="44986" y="8266"/>
                  <a:pt x="38482" y="4800"/>
                  <a:pt x="31703" y="2034"/>
                </a:cubicBezTo>
                <a:cubicBezTo>
                  <a:pt x="28817" y="855"/>
                  <a:pt x="25820" y="1"/>
                  <a:pt x="228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7308850" y="4156925"/>
            <a:ext cx="2024880" cy="1041939"/>
          </a:xfrm>
          <a:custGeom>
            <a:avLst/>
            <a:gdLst/>
            <a:ahLst/>
            <a:cxnLst/>
            <a:rect l="l" t="t" r="r" b="b"/>
            <a:pathLst>
              <a:path w="31582" h="20819" extrusionOk="0">
                <a:moveTo>
                  <a:pt x="15464" y="0"/>
                </a:moveTo>
                <a:cubicBezTo>
                  <a:pt x="12509" y="0"/>
                  <a:pt x="9502" y="988"/>
                  <a:pt x="7174" y="2794"/>
                </a:cubicBezTo>
                <a:cubicBezTo>
                  <a:pt x="2797" y="6168"/>
                  <a:pt x="578" y="11822"/>
                  <a:pt x="365" y="17354"/>
                </a:cubicBezTo>
                <a:cubicBezTo>
                  <a:pt x="335" y="18478"/>
                  <a:pt x="365" y="19664"/>
                  <a:pt x="31" y="20728"/>
                </a:cubicBezTo>
                <a:lnTo>
                  <a:pt x="1" y="20819"/>
                </a:lnTo>
                <a:lnTo>
                  <a:pt x="31582" y="20819"/>
                </a:lnTo>
                <a:lnTo>
                  <a:pt x="31582" y="6563"/>
                </a:lnTo>
                <a:cubicBezTo>
                  <a:pt x="31093" y="6673"/>
                  <a:pt x="30597" y="6726"/>
                  <a:pt x="30103" y="6726"/>
                </a:cubicBezTo>
                <a:cubicBezTo>
                  <a:pt x="28814" y="6726"/>
                  <a:pt x="27535" y="6363"/>
                  <a:pt x="26415" y="5682"/>
                </a:cubicBezTo>
                <a:cubicBezTo>
                  <a:pt x="24956" y="4801"/>
                  <a:pt x="23892" y="3402"/>
                  <a:pt x="22554" y="2338"/>
                </a:cubicBezTo>
                <a:cubicBezTo>
                  <a:pt x="20549" y="743"/>
                  <a:pt x="18027" y="0"/>
                  <a:pt x="15464" y="0"/>
                </a:cubicBez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"/>
          <p:cNvSpPr/>
          <p:nvPr/>
        </p:nvSpPr>
        <p:spPr>
          <a:xfrm>
            <a:off x="8338306" y="3919047"/>
            <a:ext cx="1347329" cy="1162034"/>
          </a:xfrm>
          <a:custGeom>
            <a:avLst/>
            <a:gdLst/>
            <a:ahLst/>
            <a:cxnLst/>
            <a:rect l="l" t="t" r="r" b="b"/>
            <a:pathLst>
              <a:path w="51706" h="44595" extrusionOk="0">
                <a:moveTo>
                  <a:pt x="51171" y="0"/>
                </a:moveTo>
                <a:cubicBezTo>
                  <a:pt x="51084" y="0"/>
                  <a:pt x="50995" y="29"/>
                  <a:pt x="50921" y="96"/>
                </a:cubicBezTo>
                <a:cubicBezTo>
                  <a:pt x="46392" y="4412"/>
                  <a:pt x="42106" y="9579"/>
                  <a:pt x="35662" y="10856"/>
                </a:cubicBezTo>
                <a:cubicBezTo>
                  <a:pt x="34892" y="11011"/>
                  <a:pt x="34147" y="11080"/>
                  <a:pt x="33422" y="11080"/>
                </a:cubicBezTo>
                <a:cubicBezTo>
                  <a:pt x="28169" y="11080"/>
                  <a:pt x="23970" y="7459"/>
                  <a:pt x="18762" y="6631"/>
                </a:cubicBezTo>
                <a:cubicBezTo>
                  <a:pt x="18063" y="6526"/>
                  <a:pt x="17363" y="6475"/>
                  <a:pt x="16668" y="6475"/>
                </a:cubicBezTo>
                <a:cubicBezTo>
                  <a:pt x="12535" y="6475"/>
                  <a:pt x="8585" y="8298"/>
                  <a:pt x="5905" y="11525"/>
                </a:cubicBezTo>
                <a:cubicBezTo>
                  <a:pt x="2561" y="15658"/>
                  <a:pt x="2197" y="20674"/>
                  <a:pt x="3655" y="25598"/>
                </a:cubicBezTo>
                <a:cubicBezTo>
                  <a:pt x="4628" y="28941"/>
                  <a:pt x="5844" y="32194"/>
                  <a:pt x="5175" y="35689"/>
                </a:cubicBezTo>
                <a:cubicBezTo>
                  <a:pt x="4567" y="38941"/>
                  <a:pt x="2804" y="41890"/>
                  <a:pt x="251" y="43957"/>
                </a:cubicBezTo>
                <a:cubicBezTo>
                  <a:pt x="0" y="44182"/>
                  <a:pt x="226" y="44595"/>
                  <a:pt x="500" y="44595"/>
                </a:cubicBezTo>
                <a:cubicBezTo>
                  <a:pt x="558" y="44595"/>
                  <a:pt x="618" y="44576"/>
                  <a:pt x="677" y="44534"/>
                </a:cubicBezTo>
                <a:lnTo>
                  <a:pt x="707" y="44504"/>
                </a:lnTo>
                <a:cubicBezTo>
                  <a:pt x="4537" y="41738"/>
                  <a:pt x="6756" y="37239"/>
                  <a:pt x="6604" y="32497"/>
                </a:cubicBezTo>
                <a:cubicBezTo>
                  <a:pt x="6452" y="29549"/>
                  <a:pt x="5297" y="26783"/>
                  <a:pt x="4598" y="23926"/>
                </a:cubicBezTo>
                <a:cubicBezTo>
                  <a:pt x="3807" y="20886"/>
                  <a:pt x="4111" y="17665"/>
                  <a:pt x="5449" y="14807"/>
                </a:cubicBezTo>
                <a:cubicBezTo>
                  <a:pt x="7604" y="10404"/>
                  <a:pt x="12040" y="7979"/>
                  <a:pt x="16667" y="7979"/>
                </a:cubicBezTo>
                <a:cubicBezTo>
                  <a:pt x="18107" y="7979"/>
                  <a:pt x="19566" y="8214"/>
                  <a:pt x="20981" y="8698"/>
                </a:cubicBezTo>
                <a:cubicBezTo>
                  <a:pt x="23686" y="9610"/>
                  <a:pt x="26179" y="11099"/>
                  <a:pt x="28884" y="11950"/>
                </a:cubicBezTo>
                <a:cubicBezTo>
                  <a:pt x="30255" y="12363"/>
                  <a:pt x="31680" y="12570"/>
                  <a:pt x="33105" y="12570"/>
                </a:cubicBezTo>
                <a:cubicBezTo>
                  <a:pt x="34302" y="12570"/>
                  <a:pt x="35500" y="12424"/>
                  <a:pt x="36665" y="12133"/>
                </a:cubicBezTo>
                <a:cubicBezTo>
                  <a:pt x="42927" y="10582"/>
                  <a:pt x="47760" y="5537"/>
                  <a:pt x="51498" y="552"/>
                </a:cubicBezTo>
                <a:cubicBezTo>
                  <a:pt x="51705" y="276"/>
                  <a:pt x="51443" y="0"/>
                  <a:pt x="51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"/>
          <p:cNvSpPr/>
          <p:nvPr/>
        </p:nvSpPr>
        <p:spPr>
          <a:xfrm rot="-1624587" flipH="1">
            <a:off x="-1755324" y="-1608057"/>
            <a:ext cx="3537292" cy="2996474"/>
          </a:xfrm>
          <a:custGeom>
            <a:avLst/>
            <a:gdLst/>
            <a:ahLst/>
            <a:cxnLst/>
            <a:rect l="l" t="t" r="r" b="b"/>
            <a:pathLst>
              <a:path w="63315" h="57175" extrusionOk="0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"/>
          <p:cNvSpPr/>
          <p:nvPr/>
        </p:nvSpPr>
        <p:spPr>
          <a:xfrm rot="9862111">
            <a:off x="-536436" y="95185"/>
            <a:ext cx="2301500" cy="867534"/>
          </a:xfrm>
          <a:custGeom>
            <a:avLst/>
            <a:gdLst/>
            <a:ahLst/>
            <a:cxnLst/>
            <a:rect l="l" t="t" r="r" b="b"/>
            <a:pathLst>
              <a:path w="62341" h="23499" extrusionOk="0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3"/>
          <p:cNvSpPr/>
          <p:nvPr/>
        </p:nvSpPr>
        <p:spPr>
          <a:xfrm>
            <a:off x="367484" y="961921"/>
            <a:ext cx="406969" cy="377543"/>
          </a:xfrm>
          <a:custGeom>
            <a:avLst/>
            <a:gdLst/>
            <a:ahLst/>
            <a:cxnLst/>
            <a:rect l="l" t="t" r="r" b="b"/>
            <a:pathLst>
              <a:path w="8395" h="7788" extrusionOk="0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"/>
          <p:cNvSpPr/>
          <p:nvPr/>
        </p:nvSpPr>
        <p:spPr>
          <a:xfrm>
            <a:off x="30336" y="837373"/>
            <a:ext cx="292271" cy="335707"/>
          </a:xfrm>
          <a:custGeom>
            <a:avLst/>
            <a:gdLst/>
            <a:ahLst/>
            <a:cxnLst/>
            <a:rect l="l" t="t" r="r" b="b"/>
            <a:pathLst>
              <a:path w="6029" h="6925" extrusionOk="0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"/>
          <p:cNvSpPr/>
          <p:nvPr/>
        </p:nvSpPr>
        <p:spPr>
          <a:xfrm>
            <a:off x="72819" y="1425375"/>
            <a:ext cx="341912" cy="322424"/>
          </a:xfrm>
          <a:custGeom>
            <a:avLst/>
            <a:gdLst/>
            <a:ahLst/>
            <a:cxnLst/>
            <a:rect l="l" t="t" r="r" b="b"/>
            <a:pathLst>
              <a:path w="7053" h="6651" extrusionOk="0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8490700" y="-797000"/>
            <a:ext cx="1530045" cy="1621824"/>
          </a:xfrm>
          <a:custGeom>
            <a:avLst/>
            <a:gdLst/>
            <a:ahLst/>
            <a:cxnLst/>
            <a:rect l="l" t="t" r="r" b="b"/>
            <a:pathLst>
              <a:path w="21739" h="23043" extrusionOk="0">
                <a:moveTo>
                  <a:pt x="17832" y="1"/>
                </a:moveTo>
                <a:cubicBezTo>
                  <a:pt x="16573" y="1"/>
                  <a:pt x="15311" y="607"/>
                  <a:pt x="14595" y="1618"/>
                </a:cubicBezTo>
                <a:lnTo>
                  <a:pt x="14595" y="1618"/>
                </a:lnTo>
                <a:cubicBezTo>
                  <a:pt x="14489" y="1611"/>
                  <a:pt x="14382" y="1608"/>
                  <a:pt x="14275" y="1608"/>
                </a:cubicBezTo>
                <a:cubicBezTo>
                  <a:pt x="12589" y="1608"/>
                  <a:pt x="10863" y="2468"/>
                  <a:pt x="10583" y="4318"/>
                </a:cubicBezTo>
                <a:cubicBezTo>
                  <a:pt x="10539" y="4617"/>
                  <a:pt x="10489" y="4940"/>
                  <a:pt x="10435" y="5280"/>
                </a:cubicBezTo>
                <a:lnTo>
                  <a:pt x="10435" y="5280"/>
                </a:lnTo>
                <a:cubicBezTo>
                  <a:pt x="10294" y="5269"/>
                  <a:pt x="10151" y="5263"/>
                  <a:pt x="10006" y="5261"/>
                </a:cubicBezTo>
                <a:cubicBezTo>
                  <a:pt x="9963" y="5260"/>
                  <a:pt x="9921" y="5259"/>
                  <a:pt x="9879" y="5259"/>
                </a:cubicBezTo>
                <a:cubicBezTo>
                  <a:pt x="7155" y="5259"/>
                  <a:pt x="5052" y="6749"/>
                  <a:pt x="3722" y="8830"/>
                </a:cubicBezTo>
                <a:lnTo>
                  <a:pt x="3722" y="8830"/>
                </a:lnTo>
                <a:cubicBezTo>
                  <a:pt x="2395" y="9901"/>
                  <a:pt x="1379" y="11521"/>
                  <a:pt x="917" y="13103"/>
                </a:cubicBezTo>
                <a:cubicBezTo>
                  <a:pt x="1" y="16276"/>
                  <a:pt x="1702" y="19195"/>
                  <a:pt x="4446" y="20214"/>
                </a:cubicBezTo>
                <a:lnTo>
                  <a:pt x="4446" y="20214"/>
                </a:lnTo>
                <a:cubicBezTo>
                  <a:pt x="5418" y="21030"/>
                  <a:pt x="6706" y="21557"/>
                  <a:pt x="8334" y="21644"/>
                </a:cubicBezTo>
                <a:cubicBezTo>
                  <a:pt x="8466" y="21651"/>
                  <a:pt x="8598" y="21654"/>
                  <a:pt x="8728" y="21654"/>
                </a:cubicBezTo>
                <a:cubicBezTo>
                  <a:pt x="9986" y="21654"/>
                  <a:pt x="11145" y="21330"/>
                  <a:pt x="12196" y="20780"/>
                </a:cubicBezTo>
                <a:lnTo>
                  <a:pt x="12196" y="20780"/>
                </a:lnTo>
                <a:cubicBezTo>
                  <a:pt x="12277" y="20998"/>
                  <a:pt x="12368" y="21215"/>
                  <a:pt x="12468" y="21431"/>
                </a:cubicBezTo>
                <a:cubicBezTo>
                  <a:pt x="13000" y="22554"/>
                  <a:pt x="14031" y="23043"/>
                  <a:pt x="15100" y="23043"/>
                </a:cubicBezTo>
                <a:cubicBezTo>
                  <a:pt x="16289" y="23043"/>
                  <a:pt x="17526" y="22439"/>
                  <a:pt x="18182" y="21431"/>
                </a:cubicBezTo>
                <a:cubicBezTo>
                  <a:pt x="19732" y="18969"/>
                  <a:pt x="19641" y="15595"/>
                  <a:pt x="19976" y="12799"/>
                </a:cubicBezTo>
                <a:cubicBezTo>
                  <a:pt x="20083" y="11849"/>
                  <a:pt x="20214" y="10900"/>
                  <a:pt x="20368" y="9953"/>
                </a:cubicBezTo>
                <a:lnTo>
                  <a:pt x="20368" y="9953"/>
                </a:lnTo>
                <a:cubicBezTo>
                  <a:pt x="20925" y="8106"/>
                  <a:pt x="21233" y="6211"/>
                  <a:pt x="21435" y="4835"/>
                </a:cubicBezTo>
                <a:cubicBezTo>
                  <a:pt x="21739" y="2798"/>
                  <a:pt x="20918" y="701"/>
                  <a:pt x="18790" y="124"/>
                </a:cubicBezTo>
                <a:cubicBezTo>
                  <a:pt x="18477" y="41"/>
                  <a:pt x="18155" y="1"/>
                  <a:pt x="178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"/>
          <p:cNvSpPr/>
          <p:nvPr/>
        </p:nvSpPr>
        <p:spPr>
          <a:xfrm>
            <a:off x="8818844" y="198800"/>
            <a:ext cx="341912" cy="322424"/>
          </a:xfrm>
          <a:custGeom>
            <a:avLst/>
            <a:gdLst/>
            <a:ahLst/>
            <a:cxnLst/>
            <a:rect l="l" t="t" r="r" b="b"/>
            <a:pathLst>
              <a:path w="7053" h="6651" extrusionOk="0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"/>
          <p:cNvSpPr/>
          <p:nvPr/>
        </p:nvSpPr>
        <p:spPr>
          <a:xfrm>
            <a:off x="8738244" y="824825"/>
            <a:ext cx="341912" cy="322424"/>
          </a:xfrm>
          <a:custGeom>
            <a:avLst/>
            <a:gdLst/>
            <a:ahLst/>
            <a:cxnLst/>
            <a:rect l="l" t="t" r="r" b="b"/>
            <a:pathLst>
              <a:path w="7053" h="6651" extrusionOk="0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7046419" y="4201525"/>
            <a:ext cx="341912" cy="322424"/>
          </a:xfrm>
          <a:custGeom>
            <a:avLst/>
            <a:gdLst/>
            <a:ahLst/>
            <a:cxnLst/>
            <a:rect l="l" t="t" r="r" b="b"/>
            <a:pathLst>
              <a:path w="7053" h="6651" extrusionOk="0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3"/>
          <p:cNvSpPr/>
          <p:nvPr/>
        </p:nvSpPr>
        <p:spPr>
          <a:xfrm rot="5400000">
            <a:off x="5904614" y="3617164"/>
            <a:ext cx="1085835" cy="2531661"/>
          </a:xfrm>
          <a:custGeom>
            <a:avLst/>
            <a:gdLst/>
            <a:ahLst/>
            <a:cxnLst/>
            <a:rect l="l" t="t" r="r" b="b"/>
            <a:pathLst>
              <a:path w="13344" h="31112" extrusionOk="0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2003694" y="4610450"/>
            <a:ext cx="341912" cy="322424"/>
          </a:xfrm>
          <a:custGeom>
            <a:avLst/>
            <a:gdLst/>
            <a:ahLst/>
            <a:cxnLst/>
            <a:rect l="l" t="t" r="r" b="b"/>
            <a:pathLst>
              <a:path w="7053" h="6651" extrusionOk="0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BODY_1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>
            <a:spLocks noGrp="1"/>
          </p:cNvSpPr>
          <p:nvPr>
            <p:ph type="title"/>
          </p:nvPr>
        </p:nvSpPr>
        <p:spPr>
          <a:xfrm>
            <a:off x="2086500" y="545301"/>
            <a:ext cx="49710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49" name="Google Shape;549;p31"/>
          <p:cNvSpPr txBox="1">
            <a:spLocks noGrp="1"/>
          </p:cNvSpPr>
          <p:nvPr>
            <p:ph type="subTitle" idx="1"/>
          </p:nvPr>
        </p:nvSpPr>
        <p:spPr>
          <a:xfrm>
            <a:off x="2806050" y="1680825"/>
            <a:ext cx="35319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31"/>
          <p:cNvSpPr/>
          <p:nvPr/>
        </p:nvSpPr>
        <p:spPr>
          <a:xfrm rot="10800000">
            <a:off x="7134958" y="3238605"/>
            <a:ext cx="2026710" cy="1993127"/>
          </a:xfrm>
          <a:custGeom>
            <a:avLst/>
            <a:gdLst/>
            <a:ahLst/>
            <a:cxnLst/>
            <a:rect l="l" t="t" r="r" b="b"/>
            <a:pathLst>
              <a:path w="33011" h="32464" extrusionOk="0">
                <a:moveTo>
                  <a:pt x="0" y="1"/>
                </a:moveTo>
                <a:lnTo>
                  <a:pt x="0" y="32463"/>
                </a:lnTo>
                <a:cubicBezTo>
                  <a:pt x="2067" y="31491"/>
                  <a:pt x="4256" y="30670"/>
                  <a:pt x="6444" y="30062"/>
                </a:cubicBezTo>
                <a:cubicBezTo>
                  <a:pt x="10973" y="28755"/>
                  <a:pt x="15654" y="27965"/>
                  <a:pt x="20153" y="26658"/>
                </a:cubicBezTo>
                <a:cubicBezTo>
                  <a:pt x="23739" y="25655"/>
                  <a:pt x="27387" y="24196"/>
                  <a:pt x="29788" y="21490"/>
                </a:cubicBezTo>
                <a:cubicBezTo>
                  <a:pt x="32189" y="18785"/>
                  <a:pt x="33010" y="14500"/>
                  <a:pt x="30761" y="11673"/>
                </a:cubicBezTo>
                <a:cubicBezTo>
                  <a:pt x="29758" y="10396"/>
                  <a:pt x="28299" y="9575"/>
                  <a:pt x="26901" y="8694"/>
                </a:cubicBezTo>
                <a:cubicBezTo>
                  <a:pt x="24834" y="7417"/>
                  <a:pt x="22858" y="5958"/>
                  <a:pt x="21399" y="4074"/>
                </a:cubicBezTo>
                <a:cubicBezTo>
                  <a:pt x="20426" y="2888"/>
                  <a:pt x="19788" y="1490"/>
                  <a:pt x="194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1"/>
          <p:cNvSpPr/>
          <p:nvPr/>
        </p:nvSpPr>
        <p:spPr>
          <a:xfrm rot="2949563">
            <a:off x="6572968" y="-900850"/>
            <a:ext cx="3108555" cy="1673890"/>
          </a:xfrm>
          <a:custGeom>
            <a:avLst/>
            <a:gdLst/>
            <a:ahLst/>
            <a:cxnLst/>
            <a:rect l="l" t="t" r="r" b="b"/>
            <a:pathLst>
              <a:path w="53680" h="24052" extrusionOk="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8049525" y="192275"/>
            <a:ext cx="1531176" cy="1151937"/>
          </a:xfrm>
          <a:custGeom>
            <a:avLst/>
            <a:gdLst/>
            <a:ahLst/>
            <a:cxnLst/>
            <a:rect l="l" t="t" r="r" b="b"/>
            <a:pathLst>
              <a:path w="46092" h="34676" extrusionOk="0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1"/>
          <p:cNvSpPr/>
          <p:nvPr/>
        </p:nvSpPr>
        <p:spPr>
          <a:xfrm rot="-10078452">
            <a:off x="-838160" y="3702008"/>
            <a:ext cx="4795297" cy="2996416"/>
          </a:xfrm>
          <a:custGeom>
            <a:avLst/>
            <a:gdLst/>
            <a:ahLst/>
            <a:cxnLst/>
            <a:rect l="l" t="t" r="r" b="b"/>
            <a:pathLst>
              <a:path w="63315" h="57175" extrusionOk="0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1"/>
          <p:cNvSpPr/>
          <p:nvPr/>
        </p:nvSpPr>
        <p:spPr>
          <a:xfrm rot="-6398025">
            <a:off x="-924606" y="3882308"/>
            <a:ext cx="2259498" cy="729425"/>
          </a:xfrm>
          <a:custGeom>
            <a:avLst/>
            <a:gdLst/>
            <a:ahLst/>
            <a:cxnLst/>
            <a:rect l="l" t="t" r="r" b="b"/>
            <a:pathLst>
              <a:path w="62341" h="23499" extrusionOk="0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1"/>
          <p:cNvSpPr/>
          <p:nvPr/>
        </p:nvSpPr>
        <p:spPr>
          <a:xfrm rot="3010195">
            <a:off x="-1017399" y="4798808"/>
            <a:ext cx="2869219" cy="538905"/>
          </a:xfrm>
          <a:custGeom>
            <a:avLst/>
            <a:gdLst/>
            <a:ahLst/>
            <a:cxnLst/>
            <a:rect l="l" t="t" r="r" b="b"/>
            <a:pathLst>
              <a:path w="85230" h="15934" extrusionOk="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1"/>
          <p:cNvSpPr/>
          <p:nvPr/>
        </p:nvSpPr>
        <p:spPr>
          <a:xfrm rot="2700000">
            <a:off x="-59555" y="-1010955"/>
            <a:ext cx="1793998" cy="2899503"/>
          </a:xfrm>
          <a:custGeom>
            <a:avLst/>
            <a:gdLst/>
            <a:ahLst/>
            <a:cxnLst/>
            <a:rect l="l" t="t" r="r" b="b"/>
            <a:pathLst>
              <a:path w="19058" h="30802" extrusionOk="0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1"/>
          <p:cNvSpPr/>
          <p:nvPr/>
        </p:nvSpPr>
        <p:spPr>
          <a:xfrm>
            <a:off x="425425" y="926175"/>
            <a:ext cx="790263" cy="733123"/>
          </a:xfrm>
          <a:custGeom>
            <a:avLst/>
            <a:gdLst/>
            <a:ahLst/>
            <a:cxnLst/>
            <a:rect l="l" t="t" r="r" b="b"/>
            <a:pathLst>
              <a:path w="8395" h="7788" extrusionOk="0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1"/>
          <p:cNvSpPr/>
          <p:nvPr/>
        </p:nvSpPr>
        <p:spPr>
          <a:xfrm>
            <a:off x="801723" y="58598"/>
            <a:ext cx="663934" cy="626092"/>
          </a:xfrm>
          <a:custGeom>
            <a:avLst/>
            <a:gdLst/>
            <a:ahLst/>
            <a:cxnLst/>
            <a:rect l="l" t="t" r="r" b="b"/>
            <a:pathLst>
              <a:path w="7053" h="6651" extrusionOk="0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1"/>
          <p:cNvSpPr/>
          <p:nvPr/>
        </p:nvSpPr>
        <p:spPr>
          <a:xfrm rot="10800000">
            <a:off x="7737397" y="2020126"/>
            <a:ext cx="1972572" cy="2748758"/>
          </a:xfrm>
          <a:custGeom>
            <a:avLst/>
            <a:gdLst/>
            <a:ahLst/>
            <a:cxnLst/>
            <a:rect l="l" t="t" r="r" b="b"/>
            <a:pathLst>
              <a:path w="50005" h="69677" extrusionOk="0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1"/>
          <p:cNvSpPr/>
          <p:nvPr/>
        </p:nvSpPr>
        <p:spPr>
          <a:xfrm rot="-3920333">
            <a:off x="1194720" y="2872681"/>
            <a:ext cx="1511492" cy="2751946"/>
          </a:xfrm>
          <a:custGeom>
            <a:avLst/>
            <a:gdLst/>
            <a:ahLst/>
            <a:cxnLst/>
            <a:rect l="l" t="t" r="r" b="b"/>
            <a:pathLst>
              <a:path w="13344" h="31112" extrusionOk="0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1"/>
          <p:cNvSpPr/>
          <p:nvPr/>
        </p:nvSpPr>
        <p:spPr>
          <a:xfrm rot="-5400000">
            <a:off x="8644621" y="171823"/>
            <a:ext cx="436490" cy="477389"/>
          </a:xfrm>
          <a:custGeom>
            <a:avLst/>
            <a:gdLst/>
            <a:ahLst/>
            <a:cxnLst/>
            <a:rect l="l" t="t" r="r" b="b"/>
            <a:pathLst>
              <a:path w="7204" h="7879" extrusionOk="0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1"/>
          <p:cNvSpPr/>
          <p:nvPr/>
        </p:nvSpPr>
        <p:spPr>
          <a:xfrm>
            <a:off x="8281898" y="3697873"/>
            <a:ext cx="663934" cy="626092"/>
          </a:xfrm>
          <a:custGeom>
            <a:avLst/>
            <a:gdLst/>
            <a:ahLst/>
            <a:cxnLst/>
            <a:rect l="l" t="t" r="r" b="b"/>
            <a:pathLst>
              <a:path w="7053" h="6651" extrusionOk="0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1"/>
          <p:cNvSpPr/>
          <p:nvPr/>
        </p:nvSpPr>
        <p:spPr>
          <a:xfrm>
            <a:off x="7737399" y="58598"/>
            <a:ext cx="292271" cy="335707"/>
          </a:xfrm>
          <a:custGeom>
            <a:avLst/>
            <a:gdLst/>
            <a:ahLst/>
            <a:cxnLst/>
            <a:rect l="l" t="t" r="r" b="b"/>
            <a:pathLst>
              <a:path w="6029" h="6925" extrusionOk="0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AND_BODY_1_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2"/>
          <p:cNvSpPr/>
          <p:nvPr/>
        </p:nvSpPr>
        <p:spPr>
          <a:xfrm rot="-10473003">
            <a:off x="-1773900" y="3812379"/>
            <a:ext cx="3108570" cy="1392834"/>
          </a:xfrm>
          <a:custGeom>
            <a:avLst/>
            <a:gdLst/>
            <a:ahLst/>
            <a:cxnLst/>
            <a:rect l="l" t="t" r="r" b="b"/>
            <a:pathLst>
              <a:path w="53680" h="24052" extrusionOk="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2"/>
          <p:cNvSpPr/>
          <p:nvPr/>
        </p:nvSpPr>
        <p:spPr>
          <a:xfrm rot="10800000">
            <a:off x="-456569" y="-1220674"/>
            <a:ext cx="1794025" cy="2899546"/>
          </a:xfrm>
          <a:custGeom>
            <a:avLst/>
            <a:gdLst/>
            <a:ahLst/>
            <a:cxnLst/>
            <a:rect l="l" t="t" r="r" b="b"/>
            <a:pathLst>
              <a:path w="19058" h="30802" extrusionOk="0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2"/>
          <p:cNvSpPr/>
          <p:nvPr/>
        </p:nvSpPr>
        <p:spPr>
          <a:xfrm rot="10800000">
            <a:off x="-35257" y="661272"/>
            <a:ext cx="790263" cy="733123"/>
          </a:xfrm>
          <a:custGeom>
            <a:avLst/>
            <a:gdLst/>
            <a:ahLst/>
            <a:cxnLst/>
            <a:rect l="l" t="t" r="r" b="b"/>
            <a:pathLst>
              <a:path w="8395" h="7788" extrusionOk="0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2"/>
          <p:cNvSpPr/>
          <p:nvPr/>
        </p:nvSpPr>
        <p:spPr>
          <a:xfrm rot="10800000">
            <a:off x="7649012" y="4106892"/>
            <a:ext cx="2026710" cy="1993127"/>
          </a:xfrm>
          <a:custGeom>
            <a:avLst/>
            <a:gdLst/>
            <a:ahLst/>
            <a:cxnLst/>
            <a:rect l="l" t="t" r="r" b="b"/>
            <a:pathLst>
              <a:path w="33011" h="32464" extrusionOk="0">
                <a:moveTo>
                  <a:pt x="0" y="1"/>
                </a:moveTo>
                <a:lnTo>
                  <a:pt x="0" y="32463"/>
                </a:lnTo>
                <a:cubicBezTo>
                  <a:pt x="2067" y="31491"/>
                  <a:pt x="4256" y="30670"/>
                  <a:pt x="6444" y="30062"/>
                </a:cubicBezTo>
                <a:cubicBezTo>
                  <a:pt x="10973" y="28755"/>
                  <a:pt x="15654" y="27965"/>
                  <a:pt x="20153" y="26658"/>
                </a:cubicBezTo>
                <a:cubicBezTo>
                  <a:pt x="23739" y="25655"/>
                  <a:pt x="27387" y="24196"/>
                  <a:pt x="29788" y="21490"/>
                </a:cubicBezTo>
                <a:cubicBezTo>
                  <a:pt x="32189" y="18785"/>
                  <a:pt x="33010" y="14500"/>
                  <a:pt x="30761" y="11673"/>
                </a:cubicBezTo>
                <a:cubicBezTo>
                  <a:pt x="29758" y="10396"/>
                  <a:pt x="28299" y="9575"/>
                  <a:pt x="26901" y="8694"/>
                </a:cubicBezTo>
                <a:cubicBezTo>
                  <a:pt x="24834" y="7417"/>
                  <a:pt x="22858" y="5958"/>
                  <a:pt x="21399" y="4074"/>
                </a:cubicBezTo>
                <a:cubicBezTo>
                  <a:pt x="20426" y="2888"/>
                  <a:pt x="19788" y="1490"/>
                  <a:pt x="194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2"/>
          <p:cNvSpPr/>
          <p:nvPr/>
        </p:nvSpPr>
        <p:spPr>
          <a:xfrm rot="5400000">
            <a:off x="16495" y="3692359"/>
            <a:ext cx="436490" cy="477389"/>
          </a:xfrm>
          <a:custGeom>
            <a:avLst/>
            <a:gdLst/>
            <a:ahLst/>
            <a:cxnLst/>
            <a:rect l="l" t="t" r="r" b="b"/>
            <a:pathLst>
              <a:path w="7204" h="7879" extrusionOk="0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2"/>
          <p:cNvSpPr/>
          <p:nvPr/>
        </p:nvSpPr>
        <p:spPr>
          <a:xfrm rot="10800000">
            <a:off x="88612" y="4688040"/>
            <a:ext cx="292271" cy="335707"/>
          </a:xfrm>
          <a:custGeom>
            <a:avLst/>
            <a:gdLst/>
            <a:ahLst/>
            <a:cxnLst/>
            <a:rect l="l" t="t" r="r" b="b"/>
            <a:pathLst>
              <a:path w="6029" h="6925" extrusionOk="0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2"/>
          <p:cNvSpPr/>
          <p:nvPr/>
        </p:nvSpPr>
        <p:spPr>
          <a:xfrm rot="10800000">
            <a:off x="8938249" y="4228443"/>
            <a:ext cx="663934" cy="626092"/>
          </a:xfrm>
          <a:custGeom>
            <a:avLst/>
            <a:gdLst/>
            <a:ahLst/>
            <a:cxnLst/>
            <a:rect l="l" t="t" r="r" b="b"/>
            <a:pathLst>
              <a:path w="7053" h="6651" extrusionOk="0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"/>
          <p:cNvSpPr/>
          <p:nvPr/>
        </p:nvSpPr>
        <p:spPr>
          <a:xfrm rot="10800000">
            <a:off x="88606" y="4228434"/>
            <a:ext cx="1531176" cy="1151937"/>
          </a:xfrm>
          <a:custGeom>
            <a:avLst/>
            <a:gdLst/>
            <a:ahLst/>
            <a:cxnLst/>
            <a:rect l="l" t="t" r="r" b="b"/>
            <a:pathLst>
              <a:path w="46092" h="34676" extrusionOk="0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2"/>
          <p:cNvSpPr/>
          <p:nvPr/>
        </p:nvSpPr>
        <p:spPr>
          <a:xfrm rot="-7789805">
            <a:off x="6918137" y="96995"/>
            <a:ext cx="2869219" cy="538905"/>
          </a:xfrm>
          <a:custGeom>
            <a:avLst/>
            <a:gdLst/>
            <a:ahLst/>
            <a:cxnLst/>
            <a:rect l="l" t="t" r="r" b="b"/>
            <a:pathLst>
              <a:path w="85230" h="15934" extrusionOk="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2"/>
          <p:cNvSpPr/>
          <p:nvPr/>
        </p:nvSpPr>
        <p:spPr>
          <a:xfrm rot="10800000">
            <a:off x="8437201" y="2987888"/>
            <a:ext cx="1972572" cy="2748758"/>
          </a:xfrm>
          <a:custGeom>
            <a:avLst/>
            <a:gdLst/>
            <a:ahLst/>
            <a:cxnLst/>
            <a:rect l="l" t="t" r="r" b="b"/>
            <a:pathLst>
              <a:path w="50005" h="69677" extrusionOk="0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2"/>
          <p:cNvSpPr/>
          <p:nvPr/>
        </p:nvSpPr>
        <p:spPr>
          <a:xfrm rot="5400000">
            <a:off x="7725794" y="-403036"/>
            <a:ext cx="808513" cy="1885076"/>
          </a:xfrm>
          <a:custGeom>
            <a:avLst/>
            <a:gdLst/>
            <a:ahLst/>
            <a:cxnLst/>
            <a:rect l="l" t="t" r="r" b="b"/>
            <a:pathLst>
              <a:path w="13344" h="31112" extrusionOk="0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3"/>
          <p:cNvSpPr/>
          <p:nvPr/>
        </p:nvSpPr>
        <p:spPr>
          <a:xfrm rot="-263543">
            <a:off x="4302346" y="4372972"/>
            <a:ext cx="2471128" cy="1271611"/>
          </a:xfrm>
          <a:custGeom>
            <a:avLst/>
            <a:gdLst/>
            <a:ahLst/>
            <a:cxnLst/>
            <a:rect l="l" t="t" r="r" b="b"/>
            <a:pathLst>
              <a:path w="31582" h="20819" extrusionOk="0">
                <a:moveTo>
                  <a:pt x="15464" y="0"/>
                </a:moveTo>
                <a:cubicBezTo>
                  <a:pt x="12509" y="0"/>
                  <a:pt x="9502" y="988"/>
                  <a:pt x="7174" y="2794"/>
                </a:cubicBezTo>
                <a:cubicBezTo>
                  <a:pt x="2797" y="6168"/>
                  <a:pt x="578" y="11822"/>
                  <a:pt x="365" y="17354"/>
                </a:cubicBezTo>
                <a:cubicBezTo>
                  <a:pt x="335" y="18478"/>
                  <a:pt x="365" y="19664"/>
                  <a:pt x="31" y="20728"/>
                </a:cubicBezTo>
                <a:lnTo>
                  <a:pt x="1" y="20819"/>
                </a:lnTo>
                <a:lnTo>
                  <a:pt x="31582" y="20819"/>
                </a:lnTo>
                <a:lnTo>
                  <a:pt x="31582" y="6563"/>
                </a:lnTo>
                <a:cubicBezTo>
                  <a:pt x="31093" y="6673"/>
                  <a:pt x="30597" y="6726"/>
                  <a:pt x="30103" y="6726"/>
                </a:cubicBezTo>
                <a:cubicBezTo>
                  <a:pt x="28814" y="6726"/>
                  <a:pt x="27535" y="6363"/>
                  <a:pt x="26415" y="5682"/>
                </a:cubicBezTo>
                <a:cubicBezTo>
                  <a:pt x="24956" y="4801"/>
                  <a:pt x="23892" y="3402"/>
                  <a:pt x="22554" y="2338"/>
                </a:cubicBezTo>
                <a:cubicBezTo>
                  <a:pt x="20549" y="743"/>
                  <a:pt x="18027" y="0"/>
                  <a:pt x="15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3"/>
          <p:cNvSpPr/>
          <p:nvPr/>
        </p:nvSpPr>
        <p:spPr>
          <a:xfrm flipH="1">
            <a:off x="4877023" y="4016475"/>
            <a:ext cx="5445254" cy="1318576"/>
          </a:xfrm>
          <a:custGeom>
            <a:avLst/>
            <a:gdLst/>
            <a:ahLst/>
            <a:cxnLst/>
            <a:rect l="l" t="t" r="r" b="b"/>
            <a:pathLst>
              <a:path w="53710" h="24066" extrusionOk="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3"/>
          <p:cNvSpPr/>
          <p:nvPr/>
        </p:nvSpPr>
        <p:spPr>
          <a:xfrm flipH="1">
            <a:off x="6818532" y="4457175"/>
            <a:ext cx="2826946" cy="571569"/>
          </a:xfrm>
          <a:custGeom>
            <a:avLst/>
            <a:gdLst/>
            <a:ahLst/>
            <a:cxnLst/>
            <a:rect l="l" t="t" r="r" b="b"/>
            <a:pathLst>
              <a:path w="74565" h="15076" extrusionOk="0">
                <a:moveTo>
                  <a:pt x="22898" y="1"/>
                </a:moveTo>
                <a:cubicBezTo>
                  <a:pt x="20096" y="1"/>
                  <a:pt x="17364" y="786"/>
                  <a:pt x="14864" y="2825"/>
                </a:cubicBezTo>
                <a:cubicBezTo>
                  <a:pt x="9970" y="6837"/>
                  <a:pt x="7235" y="13311"/>
                  <a:pt x="365" y="14405"/>
                </a:cubicBezTo>
                <a:cubicBezTo>
                  <a:pt x="1" y="14466"/>
                  <a:pt x="92" y="15074"/>
                  <a:pt x="457" y="15074"/>
                </a:cubicBezTo>
                <a:cubicBezTo>
                  <a:pt x="516" y="15075"/>
                  <a:pt x="576" y="15076"/>
                  <a:pt x="635" y="15076"/>
                </a:cubicBezTo>
                <a:cubicBezTo>
                  <a:pt x="6638" y="15076"/>
                  <a:pt x="10281" y="9019"/>
                  <a:pt x="14013" y="5256"/>
                </a:cubicBezTo>
                <a:cubicBezTo>
                  <a:pt x="16499" y="2741"/>
                  <a:pt x="19330" y="1119"/>
                  <a:pt x="22900" y="1119"/>
                </a:cubicBezTo>
                <a:cubicBezTo>
                  <a:pt x="22997" y="1119"/>
                  <a:pt x="23094" y="1120"/>
                  <a:pt x="23193" y="1123"/>
                </a:cubicBezTo>
                <a:cubicBezTo>
                  <a:pt x="27114" y="1275"/>
                  <a:pt x="30791" y="3007"/>
                  <a:pt x="34317" y="4588"/>
                </a:cubicBezTo>
                <a:cubicBezTo>
                  <a:pt x="40518" y="7354"/>
                  <a:pt x="46871" y="9998"/>
                  <a:pt x="53771" y="10211"/>
                </a:cubicBezTo>
                <a:cubicBezTo>
                  <a:pt x="54177" y="10223"/>
                  <a:pt x="54587" y="10230"/>
                  <a:pt x="54998" y="10230"/>
                </a:cubicBezTo>
                <a:cubicBezTo>
                  <a:pt x="61501" y="10230"/>
                  <a:pt x="68508" y="8651"/>
                  <a:pt x="74197" y="5621"/>
                </a:cubicBezTo>
                <a:cubicBezTo>
                  <a:pt x="74565" y="5395"/>
                  <a:pt x="74353" y="4852"/>
                  <a:pt x="73978" y="4852"/>
                </a:cubicBezTo>
                <a:cubicBezTo>
                  <a:pt x="73950" y="4852"/>
                  <a:pt x="73922" y="4855"/>
                  <a:pt x="73893" y="4861"/>
                </a:cubicBezTo>
                <a:cubicBezTo>
                  <a:pt x="67437" y="6702"/>
                  <a:pt x="61279" y="8890"/>
                  <a:pt x="54566" y="8890"/>
                </a:cubicBezTo>
                <a:cubicBezTo>
                  <a:pt x="53852" y="8890"/>
                  <a:pt x="53131" y="8865"/>
                  <a:pt x="52403" y="8813"/>
                </a:cubicBezTo>
                <a:cubicBezTo>
                  <a:pt x="44986" y="8266"/>
                  <a:pt x="38482" y="4800"/>
                  <a:pt x="31703" y="2034"/>
                </a:cubicBezTo>
                <a:cubicBezTo>
                  <a:pt x="28817" y="855"/>
                  <a:pt x="25820" y="1"/>
                  <a:pt x="228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3"/>
          <p:cNvSpPr/>
          <p:nvPr/>
        </p:nvSpPr>
        <p:spPr>
          <a:xfrm flipH="1">
            <a:off x="-53003" y="4156925"/>
            <a:ext cx="2024880" cy="1041939"/>
          </a:xfrm>
          <a:custGeom>
            <a:avLst/>
            <a:gdLst/>
            <a:ahLst/>
            <a:cxnLst/>
            <a:rect l="l" t="t" r="r" b="b"/>
            <a:pathLst>
              <a:path w="31582" h="20819" extrusionOk="0">
                <a:moveTo>
                  <a:pt x="15464" y="0"/>
                </a:moveTo>
                <a:cubicBezTo>
                  <a:pt x="12509" y="0"/>
                  <a:pt x="9502" y="988"/>
                  <a:pt x="7174" y="2794"/>
                </a:cubicBezTo>
                <a:cubicBezTo>
                  <a:pt x="2797" y="6168"/>
                  <a:pt x="578" y="11822"/>
                  <a:pt x="365" y="17354"/>
                </a:cubicBezTo>
                <a:cubicBezTo>
                  <a:pt x="335" y="18478"/>
                  <a:pt x="365" y="19664"/>
                  <a:pt x="31" y="20728"/>
                </a:cubicBezTo>
                <a:lnTo>
                  <a:pt x="1" y="20819"/>
                </a:lnTo>
                <a:lnTo>
                  <a:pt x="31582" y="20819"/>
                </a:lnTo>
                <a:lnTo>
                  <a:pt x="31582" y="6563"/>
                </a:lnTo>
                <a:cubicBezTo>
                  <a:pt x="31093" y="6673"/>
                  <a:pt x="30597" y="6726"/>
                  <a:pt x="30103" y="6726"/>
                </a:cubicBezTo>
                <a:cubicBezTo>
                  <a:pt x="28814" y="6726"/>
                  <a:pt x="27535" y="6363"/>
                  <a:pt x="26415" y="5682"/>
                </a:cubicBezTo>
                <a:cubicBezTo>
                  <a:pt x="24956" y="4801"/>
                  <a:pt x="23892" y="3402"/>
                  <a:pt x="22554" y="2338"/>
                </a:cubicBezTo>
                <a:cubicBezTo>
                  <a:pt x="20549" y="743"/>
                  <a:pt x="18027" y="0"/>
                  <a:pt x="15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3"/>
          <p:cNvSpPr/>
          <p:nvPr/>
        </p:nvSpPr>
        <p:spPr>
          <a:xfrm flipH="1">
            <a:off x="-963660" y="4280201"/>
            <a:ext cx="1571087" cy="1355019"/>
          </a:xfrm>
          <a:custGeom>
            <a:avLst/>
            <a:gdLst/>
            <a:ahLst/>
            <a:cxnLst/>
            <a:rect l="l" t="t" r="r" b="b"/>
            <a:pathLst>
              <a:path w="51706" h="44595" extrusionOk="0">
                <a:moveTo>
                  <a:pt x="51171" y="0"/>
                </a:moveTo>
                <a:cubicBezTo>
                  <a:pt x="51084" y="0"/>
                  <a:pt x="50995" y="29"/>
                  <a:pt x="50921" y="96"/>
                </a:cubicBezTo>
                <a:cubicBezTo>
                  <a:pt x="46392" y="4412"/>
                  <a:pt x="42106" y="9579"/>
                  <a:pt x="35662" y="10856"/>
                </a:cubicBezTo>
                <a:cubicBezTo>
                  <a:pt x="34892" y="11011"/>
                  <a:pt x="34147" y="11080"/>
                  <a:pt x="33422" y="11080"/>
                </a:cubicBezTo>
                <a:cubicBezTo>
                  <a:pt x="28169" y="11080"/>
                  <a:pt x="23970" y="7459"/>
                  <a:pt x="18762" y="6631"/>
                </a:cubicBezTo>
                <a:cubicBezTo>
                  <a:pt x="18063" y="6526"/>
                  <a:pt x="17363" y="6475"/>
                  <a:pt x="16668" y="6475"/>
                </a:cubicBezTo>
                <a:cubicBezTo>
                  <a:pt x="12535" y="6475"/>
                  <a:pt x="8585" y="8298"/>
                  <a:pt x="5905" y="11525"/>
                </a:cubicBezTo>
                <a:cubicBezTo>
                  <a:pt x="2561" y="15658"/>
                  <a:pt x="2197" y="20674"/>
                  <a:pt x="3655" y="25598"/>
                </a:cubicBezTo>
                <a:cubicBezTo>
                  <a:pt x="4628" y="28941"/>
                  <a:pt x="5844" y="32194"/>
                  <a:pt x="5175" y="35689"/>
                </a:cubicBezTo>
                <a:cubicBezTo>
                  <a:pt x="4567" y="38941"/>
                  <a:pt x="2804" y="41890"/>
                  <a:pt x="251" y="43957"/>
                </a:cubicBezTo>
                <a:cubicBezTo>
                  <a:pt x="0" y="44182"/>
                  <a:pt x="226" y="44595"/>
                  <a:pt x="500" y="44595"/>
                </a:cubicBezTo>
                <a:cubicBezTo>
                  <a:pt x="558" y="44595"/>
                  <a:pt x="618" y="44576"/>
                  <a:pt x="677" y="44534"/>
                </a:cubicBezTo>
                <a:lnTo>
                  <a:pt x="707" y="44504"/>
                </a:lnTo>
                <a:cubicBezTo>
                  <a:pt x="4537" y="41738"/>
                  <a:pt x="6756" y="37239"/>
                  <a:pt x="6604" y="32497"/>
                </a:cubicBezTo>
                <a:cubicBezTo>
                  <a:pt x="6452" y="29549"/>
                  <a:pt x="5297" y="26783"/>
                  <a:pt x="4598" y="23926"/>
                </a:cubicBezTo>
                <a:cubicBezTo>
                  <a:pt x="3807" y="20886"/>
                  <a:pt x="4111" y="17665"/>
                  <a:pt x="5449" y="14807"/>
                </a:cubicBezTo>
                <a:cubicBezTo>
                  <a:pt x="7604" y="10404"/>
                  <a:pt x="12040" y="7979"/>
                  <a:pt x="16667" y="7979"/>
                </a:cubicBezTo>
                <a:cubicBezTo>
                  <a:pt x="18107" y="7979"/>
                  <a:pt x="19566" y="8214"/>
                  <a:pt x="20981" y="8698"/>
                </a:cubicBezTo>
                <a:cubicBezTo>
                  <a:pt x="23686" y="9610"/>
                  <a:pt x="26179" y="11099"/>
                  <a:pt x="28884" y="11950"/>
                </a:cubicBezTo>
                <a:cubicBezTo>
                  <a:pt x="30255" y="12363"/>
                  <a:pt x="31680" y="12570"/>
                  <a:pt x="33105" y="12570"/>
                </a:cubicBezTo>
                <a:cubicBezTo>
                  <a:pt x="34302" y="12570"/>
                  <a:pt x="35500" y="12424"/>
                  <a:pt x="36665" y="12133"/>
                </a:cubicBezTo>
                <a:cubicBezTo>
                  <a:pt x="42927" y="10582"/>
                  <a:pt x="47760" y="5537"/>
                  <a:pt x="51498" y="552"/>
                </a:cubicBezTo>
                <a:cubicBezTo>
                  <a:pt x="51705" y="276"/>
                  <a:pt x="51443" y="0"/>
                  <a:pt x="51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3"/>
          <p:cNvSpPr/>
          <p:nvPr/>
        </p:nvSpPr>
        <p:spPr>
          <a:xfrm rot="1624587">
            <a:off x="7498759" y="-1339932"/>
            <a:ext cx="3537292" cy="2996474"/>
          </a:xfrm>
          <a:custGeom>
            <a:avLst/>
            <a:gdLst/>
            <a:ahLst/>
            <a:cxnLst/>
            <a:rect l="l" t="t" r="r" b="b"/>
            <a:pathLst>
              <a:path w="63315" h="57175" extrusionOk="0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3"/>
          <p:cNvSpPr/>
          <p:nvPr/>
        </p:nvSpPr>
        <p:spPr>
          <a:xfrm rot="1242561" flipH="1">
            <a:off x="6908211" y="186672"/>
            <a:ext cx="3197083" cy="597741"/>
          </a:xfrm>
          <a:custGeom>
            <a:avLst/>
            <a:gdLst/>
            <a:ahLst/>
            <a:cxnLst/>
            <a:rect l="l" t="t" r="r" b="b"/>
            <a:pathLst>
              <a:path w="85230" h="15934" extrusionOk="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3"/>
          <p:cNvSpPr/>
          <p:nvPr/>
        </p:nvSpPr>
        <p:spPr>
          <a:xfrm rot="5400000" flipH="1">
            <a:off x="173836" y="-945128"/>
            <a:ext cx="1571189" cy="2539394"/>
          </a:xfrm>
          <a:custGeom>
            <a:avLst/>
            <a:gdLst/>
            <a:ahLst/>
            <a:cxnLst/>
            <a:rect l="l" t="t" r="r" b="b"/>
            <a:pathLst>
              <a:path w="19058" h="30802" extrusionOk="0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3"/>
          <p:cNvSpPr/>
          <p:nvPr/>
        </p:nvSpPr>
        <p:spPr>
          <a:xfrm flipH="1">
            <a:off x="8385675" y="1330371"/>
            <a:ext cx="406969" cy="377543"/>
          </a:xfrm>
          <a:custGeom>
            <a:avLst/>
            <a:gdLst/>
            <a:ahLst/>
            <a:cxnLst/>
            <a:rect l="l" t="t" r="r" b="b"/>
            <a:pathLst>
              <a:path w="8395" h="7788" extrusionOk="0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3"/>
          <p:cNvSpPr/>
          <p:nvPr/>
        </p:nvSpPr>
        <p:spPr>
          <a:xfrm flipH="1">
            <a:off x="8837520" y="1205823"/>
            <a:ext cx="292271" cy="335707"/>
          </a:xfrm>
          <a:custGeom>
            <a:avLst/>
            <a:gdLst/>
            <a:ahLst/>
            <a:cxnLst/>
            <a:rect l="l" t="t" r="r" b="b"/>
            <a:pathLst>
              <a:path w="6029" h="6925" extrusionOk="0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3"/>
          <p:cNvSpPr/>
          <p:nvPr/>
        </p:nvSpPr>
        <p:spPr>
          <a:xfrm flipH="1">
            <a:off x="8763471" y="1793825"/>
            <a:ext cx="341912" cy="322424"/>
          </a:xfrm>
          <a:custGeom>
            <a:avLst/>
            <a:gdLst/>
            <a:ahLst/>
            <a:cxnLst/>
            <a:rect l="l" t="t" r="r" b="b"/>
            <a:pathLst>
              <a:path w="7053" h="6651" extrusionOk="0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3"/>
          <p:cNvSpPr/>
          <p:nvPr/>
        </p:nvSpPr>
        <p:spPr>
          <a:xfrm flipH="1">
            <a:off x="-587618" y="-416000"/>
            <a:ext cx="1530045" cy="1621824"/>
          </a:xfrm>
          <a:custGeom>
            <a:avLst/>
            <a:gdLst/>
            <a:ahLst/>
            <a:cxnLst/>
            <a:rect l="l" t="t" r="r" b="b"/>
            <a:pathLst>
              <a:path w="21739" h="23043" extrusionOk="0">
                <a:moveTo>
                  <a:pt x="17832" y="1"/>
                </a:moveTo>
                <a:cubicBezTo>
                  <a:pt x="16573" y="1"/>
                  <a:pt x="15311" y="607"/>
                  <a:pt x="14595" y="1618"/>
                </a:cubicBezTo>
                <a:lnTo>
                  <a:pt x="14595" y="1618"/>
                </a:lnTo>
                <a:cubicBezTo>
                  <a:pt x="14489" y="1611"/>
                  <a:pt x="14382" y="1608"/>
                  <a:pt x="14275" y="1608"/>
                </a:cubicBezTo>
                <a:cubicBezTo>
                  <a:pt x="12589" y="1608"/>
                  <a:pt x="10863" y="2468"/>
                  <a:pt x="10583" y="4318"/>
                </a:cubicBezTo>
                <a:cubicBezTo>
                  <a:pt x="10539" y="4617"/>
                  <a:pt x="10489" y="4940"/>
                  <a:pt x="10435" y="5280"/>
                </a:cubicBezTo>
                <a:lnTo>
                  <a:pt x="10435" y="5280"/>
                </a:lnTo>
                <a:cubicBezTo>
                  <a:pt x="10294" y="5269"/>
                  <a:pt x="10151" y="5263"/>
                  <a:pt x="10006" y="5261"/>
                </a:cubicBezTo>
                <a:cubicBezTo>
                  <a:pt x="9963" y="5260"/>
                  <a:pt x="9921" y="5259"/>
                  <a:pt x="9879" y="5259"/>
                </a:cubicBezTo>
                <a:cubicBezTo>
                  <a:pt x="7155" y="5259"/>
                  <a:pt x="5052" y="6749"/>
                  <a:pt x="3722" y="8830"/>
                </a:cubicBezTo>
                <a:lnTo>
                  <a:pt x="3722" y="8830"/>
                </a:lnTo>
                <a:cubicBezTo>
                  <a:pt x="2395" y="9901"/>
                  <a:pt x="1379" y="11521"/>
                  <a:pt x="917" y="13103"/>
                </a:cubicBezTo>
                <a:cubicBezTo>
                  <a:pt x="1" y="16276"/>
                  <a:pt x="1702" y="19195"/>
                  <a:pt x="4446" y="20214"/>
                </a:cubicBezTo>
                <a:lnTo>
                  <a:pt x="4446" y="20214"/>
                </a:lnTo>
                <a:cubicBezTo>
                  <a:pt x="5418" y="21030"/>
                  <a:pt x="6706" y="21557"/>
                  <a:pt x="8334" y="21644"/>
                </a:cubicBezTo>
                <a:cubicBezTo>
                  <a:pt x="8466" y="21651"/>
                  <a:pt x="8598" y="21654"/>
                  <a:pt x="8728" y="21654"/>
                </a:cubicBezTo>
                <a:cubicBezTo>
                  <a:pt x="9986" y="21654"/>
                  <a:pt x="11145" y="21330"/>
                  <a:pt x="12196" y="20780"/>
                </a:cubicBezTo>
                <a:lnTo>
                  <a:pt x="12196" y="20780"/>
                </a:lnTo>
                <a:cubicBezTo>
                  <a:pt x="12277" y="20998"/>
                  <a:pt x="12368" y="21215"/>
                  <a:pt x="12468" y="21431"/>
                </a:cubicBezTo>
                <a:cubicBezTo>
                  <a:pt x="13000" y="22554"/>
                  <a:pt x="14031" y="23043"/>
                  <a:pt x="15100" y="23043"/>
                </a:cubicBezTo>
                <a:cubicBezTo>
                  <a:pt x="16289" y="23043"/>
                  <a:pt x="17526" y="22439"/>
                  <a:pt x="18182" y="21431"/>
                </a:cubicBezTo>
                <a:cubicBezTo>
                  <a:pt x="19732" y="18969"/>
                  <a:pt x="19641" y="15595"/>
                  <a:pt x="19976" y="12799"/>
                </a:cubicBezTo>
                <a:cubicBezTo>
                  <a:pt x="20083" y="11849"/>
                  <a:pt x="20214" y="10900"/>
                  <a:pt x="20368" y="9953"/>
                </a:cubicBezTo>
                <a:lnTo>
                  <a:pt x="20368" y="9953"/>
                </a:lnTo>
                <a:cubicBezTo>
                  <a:pt x="20925" y="8106"/>
                  <a:pt x="21233" y="6211"/>
                  <a:pt x="21435" y="4835"/>
                </a:cubicBezTo>
                <a:cubicBezTo>
                  <a:pt x="21739" y="2798"/>
                  <a:pt x="20918" y="701"/>
                  <a:pt x="18790" y="124"/>
                </a:cubicBezTo>
                <a:cubicBezTo>
                  <a:pt x="18477" y="41"/>
                  <a:pt x="18155" y="1"/>
                  <a:pt x="178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3"/>
          <p:cNvSpPr/>
          <p:nvPr/>
        </p:nvSpPr>
        <p:spPr>
          <a:xfrm flipH="1">
            <a:off x="43771" y="503600"/>
            <a:ext cx="341912" cy="322424"/>
          </a:xfrm>
          <a:custGeom>
            <a:avLst/>
            <a:gdLst/>
            <a:ahLst/>
            <a:cxnLst/>
            <a:rect l="l" t="t" r="r" b="b"/>
            <a:pathLst>
              <a:path w="7053" h="6651" extrusionOk="0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3"/>
          <p:cNvSpPr/>
          <p:nvPr/>
        </p:nvSpPr>
        <p:spPr>
          <a:xfrm flipH="1">
            <a:off x="550321" y="1131375"/>
            <a:ext cx="341912" cy="322424"/>
          </a:xfrm>
          <a:custGeom>
            <a:avLst/>
            <a:gdLst/>
            <a:ahLst/>
            <a:cxnLst/>
            <a:rect l="l" t="t" r="r" b="b"/>
            <a:pathLst>
              <a:path w="7053" h="6651" extrusionOk="0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3"/>
          <p:cNvSpPr/>
          <p:nvPr/>
        </p:nvSpPr>
        <p:spPr>
          <a:xfrm flipH="1">
            <a:off x="6446" y="1252600"/>
            <a:ext cx="341912" cy="322424"/>
          </a:xfrm>
          <a:custGeom>
            <a:avLst/>
            <a:gdLst/>
            <a:ahLst/>
            <a:cxnLst/>
            <a:rect l="l" t="t" r="r" b="b"/>
            <a:pathLst>
              <a:path w="7053" h="6651" extrusionOk="0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 rot="10510985" flipH="1">
            <a:off x="8231466" y="-80077"/>
            <a:ext cx="2338566" cy="881506"/>
          </a:xfrm>
          <a:custGeom>
            <a:avLst/>
            <a:gdLst/>
            <a:ahLst/>
            <a:cxnLst/>
            <a:rect l="l" t="t" r="r" b="b"/>
            <a:pathLst>
              <a:path w="62341" h="23499" extrusionOk="0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911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6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7" r:id="rId5"/>
    <p:sldLayoutId id="2147483678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7"/>
          <p:cNvSpPr txBox="1">
            <a:spLocks noGrp="1"/>
          </p:cNvSpPr>
          <p:nvPr>
            <p:ph type="ctrTitle"/>
          </p:nvPr>
        </p:nvSpPr>
        <p:spPr>
          <a:xfrm>
            <a:off x="517910" y="1036007"/>
            <a:ext cx="7261662" cy="23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dirty="0"/>
              <a:t>Monitoramento de máquinas utilizadas por funcionários</a:t>
            </a:r>
            <a:br>
              <a:rPr lang="fr" sz="3200" dirty="0"/>
            </a:br>
            <a:r>
              <a:rPr lang="fr" sz="3200" dirty="0"/>
              <a:t>em modalidade </a:t>
            </a:r>
            <a:r>
              <a:rPr lang="fr" sz="3200" i="1" dirty="0"/>
              <a:t>Home Office</a:t>
            </a:r>
            <a:endParaRPr sz="3200" i="1"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subTitle" idx="1"/>
          </p:nvPr>
        </p:nvSpPr>
        <p:spPr>
          <a:xfrm>
            <a:off x="1474450" y="2643050"/>
            <a:ext cx="4011442" cy="1685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/>
              <a:t>Grupo 1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/>
              <a:t>André Dias de Sena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/>
              <a:t>Carlos Henrique Brito Felix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/>
              <a:t>Guilherme Vazquez Garcia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/>
              <a:t>Paulo Gabriel Andrade de Souza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/>
              <a:t>Rodrigo Rodrigues Silva Campos</a:t>
            </a:r>
            <a:endParaRPr sz="1600" dirty="0"/>
          </a:p>
        </p:txBody>
      </p:sp>
      <p:sp>
        <p:nvSpPr>
          <p:cNvPr id="605" name="Google Shape;605;p37"/>
          <p:cNvSpPr/>
          <p:nvPr/>
        </p:nvSpPr>
        <p:spPr>
          <a:xfrm rot="-5400000">
            <a:off x="5860802" y="3430291"/>
            <a:ext cx="1085835" cy="2531661"/>
          </a:xfrm>
          <a:custGeom>
            <a:avLst/>
            <a:gdLst/>
            <a:ahLst/>
            <a:cxnLst/>
            <a:rect l="l" t="t" r="r" b="b"/>
            <a:pathLst>
              <a:path w="13344" h="31112" extrusionOk="0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1131;p48">
            <a:extLst>
              <a:ext uri="{FF2B5EF4-FFF2-40B4-BE49-F238E27FC236}">
                <a16:creationId xmlns:a16="http://schemas.microsoft.com/office/drawing/2014/main" id="{4FA9328A-7202-49CD-90E2-593FCC1D2CFA}"/>
              </a:ext>
            </a:extLst>
          </p:cNvPr>
          <p:cNvGrpSpPr/>
          <p:nvPr/>
        </p:nvGrpSpPr>
        <p:grpSpPr>
          <a:xfrm>
            <a:off x="6843380" y="1319250"/>
            <a:ext cx="2122431" cy="2310840"/>
            <a:chOff x="5792400" y="3402586"/>
            <a:chExt cx="1948794" cy="2121788"/>
          </a:xfrm>
        </p:grpSpPr>
        <p:sp>
          <p:nvSpPr>
            <p:cNvPr id="57" name="Google Shape;1132;p48">
              <a:extLst>
                <a:ext uri="{FF2B5EF4-FFF2-40B4-BE49-F238E27FC236}">
                  <a16:creationId xmlns:a16="http://schemas.microsoft.com/office/drawing/2014/main" id="{BE1D878D-33AF-4CFE-94EE-EFF3ECC7A7E9}"/>
                </a:ext>
              </a:extLst>
            </p:cNvPr>
            <p:cNvSpPr/>
            <p:nvPr/>
          </p:nvSpPr>
          <p:spPr>
            <a:xfrm>
              <a:off x="6737721" y="4534051"/>
              <a:ext cx="667878" cy="580229"/>
            </a:xfrm>
            <a:custGeom>
              <a:avLst/>
              <a:gdLst/>
              <a:ahLst/>
              <a:cxnLst/>
              <a:rect l="l" t="t" r="r" b="b"/>
              <a:pathLst>
                <a:path w="8542" h="7421" extrusionOk="0">
                  <a:moveTo>
                    <a:pt x="4883" y="4173"/>
                  </a:moveTo>
                  <a:cubicBezTo>
                    <a:pt x="4928" y="4173"/>
                    <a:pt x="4773" y="4251"/>
                    <a:pt x="4773" y="4251"/>
                  </a:cubicBezTo>
                  <a:lnTo>
                    <a:pt x="4773" y="4201"/>
                  </a:lnTo>
                  <a:lnTo>
                    <a:pt x="4773" y="4201"/>
                  </a:lnTo>
                  <a:cubicBezTo>
                    <a:pt x="4836" y="4181"/>
                    <a:pt x="4869" y="4173"/>
                    <a:pt x="4883" y="4173"/>
                  </a:cubicBezTo>
                  <a:close/>
                  <a:moveTo>
                    <a:pt x="4841" y="1"/>
                  </a:moveTo>
                  <a:cubicBezTo>
                    <a:pt x="3715" y="1"/>
                    <a:pt x="2605" y="414"/>
                    <a:pt x="1733" y="1211"/>
                  </a:cubicBezTo>
                  <a:cubicBezTo>
                    <a:pt x="1155" y="1789"/>
                    <a:pt x="700" y="2427"/>
                    <a:pt x="396" y="3187"/>
                  </a:cubicBezTo>
                  <a:cubicBezTo>
                    <a:pt x="0" y="4038"/>
                    <a:pt x="61" y="4798"/>
                    <a:pt x="152" y="5710"/>
                  </a:cubicBezTo>
                  <a:cubicBezTo>
                    <a:pt x="171" y="6255"/>
                    <a:pt x="557" y="6626"/>
                    <a:pt x="1008" y="6707"/>
                  </a:cubicBezTo>
                  <a:lnTo>
                    <a:pt x="1008" y="6707"/>
                  </a:lnTo>
                  <a:cubicBezTo>
                    <a:pt x="1354" y="7222"/>
                    <a:pt x="1828" y="7420"/>
                    <a:pt x="2336" y="7420"/>
                  </a:cubicBezTo>
                  <a:cubicBezTo>
                    <a:pt x="3190" y="7420"/>
                    <a:pt x="4140" y="6863"/>
                    <a:pt x="4742" y="6318"/>
                  </a:cubicBezTo>
                  <a:cubicBezTo>
                    <a:pt x="5472" y="5588"/>
                    <a:pt x="6080" y="4829"/>
                    <a:pt x="6961" y="4251"/>
                  </a:cubicBezTo>
                  <a:cubicBezTo>
                    <a:pt x="8177" y="3430"/>
                    <a:pt x="8542" y="1211"/>
                    <a:pt x="6961" y="512"/>
                  </a:cubicBezTo>
                  <a:cubicBezTo>
                    <a:pt x="6286" y="169"/>
                    <a:pt x="5560" y="1"/>
                    <a:pt x="4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33;p48">
              <a:extLst>
                <a:ext uri="{FF2B5EF4-FFF2-40B4-BE49-F238E27FC236}">
                  <a16:creationId xmlns:a16="http://schemas.microsoft.com/office/drawing/2014/main" id="{360A6F02-0FA2-4212-853A-0E902D1800A7}"/>
                </a:ext>
              </a:extLst>
            </p:cNvPr>
            <p:cNvSpPr/>
            <p:nvPr/>
          </p:nvSpPr>
          <p:spPr>
            <a:xfrm>
              <a:off x="6624804" y="3625600"/>
              <a:ext cx="117592" cy="215304"/>
            </a:xfrm>
            <a:custGeom>
              <a:avLst/>
              <a:gdLst/>
              <a:ahLst/>
              <a:cxnLst/>
              <a:rect l="l" t="t" r="r" b="b"/>
              <a:pathLst>
                <a:path w="2166" h="3966" extrusionOk="0">
                  <a:moveTo>
                    <a:pt x="1431" y="0"/>
                  </a:moveTo>
                  <a:cubicBezTo>
                    <a:pt x="1426" y="0"/>
                    <a:pt x="1419" y="1"/>
                    <a:pt x="1413" y="4"/>
                  </a:cubicBezTo>
                  <a:cubicBezTo>
                    <a:pt x="1175" y="83"/>
                    <a:pt x="1479" y="1325"/>
                    <a:pt x="1558" y="2025"/>
                  </a:cubicBezTo>
                  <a:cubicBezTo>
                    <a:pt x="1492" y="1813"/>
                    <a:pt x="1347" y="1642"/>
                    <a:pt x="1149" y="1536"/>
                  </a:cubicBezTo>
                  <a:cubicBezTo>
                    <a:pt x="1136" y="1523"/>
                    <a:pt x="1109" y="1523"/>
                    <a:pt x="1083" y="1523"/>
                  </a:cubicBezTo>
                  <a:cubicBezTo>
                    <a:pt x="1030" y="1536"/>
                    <a:pt x="1030" y="1602"/>
                    <a:pt x="1030" y="1655"/>
                  </a:cubicBezTo>
                  <a:cubicBezTo>
                    <a:pt x="1043" y="1813"/>
                    <a:pt x="1070" y="1972"/>
                    <a:pt x="1123" y="2130"/>
                  </a:cubicBezTo>
                  <a:cubicBezTo>
                    <a:pt x="951" y="1998"/>
                    <a:pt x="872" y="1734"/>
                    <a:pt x="647" y="1694"/>
                  </a:cubicBezTo>
                  <a:cubicBezTo>
                    <a:pt x="641" y="1688"/>
                    <a:pt x="634" y="1685"/>
                    <a:pt x="627" y="1685"/>
                  </a:cubicBezTo>
                  <a:cubicBezTo>
                    <a:pt x="621" y="1685"/>
                    <a:pt x="614" y="1688"/>
                    <a:pt x="608" y="1694"/>
                  </a:cubicBezTo>
                  <a:cubicBezTo>
                    <a:pt x="594" y="1694"/>
                    <a:pt x="581" y="1708"/>
                    <a:pt x="581" y="1734"/>
                  </a:cubicBezTo>
                  <a:cubicBezTo>
                    <a:pt x="502" y="1945"/>
                    <a:pt x="766" y="2144"/>
                    <a:pt x="753" y="2368"/>
                  </a:cubicBezTo>
                  <a:cubicBezTo>
                    <a:pt x="660" y="2249"/>
                    <a:pt x="541" y="2144"/>
                    <a:pt x="423" y="2051"/>
                  </a:cubicBezTo>
                  <a:cubicBezTo>
                    <a:pt x="409" y="2038"/>
                    <a:pt x="396" y="2038"/>
                    <a:pt x="383" y="2025"/>
                  </a:cubicBezTo>
                  <a:cubicBezTo>
                    <a:pt x="343" y="2038"/>
                    <a:pt x="317" y="2064"/>
                    <a:pt x="317" y="2091"/>
                  </a:cubicBezTo>
                  <a:cubicBezTo>
                    <a:pt x="317" y="2117"/>
                    <a:pt x="330" y="2157"/>
                    <a:pt x="343" y="2183"/>
                  </a:cubicBezTo>
                  <a:cubicBezTo>
                    <a:pt x="383" y="2262"/>
                    <a:pt x="462" y="2342"/>
                    <a:pt x="515" y="2421"/>
                  </a:cubicBezTo>
                  <a:cubicBezTo>
                    <a:pt x="515" y="2434"/>
                    <a:pt x="528" y="2447"/>
                    <a:pt x="528" y="2474"/>
                  </a:cubicBezTo>
                  <a:cubicBezTo>
                    <a:pt x="522" y="2492"/>
                    <a:pt x="503" y="2499"/>
                    <a:pt x="480" y="2499"/>
                  </a:cubicBezTo>
                  <a:cubicBezTo>
                    <a:pt x="452" y="2499"/>
                    <a:pt x="418" y="2488"/>
                    <a:pt x="396" y="2474"/>
                  </a:cubicBezTo>
                  <a:cubicBezTo>
                    <a:pt x="317" y="2434"/>
                    <a:pt x="238" y="2421"/>
                    <a:pt x="159" y="2421"/>
                  </a:cubicBezTo>
                  <a:cubicBezTo>
                    <a:pt x="140" y="2412"/>
                    <a:pt x="115" y="2402"/>
                    <a:pt x="97" y="2402"/>
                  </a:cubicBezTo>
                  <a:cubicBezTo>
                    <a:pt x="89" y="2402"/>
                    <a:pt x="83" y="2404"/>
                    <a:pt x="79" y="2408"/>
                  </a:cubicBezTo>
                  <a:cubicBezTo>
                    <a:pt x="40" y="2447"/>
                    <a:pt x="13" y="2500"/>
                    <a:pt x="0" y="2566"/>
                  </a:cubicBezTo>
                  <a:cubicBezTo>
                    <a:pt x="13" y="2659"/>
                    <a:pt x="119" y="2738"/>
                    <a:pt x="145" y="2896"/>
                  </a:cubicBezTo>
                  <a:cubicBezTo>
                    <a:pt x="225" y="3121"/>
                    <a:pt x="343" y="3319"/>
                    <a:pt x="528" y="3477"/>
                  </a:cubicBezTo>
                  <a:cubicBezTo>
                    <a:pt x="660" y="3609"/>
                    <a:pt x="753" y="3781"/>
                    <a:pt x="792" y="3966"/>
                  </a:cubicBezTo>
                  <a:lnTo>
                    <a:pt x="1875" y="3689"/>
                  </a:lnTo>
                  <a:cubicBezTo>
                    <a:pt x="2100" y="3345"/>
                    <a:pt x="2166" y="2923"/>
                    <a:pt x="2073" y="2513"/>
                  </a:cubicBezTo>
                  <a:cubicBezTo>
                    <a:pt x="1875" y="1840"/>
                    <a:pt x="1704" y="1061"/>
                    <a:pt x="1572" y="361"/>
                  </a:cubicBezTo>
                  <a:cubicBezTo>
                    <a:pt x="1547" y="238"/>
                    <a:pt x="1511" y="0"/>
                    <a:pt x="1431" y="0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34;p48">
              <a:extLst>
                <a:ext uri="{FF2B5EF4-FFF2-40B4-BE49-F238E27FC236}">
                  <a16:creationId xmlns:a16="http://schemas.microsoft.com/office/drawing/2014/main" id="{5552EEE7-60F7-4D24-BAE0-42151A5E2A77}"/>
                </a:ext>
              </a:extLst>
            </p:cNvPr>
            <p:cNvSpPr/>
            <p:nvPr/>
          </p:nvSpPr>
          <p:spPr>
            <a:xfrm>
              <a:off x="6620461" y="3620388"/>
              <a:ext cx="122695" cy="224153"/>
            </a:xfrm>
            <a:custGeom>
              <a:avLst/>
              <a:gdLst/>
              <a:ahLst/>
              <a:cxnLst/>
              <a:rect l="l" t="t" r="r" b="b"/>
              <a:pathLst>
                <a:path w="2260" h="4129" extrusionOk="0">
                  <a:moveTo>
                    <a:pt x="1501" y="1"/>
                  </a:moveTo>
                  <a:cubicBezTo>
                    <a:pt x="1457" y="1"/>
                    <a:pt x="1411" y="24"/>
                    <a:pt x="1374" y="74"/>
                  </a:cubicBezTo>
                  <a:cubicBezTo>
                    <a:pt x="1321" y="206"/>
                    <a:pt x="1308" y="351"/>
                    <a:pt x="1335" y="496"/>
                  </a:cubicBezTo>
                  <a:cubicBezTo>
                    <a:pt x="1366" y="925"/>
                    <a:pt x="1456" y="1338"/>
                    <a:pt x="1524" y="1760"/>
                  </a:cubicBezTo>
                  <a:lnTo>
                    <a:pt x="1524" y="1760"/>
                  </a:lnTo>
                  <a:cubicBezTo>
                    <a:pt x="1502" y="1734"/>
                    <a:pt x="1478" y="1709"/>
                    <a:pt x="1454" y="1685"/>
                  </a:cubicBezTo>
                  <a:cubicBezTo>
                    <a:pt x="1391" y="1623"/>
                    <a:pt x="1282" y="1525"/>
                    <a:pt x="1181" y="1525"/>
                  </a:cubicBezTo>
                  <a:cubicBezTo>
                    <a:pt x="1175" y="1525"/>
                    <a:pt x="1169" y="1526"/>
                    <a:pt x="1163" y="1526"/>
                  </a:cubicBezTo>
                  <a:cubicBezTo>
                    <a:pt x="1011" y="1534"/>
                    <a:pt x="1012" y="1720"/>
                    <a:pt x="1048" y="1903"/>
                  </a:cubicBezTo>
                  <a:lnTo>
                    <a:pt x="1048" y="1903"/>
                  </a:lnTo>
                  <a:cubicBezTo>
                    <a:pt x="955" y="1789"/>
                    <a:pt x="849" y="1684"/>
                    <a:pt x="741" y="1684"/>
                  </a:cubicBezTo>
                  <a:cubicBezTo>
                    <a:pt x="710" y="1684"/>
                    <a:pt x="679" y="1692"/>
                    <a:pt x="648" y="1711"/>
                  </a:cubicBezTo>
                  <a:cubicBezTo>
                    <a:pt x="496" y="1795"/>
                    <a:pt x="586" y="2003"/>
                    <a:pt x="671" y="2187"/>
                  </a:cubicBezTo>
                  <a:lnTo>
                    <a:pt x="671" y="2187"/>
                  </a:lnTo>
                  <a:cubicBezTo>
                    <a:pt x="580" y="2107"/>
                    <a:pt x="480" y="2038"/>
                    <a:pt x="409" y="2038"/>
                  </a:cubicBezTo>
                  <a:cubicBezTo>
                    <a:pt x="359" y="2038"/>
                    <a:pt x="324" y="2072"/>
                    <a:pt x="318" y="2160"/>
                  </a:cubicBezTo>
                  <a:cubicBezTo>
                    <a:pt x="331" y="2226"/>
                    <a:pt x="357" y="2279"/>
                    <a:pt x="384" y="2332"/>
                  </a:cubicBezTo>
                  <a:cubicBezTo>
                    <a:pt x="397" y="2345"/>
                    <a:pt x="503" y="2477"/>
                    <a:pt x="503" y="2477"/>
                  </a:cubicBezTo>
                  <a:cubicBezTo>
                    <a:pt x="503" y="2477"/>
                    <a:pt x="489" y="2464"/>
                    <a:pt x="463" y="2464"/>
                  </a:cubicBezTo>
                  <a:cubicBezTo>
                    <a:pt x="457" y="2465"/>
                    <a:pt x="452" y="2465"/>
                    <a:pt x="446" y="2465"/>
                  </a:cubicBezTo>
                  <a:cubicBezTo>
                    <a:pt x="362" y="2465"/>
                    <a:pt x="258" y="2398"/>
                    <a:pt x="168" y="2398"/>
                  </a:cubicBezTo>
                  <a:cubicBezTo>
                    <a:pt x="147" y="2398"/>
                    <a:pt x="126" y="2401"/>
                    <a:pt x="106" y="2411"/>
                  </a:cubicBezTo>
                  <a:cubicBezTo>
                    <a:pt x="40" y="2477"/>
                    <a:pt x="1" y="2583"/>
                    <a:pt x="27" y="2675"/>
                  </a:cubicBezTo>
                  <a:cubicBezTo>
                    <a:pt x="40" y="2741"/>
                    <a:pt x="67" y="2794"/>
                    <a:pt x="93" y="2847"/>
                  </a:cubicBezTo>
                  <a:cubicBezTo>
                    <a:pt x="133" y="2926"/>
                    <a:pt x="159" y="3005"/>
                    <a:pt x="186" y="3085"/>
                  </a:cubicBezTo>
                  <a:cubicBezTo>
                    <a:pt x="331" y="3481"/>
                    <a:pt x="701" y="3679"/>
                    <a:pt x="806" y="4075"/>
                  </a:cubicBezTo>
                  <a:cubicBezTo>
                    <a:pt x="812" y="4113"/>
                    <a:pt x="837" y="4129"/>
                    <a:pt x="864" y="4129"/>
                  </a:cubicBezTo>
                  <a:cubicBezTo>
                    <a:pt x="903" y="4129"/>
                    <a:pt x="946" y="4096"/>
                    <a:pt x="938" y="4049"/>
                  </a:cubicBezTo>
                  <a:cubicBezTo>
                    <a:pt x="899" y="3904"/>
                    <a:pt x="833" y="3758"/>
                    <a:pt x="740" y="3626"/>
                  </a:cubicBezTo>
                  <a:cubicBezTo>
                    <a:pt x="661" y="3521"/>
                    <a:pt x="555" y="3428"/>
                    <a:pt x="463" y="3309"/>
                  </a:cubicBezTo>
                  <a:cubicBezTo>
                    <a:pt x="397" y="3204"/>
                    <a:pt x="331" y="3098"/>
                    <a:pt x="291" y="2966"/>
                  </a:cubicBezTo>
                  <a:cubicBezTo>
                    <a:pt x="265" y="2900"/>
                    <a:pt x="133" y="2662"/>
                    <a:pt x="172" y="2596"/>
                  </a:cubicBezTo>
                  <a:cubicBezTo>
                    <a:pt x="193" y="2568"/>
                    <a:pt x="220" y="2558"/>
                    <a:pt x="251" y="2558"/>
                  </a:cubicBezTo>
                  <a:cubicBezTo>
                    <a:pt x="342" y="2558"/>
                    <a:pt x="470" y="2648"/>
                    <a:pt x="564" y="2648"/>
                  </a:cubicBezTo>
                  <a:cubicBezTo>
                    <a:pt x="604" y="2648"/>
                    <a:pt x="639" y="2631"/>
                    <a:pt x="661" y="2583"/>
                  </a:cubicBezTo>
                  <a:cubicBezTo>
                    <a:pt x="701" y="2504"/>
                    <a:pt x="621" y="2411"/>
                    <a:pt x="569" y="2358"/>
                  </a:cubicBezTo>
                  <a:cubicBezTo>
                    <a:pt x="540" y="2310"/>
                    <a:pt x="468" y="2226"/>
                    <a:pt x="489" y="2226"/>
                  </a:cubicBezTo>
                  <a:cubicBezTo>
                    <a:pt x="497" y="2226"/>
                    <a:pt x="517" y="2238"/>
                    <a:pt x="555" y="2266"/>
                  </a:cubicBezTo>
                  <a:cubicBezTo>
                    <a:pt x="635" y="2319"/>
                    <a:pt x="714" y="2398"/>
                    <a:pt x="780" y="2477"/>
                  </a:cubicBezTo>
                  <a:cubicBezTo>
                    <a:pt x="798" y="2501"/>
                    <a:pt x="826" y="2514"/>
                    <a:pt x="851" y="2514"/>
                  </a:cubicBezTo>
                  <a:cubicBezTo>
                    <a:pt x="881" y="2514"/>
                    <a:pt x="906" y="2494"/>
                    <a:pt x="899" y="2451"/>
                  </a:cubicBezTo>
                  <a:cubicBezTo>
                    <a:pt x="899" y="2372"/>
                    <a:pt x="886" y="2292"/>
                    <a:pt x="859" y="2226"/>
                  </a:cubicBezTo>
                  <a:cubicBezTo>
                    <a:pt x="820" y="2147"/>
                    <a:pt x="714" y="2015"/>
                    <a:pt x="727" y="1936"/>
                  </a:cubicBezTo>
                  <a:cubicBezTo>
                    <a:pt x="731" y="1881"/>
                    <a:pt x="747" y="1861"/>
                    <a:pt x="771" y="1861"/>
                  </a:cubicBezTo>
                  <a:cubicBezTo>
                    <a:pt x="832" y="1861"/>
                    <a:pt x="940" y="2003"/>
                    <a:pt x="978" y="2041"/>
                  </a:cubicBezTo>
                  <a:cubicBezTo>
                    <a:pt x="1031" y="2121"/>
                    <a:pt x="1084" y="2187"/>
                    <a:pt x="1163" y="2253"/>
                  </a:cubicBezTo>
                  <a:cubicBezTo>
                    <a:pt x="1174" y="2268"/>
                    <a:pt x="1190" y="2274"/>
                    <a:pt x="1206" y="2274"/>
                  </a:cubicBezTo>
                  <a:cubicBezTo>
                    <a:pt x="1246" y="2274"/>
                    <a:pt x="1287" y="2234"/>
                    <a:pt x="1269" y="2187"/>
                  </a:cubicBezTo>
                  <a:cubicBezTo>
                    <a:pt x="1242" y="2094"/>
                    <a:pt x="1216" y="2002"/>
                    <a:pt x="1203" y="1909"/>
                  </a:cubicBezTo>
                  <a:cubicBezTo>
                    <a:pt x="1203" y="1883"/>
                    <a:pt x="1163" y="1764"/>
                    <a:pt x="1176" y="1724"/>
                  </a:cubicBezTo>
                  <a:cubicBezTo>
                    <a:pt x="1190" y="1703"/>
                    <a:pt x="1201" y="1690"/>
                    <a:pt x="1215" y="1690"/>
                  </a:cubicBezTo>
                  <a:cubicBezTo>
                    <a:pt x="1228" y="1690"/>
                    <a:pt x="1244" y="1700"/>
                    <a:pt x="1269" y="1724"/>
                  </a:cubicBezTo>
                  <a:cubicBezTo>
                    <a:pt x="1414" y="1817"/>
                    <a:pt x="1520" y="1962"/>
                    <a:pt x="1586" y="2134"/>
                  </a:cubicBezTo>
                  <a:cubicBezTo>
                    <a:pt x="1600" y="2153"/>
                    <a:pt x="1622" y="2162"/>
                    <a:pt x="1643" y="2162"/>
                  </a:cubicBezTo>
                  <a:cubicBezTo>
                    <a:pt x="1681" y="2162"/>
                    <a:pt x="1718" y="2136"/>
                    <a:pt x="1718" y="2094"/>
                  </a:cubicBezTo>
                  <a:cubicBezTo>
                    <a:pt x="1665" y="1685"/>
                    <a:pt x="1572" y="1262"/>
                    <a:pt x="1520" y="853"/>
                  </a:cubicBezTo>
                  <a:cubicBezTo>
                    <a:pt x="1480" y="668"/>
                    <a:pt x="1467" y="483"/>
                    <a:pt x="1467" y="298"/>
                  </a:cubicBezTo>
                  <a:cubicBezTo>
                    <a:pt x="1467" y="285"/>
                    <a:pt x="1467" y="140"/>
                    <a:pt x="1506" y="140"/>
                  </a:cubicBezTo>
                  <a:cubicBezTo>
                    <a:pt x="1533" y="219"/>
                    <a:pt x="1559" y="311"/>
                    <a:pt x="1572" y="404"/>
                  </a:cubicBezTo>
                  <a:cubicBezTo>
                    <a:pt x="1678" y="985"/>
                    <a:pt x="1810" y="1566"/>
                    <a:pt x="1942" y="2134"/>
                  </a:cubicBezTo>
                  <a:cubicBezTo>
                    <a:pt x="2035" y="2385"/>
                    <a:pt x="2087" y="2662"/>
                    <a:pt x="2114" y="2926"/>
                  </a:cubicBezTo>
                  <a:cubicBezTo>
                    <a:pt x="2127" y="3204"/>
                    <a:pt x="2035" y="3481"/>
                    <a:pt x="1889" y="3719"/>
                  </a:cubicBezTo>
                  <a:cubicBezTo>
                    <a:pt x="1853" y="3773"/>
                    <a:pt x="1897" y="3820"/>
                    <a:pt x="1945" y="3820"/>
                  </a:cubicBezTo>
                  <a:cubicBezTo>
                    <a:pt x="1968" y="3820"/>
                    <a:pt x="1991" y="3810"/>
                    <a:pt x="2008" y="3785"/>
                  </a:cubicBezTo>
                  <a:cubicBezTo>
                    <a:pt x="2167" y="3547"/>
                    <a:pt x="2246" y="3270"/>
                    <a:pt x="2246" y="2992"/>
                  </a:cubicBezTo>
                  <a:cubicBezTo>
                    <a:pt x="2259" y="2662"/>
                    <a:pt x="2140" y="2345"/>
                    <a:pt x="2061" y="2028"/>
                  </a:cubicBezTo>
                  <a:cubicBezTo>
                    <a:pt x="1969" y="1672"/>
                    <a:pt x="1889" y="1315"/>
                    <a:pt x="1823" y="958"/>
                  </a:cubicBezTo>
                  <a:cubicBezTo>
                    <a:pt x="1784" y="774"/>
                    <a:pt x="1744" y="589"/>
                    <a:pt x="1704" y="404"/>
                  </a:cubicBezTo>
                  <a:cubicBezTo>
                    <a:pt x="1704" y="298"/>
                    <a:pt x="1665" y="193"/>
                    <a:pt x="1625" y="87"/>
                  </a:cubicBezTo>
                  <a:cubicBezTo>
                    <a:pt x="1597" y="31"/>
                    <a:pt x="1550" y="1"/>
                    <a:pt x="1501" y="1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35;p48">
              <a:extLst>
                <a:ext uri="{FF2B5EF4-FFF2-40B4-BE49-F238E27FC236}">
                  <a16:creationId xmlns:a16="http://schemas.microsoft.com/office/drawing/2014/main" id="{8944C37A-241A-40E9-8C11-1A6B376588A0}"/>
                </a:ext>
              </a:extLst>
            </p:cNvPr>
            <p:cNvSpPr/>
            <p:nvPr/>
          </p:nvSpPr>
          <p:spPr>
            <a:xfrm>
              <a:off x="6652762" y="3812186"/>
              <a:ext cx="377153" cy="535926"/>
            </a:xfrm>
            <a:custGeom>
              <a:avLst/>
              <a:gdLst/>
              <a:ahLst/>
              <a:cxnLst/>
              <a:rect l="l" t="t" r="r" b="b"/>
              <a:pathLst>
                <a:path w="6947" h="9872" extrusionOk="0">
                  <a:moveTo>
                    <a:pt x="1691" y="1"/>
                  </a:moveTo>
                  <a:lnTo>
                    <a:pt x="0" y="265"/>
                  </a:lnTo>
                  <a:cubicBezTo>
                    <a:pt x="132" y="1612"/>
                    <a:pt x="145" y="3012"/>
                    <a:pt x="185" y="4412"/>
                  </a:cubicBezTo>
                  <a:cubicBezTo>
                    <a:pt x="211" y="5825"/>
                    <a:pt x="225" y="7264"/>
                    <a:pt x="383" y="8743"/>
                  </a:cubicBezTo>
                  <a:cubicBezTo>
                    <a:pt x="409" y="9008"/>
                    <a:pt x="515" y="9245"/>
                    <a:pt x="687" y="9443"/>
                  </a:cubicBezTo>
                  <a:cubicBezTo>
                    <a:pt x="937" y="9729"/>
                    <a:pt x="1283" y="9872"/>
                    <a:pt x="1630" y="9872"/>
                  </a:cubicBezTo>
                  <a:cubicBezTo>
                    <a:pt x="1925" y="9872"/>
                    <a:pt x="2220" y="9769"/>
                    <a:pt x="2457" y="9562"/>
                  </a:cubicBezTo>
                  <a:lnTo>
                    <a:pt x="2549" y="9483"/>
                  </a:lnTo>
                  <a:cubicBezTo>
                    <a:pt x="2932" y="9140"/>
                    <a:pt x="3302" y="8809"/>
                    <a:pt x="3672" y="8466"/>
                  </a:cubicBezTo>
                  <a:lnTo>
                    <a:pt x="4768" y="7462"/>
                  </a:lnTo>
                  <a:lnTo>
                    <a:pt x="6947" y="5429"/>
                  </a:lnTo>
                  <a:lnTo>
                    <a:pt x="4728" y="3263"/>
                  </a:lnTo>
                  <a:lnTo>
                    <a:pt x="2747" y="5455"/>
                  </a:lnTo>
                  <a:lnTo>
                    <a:pt x="2505" y="5723"/>
                  </a:lnTo>
                  <a:lnTo>
                    <a:pt x="2505" y="5723"/>
                  </a:lnTo>
                  <a:cubicBezTo>
                    <a:pt x="2443" y="5241"/>
                    <a:pt x="2384" y="4755"/>
                    <a:pt x="2324" y="4266"/>
                  </a:cubicBezTo>
                  <a:cubicBezTo>
                    <a:pt x="2140" y="2867"/>
                    <a:pt x="1981" y="1440"/>
                    <a:pt x="1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36;p48">
              <a:extLst>
                <a:ext uri="{FF2B5EF4-FFF2-40B4-BE49-F238E27FC236}">
                  <a16:creationId xmlns:a16="http://schemas.microsoft.com/office/drawing/2014/main" id="{25524466-31B2-4621-9071-F8E972DA49CC}"/>
                </a:ext>
              </a:extLst>
            </p:cNvPr>
            <p:cNvSpPr/>
            <p:nvPr/>
          </p:nvSpPr>
          <p:spPr>
            <a:xfrm>
              <a:off x="6875725" y="3934822"/>
              <a:ext cx="246694" cy="615186"/>
            </a:xfrm>
            <a:custGeom>
              <a:avLst/>
              <a:gdLst/>
              <a:ahLst/>
              <a:cxnLst/>
              <a:rect l="l" t="t" r="r" b="b"/>
              <a:pathLst>
                <a:path w="4544" h="11332" extrusionOk="0">
                  <a:moveTo>
                    <a:pt x="4543" y="0"/>
                  </a:moveTo>
                  <a:lnTo>
                    <a:pt x="1466" y="634"/>
                  </a:lnTo>
                  <a:cubicBezTo>
                    <a:pt x="449" y="898"/>
                    <a:pt x="0" y="1453"/>
                    <a:pt x="212" y="3143"/>
                  </a:cubicBezTo>
                  <a:lnTo>
                    <a:pt x="1242" y="11318"/>
                  </a:lnTo>
                  <a:lnTo>
                    <a:pt x="4543" y="11331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37;p48">
              <a:extLst>
                <a:ext uri="{FF2B5EF4-FFF2-40B4-BE49-F238E27FC236}">
                  <a16:creationId xmlns:a16="http://schemas.microsoft.com/office/drawing/2014/main" id="{72702BA0-FC0D-4A49-9E24-BBA62275B2A6}"/>
                </a:ext>
              </a:extLst>
            </p:cNvPr>
            <p:cNvSpPr/>
            <p:nvPr/>
          </p:nvSpPr>
          <p:spPr>
            <a:xfrm>
              <a:off x="7122357" y="3934822"/>
              <a:ext cx="316239" cy="615186"/>
            </a:xfrm>
            <a:custGeom>
              <a:avLst/>
              <a:gdLst/>
              <a:ahLst/>
              <a:cxnLst/>
              <a:rect l="l" t="t" r="r" b="b"/>
              <a:pathLst>
                <a:path w="5825" h="11332" extrusionOk="0">
                  <a:moveTo>
                    <a:pt x="0" y="0"/>
                  </a:moveTo>
                  <a:lnTo>
                    <a:pt x="0" y="11331"/>
                  </a:lnTo>
                  <a:lnTo>
                    <a:pt x="4226" y="11318"/>
                  </a:lnTo>
                  <a:lnTo>
                    <a:pt x="5547" y="3143"/>
                  </a:lnTo>
                  <a:cubicBezTo>
                    <a:pt x="5824" y="1453"/>
                    <a:pt x="5230" y="898"/>
                    <a:pt x="3936" y="6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38;p48">
              <a:extLst>
                <a:ext uri="{FF2B5EF4-FFF2-40B4-BE49-F238E27FC236}">
                  <a16:creationId xmlns:a16="http://schemas.microsoft.com/office/drawing/2014/main" id="{D981F6D2-A4CA-4155-B9DE-1063610DA4D8}"/>
                </a:ext>
              </a:extLst>
            </p:cNvPr>
            <p:cNvSpPr/>
            <p:nvPr/>
          </p:nvSpPr>
          <p:spPr>
            <a:xfrm>
              <a:off x="6918015" y="3686728"/>
              <a:ext cx="408749" cy="95437"/>
            </a:xfrm>
            <a:custGeom>
              <a:avLst/>
              <a:gdLst/>
              <a:ahLst/>
              <a:cxnLst/>
              <a:rect l="l" t="t" r="r" b="b"/>
              <a:pathLst>
                <a:path w="7529" h="1758" extrusionOk="0">
                  <a:moveTo>
                    <a:pt x="1" y="1"/>
                  </a:moveTo>
                  <a:lnTo>
                    <a:pt x="1" y="1757"/>
                  </a:lnTo>
                  <a:lnTo>
                    <a:pt x="7528" y="1757"/>
                  </a:lnTo>
                  <a:lnTo>
                    <a:pt x="7528" y="1"/>
                  </a:ln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39;p48">
              <a:extLst>
                <a:ext uri="{FF2B5EF4-FFF2-40B4-BE49-F238E27FC236}">
                  <a16:creationId xmlns:a16="http://schemas.microsoft.com/office/drawing/2014/main" id="{E0F2801C-BFDB-4F38-BFA6-D5BA64233F7E}"/>
                </a:ext>
              </a:extLst>
            </p:cNvPr>
            <p:cNvSpPr/>
            <p:nvPr/>
          </p:nvSpPr>
          <p:spPr>
            <a:xfrm>
              <a:off x="6890057" y="3668107"/>
              <a:ext cx="57385" cy="131973"/>
            </a:xfrm>
            <a:custGeom>
              <a:avLst/>
              <a:gdLst/>
              <a:ahLst/>
              <a:cxnLst/>
              <a:rect l="l" t="t" r="r" b="b"/>
              <a:pathLst>
                <a:path w="1057" h="2431" extrusionOk="0">
                  <a:moveTo>
                    <a:pt x="516" y="0"/>
                  </a:moveTo>
                  <a:cubicBezTo>
                    <a:pt x="436" y="0"/>
                    <a:pt x="370" y="40"/>
                    <a:pt x="317" y="106"/>
                  </a:cubicBezTo>
                  <a:cubicBezTo>
                    <a:pt x="238" y="172"/>
                    <a:pt x="185" y="264"/>
                    <a:pt x="159" y="357"/>
                  </a:cubicBezTo>
                  <a:cubicBezTo>
                    <a:pt x="93" y="476"/>
                    <a:pt x="66" y="608"/>
                    <a:pt x="40" y="740"/>
                  </a:cubicBezTo>
                  <a:cubicBezTo>
                    <a:pt x="14" y="898"/>
                    <a:pt x="0" y="1057"/>
                    <a:pt x="0" y="1202"/>
                  </a:cubicBezTo>
                  <a:lnTo>
                    <a:pt x="0" y="1228"/>
                  </a:lnTo>
                  <a:cubicBezTo>
                    <a:pt x="0" y="1440"/>
                    <a:pt x="27" y="1638"/>
                    <a:pt x="66" y="1836"/>
                  </a:cubicBezTo>
                  <a:cubicBezTo>
                    <a:pt x="93" y="1915"/>
                    <a:pt x="133" y="1994"/>
                    <a:pt x="159" y="2087"/>
                  </a:cubicBezTo>
                  <a:cubicBezTo>
                    <a:pt x="199" y="2206"/>
                    <a:pt x="278" y="2311"/>
                    <a:pt x="383" y="2391"/>
                  </a:cubicBezTo>
                  <a:lnTo>
                    <a:pt x="529" y="2430"/>
                  </a:lnTo>
                  <a:cubicBezTo>
                    <a:pt x="608" y="2430"/>
                    <a:pt x="687" y="2391"/>
                    <a:pt x="727" y="2325"/>
                  </a:cubicBezTo>
                  <a:cubicBezTo>
                    <a:pt x="806" y="2259"/>
                    <a:pt x="859" y="2179"/>
                    <a:pt x="898" y="2087"/>
                  </a:cubicBezTo>
                  <a:cubicBezTo>
                    <a:pt x="951" y="1955"/>
                    <a:pt x="991" y="1823"/>
                    <a:pt x="1004" y="1691"/>
                  </a:cubicBezTo>
                  <a:cubicBezTo>
                    <a:pt x="1031" y="1545"/>
                    <a:pt x="1057" y="1387"/>
                    <a:pt x="1044" y="1228"/>
                  </a:cubicBezTo>
                  <a:lnTo>
                    <a:pt x="1044" y="1215"/>
                  </a:lnTo>
                  <a:cubicBezTo>
                    <a:pt x="1044" y="1004"/>
                    <a:pt x="1031" y="806"/>
                    <a:pt x="978" y="595"/>
                  </a:cubicBezTo>
                  <a:cubicBezTo>
                    <a:pt x="951" y="515"/>
                    <a:pt x="925" y="436"/>
                    <a:pt x="898" y="357"/>
                  </a:cubicBezTo>
                  <a:cubicBezTo>
                    <a:pt x="846" y="238"/>
                    <a:pt x="766" y="132"/>
                    <a:pt x="661" y="53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40;p48">
              <a:extLst>
                <a:ext uri="{FF2B5EF4-FFF2-40B4-BE49-F238E27FC236}">
                  <a16:creationId xmlns:a16="http://schemas.microsoft.com/office/drawing/2014/main" id="{83FB10CE-75C0-4520-AB3D-FE14CD4C1712}"/>
                </a:ext>
              </a:extLst>
            </p:cNvPr>
            <p:cNvSpPr/>
            <p:nvPr/>
          </p:nvSpPr>
          <p:spPr>
            <a:xfrm>
              <a:off x="6899394" y="3701765"/>
              <a:ext cx="34474" cy="64168"/>
            </a:xfrm>
            <a:custGeom>
              <a:avLst/>
              <a:gdLst/>
              <a:ahLst/>
              <a:cxnLst/>
              <a:rect l="l" t="t" r="r" b="b"/>
              <a:pathLst>
                <a:path w="635" h="1182" extrusionOk="0">
                  <a:moveTo>
                    <a:pt x="477" y="974"/>
                  </a:moveTo>
                  <a:cubicBezTo>
                    <a:pt x="476" y="974"/>
                    <a:pt x="476" y="975"/>
                    <a:pt x="476" y="978"/>
                  </a:cubicBezTo>
                  <a:cubicBezTo>
                    <a:pt x="477" y="978"/>
                    <a:pt x="479" y="979"/>
                    <a:pt x="481" y="980"/>
                  </a:cubicBezTo>
                  <a:lnTo>
                    <a:pt x="481" y="980"/>
                  </a:lnTo>
                  <a:cubicBezTo>
                    <a:pt x="480" y="977"/>
                    <a:pt x="478" y="974"/>
                    <a:pt x="477" y="974"/>
                  </a:cubicBezTo>
                  <a:close/>
                  <a:moveTo>
                    <a:pt x="307" y="0"/>
                  </a:moveTo>
                  <a:cubicBezTo>
                    <a:pt x="302" y="0"/>
                    <a:pt x="296" y="1"/>
                    <a:pt x="291" y="1"/>
                  </a:cubicBezTo>
                  <a:cubicBezTo>
                    <a:pt x="66" y="14"/>
                    <a:pt x="0" y="305"/>
                    <a:pt x="0" y="490"/>
                  </a:cubicBezTo>
                  <a:cubicBezTo>
                    <a:pt x="0" y="556"/>
                    <a:pt x="46" y="589"/>
                    <a:pt x="93" y="589"/>
                  </a:cubicBezTo>
                  <a:cubicBezTo>
                    <a:pt x="139" y="589"/>
                    <a:pt x="185" y="556"/>
                    <a:pt x="185" y="490"/>
                  </a:cubicBezTo>
                  <a:lnTo>
                    <a:pt x="185" y="463"/>
                  </a:lnTo>
                  <a:cubicBezTo>
                    <a:pt x="185" y="397"/>
                    <a:pt x="198" y="331"/>
                    <a:pt x="225" y="265"/>
                  </a:cubicBezTo>
                  <a:cubicBezTo>
                    <a:pt x="238" y="239"/>
                    <a:pt x="251" y="225"/>
                    <a:pt x="264" y="199"/>
                  </a:cubicBezTo>
                  <a:cubicBezTo>
                    <a:pt x="277" y="186"/>
                    <a:pt x="291" y="186"/>
                    <a:pt x="304" y="173"/>
                  </a:cubicBezTo>
                  <a:lnTo>
                    <a:pt x="304" y="173"/>
                  </a:lnTo>
                  <a:cubicBezTo>
                    <a:pt x="299" y="177"/>
                    <a:pt x="301" y="179"/>
                    <a:pt x="304" y="179"/>
                  </a:cubicBezTo>
                  <a:cubicBezTo>
                    <a:pt x="310" y="179"/>
                    <a:pt x="321" y="173"/>
                    <a:pt x="304" y="173"/>
                  </a:cubicBezTo>
                  <a:cubicBezTo>
                    <a:pt x="330" y="173"/>
                    <a:pt x="330" y="173"/>
                    <a:pt x="344" y="212"/>
                  </a:cubicBezTo>
                  <a:cubicBezTo>
                    <a:pt x="355" y="229"/>
                    <a:pt x="364" y="247"/>
                    <a:pt x="370" y="265"/>
                  </a:cubicBezTo>
                  <a:lnTo>
                    <a:pt x="370" y="265"/>
                  </a:lnTo>
                  <a:cubicBezTo>
                    <a:pt x="313" y="306"/>
                    <a:pt x="274" y="382"/>
                    <a:pt x="251" y="450"/>
                  </a:cubicBezTo>
                  <a:cubicBezTo>
                    <a:pt x="225" y="529"/>
                    <a:pt x="211" y="608"/>
                    <a:pt x="211" y="701"/>
                  </a:cubicBezTo>
                  <a:cubicBezTo>
                    <a:pt x="211" y="873"/>
                    <a:pt x="264" y="1124"/>
                    <a:pt x="462" y="1176"/>
                  </a:cubicBezTo>
                  <a:cubicBezTo>
                    <a:pt x="475" y="1180"/>
                    <a:pt x="487" y="1182"/>
                    <a:pt x="498" y="1182"/>
                  </a:cubicBezTo>
                  <a:cubicBezTo>
                    <a:pt x="603" y="1182"/>
                    <a:pt x="635" y="1027"/>
                    <a:pt x="515" y="991"/>
                  </a:cubicBezTo>
                  <a:lnTo>
                    <a:pt x="493" y="991"/>
                  </a:lnTo>
                  <a:cubicBezTo>
                    <a:pt x="491" y="988"/>
                    <a:pt x="486" y="982"/>
                    <a:pt x="481" y="980"/>
                  </a:cubicBezTo>
                  <a:lnTo>
                    <a:pt x="481" y="980"/>
                  </a:lnTo>
                  <a:cubicBezTo>
                    <a:pt x="482" y="981"/>
                    <a:pt x="482" y="982"/>
                    <a:pt x="481" y="982"/>
                  </a:cubicBezTo>
                  <a:cubicBezTo>
                    <a:pt x="480" y="982"/>
                    <a:pt x="478" y="981"/>
                    <a:pt x="476" y="978"/>
                  </a:cubicBezTo>
                  <a:lnTo>
                    <a:pt x="462" y="965"/>
                  </a:lnTo>
                  <a:lnTo>
                    <a:pt x="462" y="939"/>
                  </a:lnTo>
                  <a:lnTo>
                    <a:pt x="462" y="925"/>
                  </a:lnTo>
                  <a:cubicBezTo>
                    <a:pt x="436" y="873"/>
                    <a:pt x="423" y="807"/>
                    <a:pt x="423" y="741"/>
                  </a:cubicBezTo>
                  <a:cubicBezTo>
                    <a:pt x="423" y="714"/>
                    <a:pt x="423" y="688"/>
                    <a:pt x="423" y="648"/>
                  </a:cubicBezTo>
                  <a:lnTo>
                    <a:pt x="423" y="608"/>
                  </a:lnTo>
                  <a:cubicBezTo>
                    <a:pt x="423" y="595"/>
                    <a:pt x="423" y="595"/>
                    <a:pt x="423" y="595"/>
                  </a:cubicBezTo>
                  <a:cubicBezTo>
                    <a:pt x="436" y="556"/>
                    <a:pt x="436" y="529"/>
                    <a:pt x="449" y="503"/>
                  </a:cubicBezTo>
                  <a:cubicBezTo>
                    <a:pt x="449" y="492"/>
                    <a:pt x="458" y="472"/>
                    <a:pt x="468" y="458"/>
                  </a:cubicBezTo>
                  <a:lnTo>
                    <a:pt x="468" y="458"/>
                  </a:lnTo>
                  <a:cubicBezTo>
                    <a:pt x="474" y="459"/>
                    <a:pt x="481" y="460"/>
                    <a:pt x="487" y="460"/>
                  </a:cubicBezTo>
                  <a:cubicBezTo>
                    <a:pt x="541" y="460"/>
                    <a:pt x="591" y="428"/>
                    <a:pt x="581" y="358"/>
                  </a:cubicBezTo>
                  <a:cubicBezTo>
                    <a:pt x="568" y="216"/>
                    <a:pt x="493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41;p48">
              <a:extLst>
                <a:ext uri="{FF2B5EF4-FFF2-40B4-BE49-F238E27FC236}">
                  <a16:creationId xmlns:a16="http://schemas.microsoft.com/office/drawing/2014/main" id="{0F951F89-5097-4EF1-A5DE-8BF8337BDF8C}"/>
                </a:ext>
              </a:extLst>
            </p:cNvPr>
            <p:cNvSpPr/>
            <p:nvPr/>
          </p:nvSpPr>
          <p:spPr>
            <a:xfrm>
              <a:off x="7297274" y="3668107"/>
              <a:ext cx="57439" cy="131973"/>
            </a:xfrm>
            <a:custGeom>
              <a:avLst/>
              <a:gdLst/>
              <a:ahLst/>
              <a:cxnLst/>
              <a:rect l="l" t="t" r="r" b="b"/>
              <a:pathLst>
                <a:path w="1058" h="2431" extrusionOk="0">
                  <a:moveTo>
                    <a:pt x="529" y="0"/>
                  </a:moveTo>
                  <a:lnTo>
                    <a:pt x="397" y="53"/>
                  </a:lnTo>
                  <a:cubicBezTo>
                    <a:pt x="291" y="132"/>
                    <a:pt x="212" y="238"/>
                    <a:pt x="159" y="357"/>
                  </a:cubicBezTo>
                  <a:cubicBezTo>
                    <a:pt x="133" y="436"/>
                    <a:pt x="106" y="515"/>
                    <a:pt x="80" y="595"/>
                  </a:cubicBezTo>
                  <a:cubicBezTo>
                    <a:pt x="27" y="806"/>
                    <a:pt x="1" y="1004"/>
                    <a:pt x="14" y="1202"/>
                  </a:cubicBezTo>
                  <a:lnTo>
                    <a:pt x="14" y="1215"/>
                  </a:lnTo>
                  <a:lnTo>
                    <a:pt x="14" y="1228"/>
                  </a:lnTo>
                  <a:cubicBezTo>
                    <a:pt x="1" y="1387"/>
                    <a:pt x="14" y="1545"/>
                    <a:pt x="54" y="1691"/>
                  </a:cubicBezTo>
                  <a:cubicBezTo>
                    <a:pt x="67" y="1823"/>
                    <a:pt x="106" y="1955"/>
                    <a:pt x="159" y="2087"/>
                  </a:cubicBezTo>
                  <a:cubicBezTo>
                    <a:pt x="199" y="2179"/>
                    <a:pt x="252" y="2259"/>
                    <a:pt x="331" y="2325"/>
                  </a:cubicBezTo>
                  <a:cubicBezTo>
                    <a:pt x="371" y="2391"/>
                    <a:pt x="450" y="2430"/>
                    <a:pt x="529" y="2430"/>
                  </a:cubicBezTo>
                  <a:lnTo>
                    <a:pt x="674" y="2391"/>
                  </a:lnTo>
                  <a:cubicBezTo>
                    <a:pt x="780" y="2311"/>
                    <a:pt x="859" y="2206"/>
                    <a:pt x="899" y="2087"/>
                  </a:cubicBezTo>
                  <a:lnTo>
                    <a:pt x="991" y="1836"/>
                  </a:lnTo>
                  <a:cubicBezTo>
                    <a:pt x="1031" y="1638"/>
                    <a:pt x="1057" y="1440"/>
                    <a:pt x="1057" y="1228"/>
                  </a:cubicBezTo>
                  <a:lnTo>
                    <a:pt x="1057" y="1202"/>
                  </a:lnTo>
                  <a:cubicBezTo>
                    <a:pt x="1057" y="1057"/>
                    <a:pt x="1044" y="898"/>
                    <a:pt x="1018" y="740"/>
                  </a:cubicBezTo>
                  <a:cubicBezTo>
                    <a:pt x="991" y="608"/>
                    <a:pt x="952" y="476"/>
                    <a:pt x="899" y="357"/>
                  </a:cubicBezTo>
                  <a:cubicBezTo>
                    <a:pt x="872" y="264"/>
                    <a:pt x="820" y="172"/>
                    <a:pt x="740" y="106"/>
                  </a:cubicBezTo>
                  <a:cubicBezTo>
                    <a:pt x="688" y="40"/>
                    <a:pt x="608" y="0"/>
                    <a:pt x="529" y="0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42;p48">
              <a:extLst>
                <a:ext uri="{FF2B5EF4-FFF2-40B4-BE49-F238E27FC236}">
                  <a16:creationId xmlns:a16="http://schemas.microsoft.com/office/drawing/2014/main" id="{DA5C1693-923F-4F4F-94EE-41EAB93A3B42}"/>
                </a:ext>
              </a:extLst>
            </p:cNvPr>
            <p:cNvSpPr/>
            <p:nvPr/>
          </p:nvSpPr>
          <p:spPr>
            <a:xfrm>
              <a:off x="7310846" y="3701060"/>
              <a:ext cx="35234" cy="64168"/>
            </a:xfrm>
            <a:custGeom>
              <a:avLst/>
              <a:gdLst/>
              <a:ahLst/>
              <a:cxnLst/>
              <a:rect l="l" t="t" r="r" b="b"/>
              <a:pathLst>
                <a:path w="649" h="1182" extrusionOk="0">
                  <a:moveTo>
                    <a:pt x="152" y="431"/>
                  </a:moveTo>
                  <a:cubicBezTo>
                    <a:pt x="153" y="431"/>
                    <a:pt x="155" y="432"/>
                    <a:pt x="158" y="435"/>
                  </a:cubicBezTo>
                  <a:lnTo>
                    <a:pt x="158" y="435"/>
                  </a:lnTo>
                  <a:cubicBezTo>
                    <a:pt x="152" y="433"/>
                    <a:pt x="151" y="431"/>
                    <a:pt x="152" y="431"/>
                  </a:cubicBezTo>
                  <a:close/>
                  <a:moveTo>
                    <a:pt x="316" y="0"/>
                  </a:moveTo>
                  <a:cubicBezTo>
                    <a:pt x="142" y="0"/>
                    <a:pt x="67" y="204"/>
                    <a:pt x="55" y="357"/>
                  </a:cubicBezTo>
                  <a:cubicBezTo>
                    <a:pt x="55" y="417"/>
                    <a:pt x="99" y="446"/>
                    <a:pt x="149" y="446"/>
                  </a:cubicBezTo>
                  <a:cubicBezTo>
                    <a:pt x="153" y="446"/>
                    <a:pt x="157" y="446"/>
                    <a:pt x="160" y="446"/>
                  </a:cubicBezTo>
                  <a:lnTo>
                    <a:pt x="160" y="446"/>
                  </a:lnTo>
                  <a:lnTo>
                    <a:pt x="160" y="450"/>
                  </a:lnTo>
                  <a:cubicBezTo>
                    <a:pt x="173" y="463"/>
                    <a:pt x="173" y="476"/>
                    <a:pt x="187" y="489"/>
                  </a:cubicBezTo>
                  <a:cubicBezTo>
                    <a:pt x="200" y="516"/>
                    <a:pt x="200" y="542"/>
                    <a:pt x="213" y="582"/>
                  </a:cubicBezTo>
                  <a:lnTo>
                    <a:pt x="213" y="595"/>
                  </a:lnTo>
                  <a:cubicBezTo>
                    <a:pt x="213" y="608"/>
                    <a:pt x="213" y="621"/>
                    <a:pt x="213" y="635"/>
                  </a:cubicBezTo>
                  <a:cubicBezTo>
                    <a:pt x="213" y="674"/>
                    <a:pt x="213" y="701"/>
                    <a:pt x="213" y="740"/>
                  </a:cubicBezTo>
                  <a:cubicBezTo>
                    <a:pt x="200" y="793"/>
                    <a:pt x="200" y="859"/>
                    <a:pt x="173" y="912"/>
                  </a:cubicBezTo>
                  <a:cubicBezTo>
                    <a:pt x="173" y="925"/>
                    <a:pt x="173" y="938"/>
                    <a:pt x="160" y="952"/>
                  </a:cubicBezTo>
                  <a:cubicBezTo>
                    <a:pt x="160" y="952"/>
                    <a:pt x="152" y="960"/>
                    <a:pt x="147" y="965"/>
                  </a:cubicBezTo>
                  <a:lnTo>
                    <a:pt x="147" y="965"/>
                  </a:lnTo>
                  <a:lnTo>
                    <a:pt x="134" y="991"/>
                  </a:lnTo>
                  <a:lnTo>
                    <a:pt x="121" y="991"/>
                  </a:lnTo>
                  <a:cubicBezTo>
                    <a:pt x="0" y="1015"/>
                    <a:pt x="33" y="1181"/>
                    <a:pt x="140" y="1181"/>
                  </a:cubicBezTo>
                  <a:cubicBezTo>
                    <a:pt x="150" y="1181"/>
                    <a:pt x="161" y="1180"/>
                    <a:pt x="173" y="1176"/>
                  </a:cubicBezTo>
                  <a:cubicBezTo>
                    <a:pt x="371" y="1123"/>
                    <a:pt x="411" y="872"/>
                    <a:pt x="411" y="687"/>
                  </a:cubicBezTo>
                  <a:cubicBezTo>
                    <a:pt x="421" y="561"/>
                    <a:pt x="387" y="318"/>
                    <a:pt x="268" y="248"/>
                  </a:cubicBezTo>
                  <a:lnTo>
                    <a:pt x="268" y="248"/>
                  </a:lnTo>
                  <a:cubicBezTo>
                    <a:pt x="274" y="231"/>
                    <a:pt x="282" y="214"/>
                    <a:pt x="292" y="199"/>
                  </a:cubicBezTo>
                  <a:cubicBezTo>
                    <a:pt x="305" y="186"/>
                    <a:pt x="305" y="186"/>
                    <a:pt x="318" y="173"/>
                  </a:cubicBezTo>
                  <a:lnTo>
                    <a:pt x="318" y="173"/>
                  </a:lnTo>
                  <a:cubicBezTo>
                    <a:pt x="314" y="177"/>
                    <a:pt x="313" y="178"/>
                    <a:pt x="313" y="178"/>
                  </a:cubicBezTo>
                  <a:cubicBezTo>
                    <a:pt x="314" y="178"/>
                    <a:pt x="323" y="172"/>
                    <a:pt x="332" y="172"/>
                  </a:cubicBezTo>
                  <a:cubicBezTo>
                    <a:pt x="424" y="212"/>
                    <a:pt x="438" y="371"/>
                    <a:pt x="451" y="463"/>
                  </a:cubicBezTo>
                  <a:cubicBezTo>
                    <a:pt x="457" y="522"/>
                    <a:pt x="500" y="552"/>
                    <a:pt x="545" y="552"/>
                  </a:cubicBezTo>
                  <a:cubicBezTo>
                    <a:pt x="589" y="552"/>
                    <a:pt x="636" y="522"/>
                    <a:pt x="649" y="463"/>
                  </a:cubicBezTo>
                  <a:lnTo>
                    <a:pt x="649" y="463"/>
                  </a:lnTo>
                  <a:lnTo>
                    <a:pt x="636" y="476"/>
                  </a:lnTo>
                  <a:cubicBezTo>
                    <a:pt x="636" y="291"/>
                    <a:pt x="570" y="14"/>
                    <a:pt x="332" y="1"/>
                  </a:cubicBezTo>
                  <a:cubicBezTo>
                    <a:pt x="326" y="0"/>
                    <a:pt x="321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43;p48">
              <a:extLst>
                <a:ext uri="{FF2B5EF4-FFF2-40B4-BE49-F238E27FC236}">
                  <a16:creationId xmlns:a16="http://schemas.microsoft.com/office/drawing/2014/main" id="{5D6C40FE-6138-4C11-93B2-CA41927E8CF2}"/>
                </a:ext>
              </a:extLst>
            </p:cNvPr>
            <p:cNvSpPr/>
            <p:nvPr/>
          </p:nvSpPr>
          <p:spPr>
            <a:xfrm>
              <a:off x="6946679" y="3462303"/>
              <a:ext cx="351365" cy="456069"/>
            </a:xfrm>
            <a:custGeom>
              <a:avLst/>
              <a:gdLst/>
              <a:ahLst/>
              <a:cxnLst/>
              <a:rect l="l" t="t" r="r" b="b"/>
              <a:pathLst>
                <a:path w="6472" h="8401" extrusionOk="0">
                  <a:moveTo>
                    <a:pt x="2985" y="1"/>
                  </a:moveTo>
                  <a:cubicBezTo>
                    <a:pt x="1335" y="1"/>
                    <a:pt x="14" y="1322"/>
                    <a:pt x="14" y="2972"/>
                  </a:cubicBezTo>
                  <a:lnTo>
                    <a:pt x="14" y="6551"/>
                  </a:lnTo>
                  <a:cubicBezTo>
                    <a:pt x="1" y="7568"/>
                    <a:pt x="820" y="8400"/>
                    <a:pt x="1850" y="8400"/>
                  </a:cubicBezTo>
                  <a:lnTo>
                    <a:pt x="4610" y="8400"/>
                  </a:lnTo>
                  <a:cubicBezTo>
                    <a:pt x="5640" y="8400"/>
                    <a:pt x="6472" y="7582"/>
                    <a:pt x="6472" y="6551"/>
                  </a:cubicBezTo>
                  <a:lnTo>
                    <a:pt x="6472" y="2972"/>
                  </a:lnTo>
                  <a:cubicBezTo>
                    <a:pt x="6472" y="1322"/>
                    <a:pt x="5138" y="1"/>
                    <a:pt x="3501" y="1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44;p48">
              <a:extLst>
                <a:ext uri="{FF2B5EF4-FFF2-40B4-BE49-F238E27FC236}">
                  <a16:creationId xmlns:a16="http://schemas.microsoft.com/office/drawing/2014/main" id="{556CDCD6-C8EB-45DF-874B-E317C63D0C91}"/>
                </a:ext>
              </a:extLst>
            </p:cNvPr>
            <p:cNvSpPr/>
            <p:nvPr/>
          </p:nvSpPr>
          <p:spPr>
            <a:xfrm>
              <a:off x="7122357" y="3878146"/>
              <a:ext cx="54" cy="83223"/>
            </a:xfrm>
            <a:custGeom>
              <a:avLst/>
              <a:gdLst/>
              <a:ahLst/>
              <a:cxnLst/>
              <a:rect l="l" t="t" r="r" b="b"/>
              <a:pathLst>
                <a:path w="1" h="1533" fill="none" extrusionOk="0">
                  <a:moveTo>
                    <a:pt x="0" y="1"/>
                  </a:moveTo>
                  <a:lnTo>
                    <a:pt x="0" y="1533"/>
                  </a:lnTo>
                </a:path>
              </a:pathLst>
            </a:custGeom>
            <a:noFill/>
            <a:ln w="49200" cap="rnd" cmpd="sng">
              <a:solidFill>
                <a:srgbClr val="FFC2A1"/>
              </a:solidFill>
              <a:prstDash val="solid"/>
              <a:miter lim="132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45;p48">
              <a:extLst>
                <a:ext uri="{FF2B5EF4-FFF2-40B4-BE49-F238E27FC236}">
                  <a16:creationId xmlns:a16="http://schemas.microsoft.com/office/drawing/2014/main" id="{060119FD-032A-43DE-9F9E-977ACA537B3E}"/>
                </a:ext>
              </a:extLst>
            </p:cNvPr>
            <p:cNvSpPr/>
            <p:nvPr/>
          </p:nvSpPr>
          <p:spPr>
            <a:xfrm>
              <a:off x="7069317" y="3827061"/>
              <a:ext cx="106137" cy="187346"/>
            </a:xfrm>
            <a:custGeom>
              <a:avLst/>
              <a:gdLst/>
              <a:ahLst/>
              <a:cxnLst/>
              <a:rect l="l" t="t" r="r" b="b"/>
              <a:pathLst>
                <a:path w="1955" h="3451" extrusionOk="0">
                  <a:moveTo>
                    <a:pt x="972" y="1"/>
                  </a:moveTo>
                  <a:cubicBezTo>
                    <a:pt x="495" y="1"/>
                    <a:pt x="20" y="314"/>
                    <a:pt x="0" y="942"/>
                  </a:cubicBezTo>
                  <a:lnTo>
                    <a:pt x="0" y="2474"/>
                  </a:lnTo>
                  <a:cubicBezTo>
                    <a:pt x="0" y="3015"/>
                    <a:pt x="436" y="3451"/>
                    <a:pt x="977" y="3451"/>
                  </a:cubicBezTo>
                  <a:cubicBezTo>
                    <a:pt x="1519" y="3451"/>
                    <a:pt x="1955" y="3015"/>
                    <a:pt x="1955" y="2474"/>
                  </a:cubicBezTo>
                  <a:lnTo>
                    <a:pt x="1955" y="942"/>
                  </a:lnTo>
                  <a:cubicBezTo>
                    <a:pt x="1928" y="314"/>
                    <a:pt x="1450" y="1"/>
                    <a:pt x="972" y="1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46;p48">
              <a:extLst>
                <a:ext uri="{FF2B5EF4-FFF2-40B4-BE49-F238E27FC236}">
                  <a16:creationId xmlns:a16="http://schemas.microsoft.com/office/drawing/2014/main" id="{80B027A0-3463-499C-BA00-720EAF87F268}"/>
                </a:ext>
              </a:extLst>
            </p:cNvPr>
            <p:cNvSpPr/>
            <p:nvPr/>
          </p:nvSpPr>
          <p:spPr>
            <a:xfrm>
              <a:off x="7173279" y="3681733"/>
              <a:ext cx="90067" cy="49510"/>
            </a:xfrm>
            <a:custGeom>
              <a:avLst/>
              <a:gdLst/>
              <a:ahLst/>
              <a:cxnLst/>
              <a:rect l="l" t="t" r="r" b="b"/>
              <a:pathLst>
                <a:path w="1659" h="912" extrusionOk="0">
                  <a:moveTo>
                    <a:pt x="856" y="1"/>
                  </a:moveTo>
                  <a:cubicBezTo>
                    <a:pt x="809" y="1"/>
                    <a:pt x="761" y="5"/>
                    <a:pt x="713" y="13"/>
                  </a:cubicBezTo>
                  <a:cubicBezTo>
                    <a:pt x="423" y="79"/>
                    <a:pt x="172" y="278"/>
                    <a:pt x="53" y="555"/>
                  </a:cubicBezTo>
                  <a:cubicBezTo>
                    <a:pt x="0" y="674"/>
                    <a:pt x="53" y="819"/>
                    <a:pt x="172" y="885"/>
                  </a:cubicBezTo>
                  <a:cubicBezTo>
                    <a:pt x="211" y="898"/>
                    <a:pt x="251" y="911"/>
                    <a:pt x="291" y="911"/>
                  </a:cubicBezTo>
                  <a:cubicBezTo>
                    <a:pt x="383" y="911"/>
                    <a:pt x="475" y="859"/>
                    <a:pt x="515" y="779"/>
                  </a:cubicBezTo>
                  <a:cubicBezTo>
                    <a:pt x="568" y="647"/>
                    <a:pt x="674" y="555"/>
                    <a:pt x="806" y="515"/>
                  </a:cubicBezTo>
                  <a:cubicBezTo>
                    <a:pt x="818" y="514"/>
                    <a:pt x="830" y="513"/>
                    <a:pt x="842" y="513"/>
                  </a:cubicBezTo>
                  <a:cubicBezTo>
                    <a:pt x="946" y="513"/>
                    <a:pt x="1038" y="564"/>
                    <a:pt x="1109" y="647"/>
                  </a:cubicBezTo>
                  <a:cubicBezTo>
                    <a:pt x="1164" y="716"/>
                    <a:pt x="1232" y="744"/>
                    <a:pt x="1297" y="744"/>
                  </a:cubicBezTo>
                  <a:cubicBezTo>
                    <a:pt x="1485" y="744"/>
                    <a:pt x="1659" y="513"/>
                    <a:pt x="1492" y="317"/>
                  </a:cubicBezTo>
                  <a:cubicBezTo>
                    <a:pt x="1337" y="117"/>
                    <a:pt x="1106" y="1"/>
                    <a:pt x="856" y="1"/>
                  </a:cubicBezTo>
                  <a:close/>
                </a:path>
              </a:pathLst>
            </a:custGeom>
            <a:solidFill>
              <a:srgbClr val="FFD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47;p48">
              <a:extLst>
                <a:ext uri="{FF2B5EF4-FFF2-40B4-BE49-F238E27FC236}">
                  <a16:creationId xmlns:a16="http://schemas.microsoft.com/office/drawing/2014/main" id="{9CBC3348-3341-4E9A-AF15-DDCCE87657A1}"/>
                </a:ext>
              </a:extLst>
            </p:cNvPr>
            <p:cNvSpPr/>
            <p:nvPr/>
          </p:nvSpPr>
          <p:spPr>
            <a:xfrm>
              <a:off x="6985387" y="3681896"/>
              <a:ext cx="86810" cy="42887"/>
            </a:xfrm>
            <a:custGeom>
              <a:avLst/>
              <a:gdLst/>
              <a:ahLst/>
              <a:cxnLst/>
              <a:rect l="l" t="t" r="r" b="b"/>
              <a:pathLst>
                <a:path w="1599" h="790" extrusionOk="0">
                  <a:moveTo>
                    <a:pt x="837" y="1"/>
                  </a:moveTo>
                  <a:cubicBezTo>
                    <a:pt x="550" y="1"/>
                    <a:pt x="272" y="130"/>
                    <a:pt x="80" y="354"/>
                  </a:cubicBezTo>
                  <a:cubicBezTo>
                    <a:pt x="1" y="459"/>
                    <a:pt x="14" y="618"/>
                    <a:pt x="107" y="710"/>
                  </a:cubicBezTo>
                  <a:cubicBezTo>
                    <a:pt x="158" y="755"/>
                    <a:pt x="224" y="778"/>
                    <a:pt x="290" y="778"/>
                  </a:cubicBezTo>
                  <a:cubicBezTo>
                    <a:pt x="360" y="778"/>
                    <a:pt x="429" y="752"/>
                    <a:pt x="476" y="697"/>
                  </a:cubicBezTo>
                  <a:cubicBezTo>
                    <a:pt x="564" y="577"/>
                    <a:pt x="696" y="502"/>
                    <a:pt x="844" y="502"/>
                  </a:cubicBezTo>
                  <a:cubicBezTo>
                    <a:pt x="875" y="502"/>
                    <a:pt x="907" y="505"/>
                    <a:pt x="939" y="512"/>
                  </a:cubicBezTo>
                  <a:lnTo>
                    <a:pt x="965" y="512"/>
                  </a:lnTo>
                  <a:cubicBezTo>
                    <a:pt x="1018" y="565"/>
                    <a:pt x="1057" y="605"/>
                    <a:pt x="1084" y="671"/>
                  </a:cubicBezTo>
                  <a:cubicBezTo>
                    <a:pt x="1119" y="730"/>
                    <a:pt x="1187" y="778"/>
                    <a:pt x="1267" y="778"/>
                  </a:cubicBezTo>
                  <a:cubicBezTo>
                    <a:pt x="1276" y="778"/>
                    <a:pt x="1286" y="778"/>
                    <a:pt x="1295" y="776"/>
                  </a:cubicBezTo>
                  <a:lnTo>
                    <a:pt x="1295" y="776"/>
                  </a:lnTo>
                  <a:lnTo>
                    <a:pt x="1282" y="790"/>
                  </a:lnTo>
                  <a:cubicBezTo>
                    <a:pt x="1480" y="790"/>
                    <a:pt x="1599" y="565"/>
                    <a:pt x="1493" y="393"/>
                  </a:cubicBezTo>
                  <a:cubicBezTo>
                    <a:pt x="1427" y="275"/>
                    <a:pt x="1322" y="156"/>
                    <a:pt x="1203" y="76"/>
                  </a:cubicBezTo>
                  <a:cubicBezTo>
                    <a:pt x="1150" y="50"/>
                    <a:pt x="1097" y="24"/>
                    <a:pt x="1044" y="24"/>
                  </a:cubicBezTo>
                  <a:cubicBezTo>
                    <a:pt x="975" y="8"/>
                    <a:pt x="906" y="1"/>
                    <a:pt x="837" y="1"/>
                  </a:cubicBezTo>
                  <a:close/>
                </a:path>
              </a:pathLst>
            </a:custGeom>
            <a:solidFill>
              <a:srgbClr val="FFD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48;p48">
              <a:extLst>
                <a:ext uri="{FF2B5EF4-FFF2-40B4-BE49-F238E27FC236}">
                  <a16:creationId xmlns:a16="http://schemas.microsoft.com/office/drawing/2014/main" id="{F7232EFD-020C-4A8B-9D7F-A89A1DE325FB}"/>
                </a:ext>
              </a:extLst>
            </p:cNvPr>
            <p:cNvSpPr/>
            <p:nvPr/>
          </p:nvSpPr>
          <p:spPr>
            <a:xfrm>
              <a:off x="7032727" y="3772773"/>
              <a:ext cx="177148" cy="177140"/>
            </a:xfrm>
            <a:custGeom>
              <a:avLst/>
              <a:gdLst/>
              <a:ahLst/>
              <a:cxnLst/>
              <a:rect l="l" t="t" r="r" b="b"/>
              <a:pathLst>
                <a:path w="3263" h="3263" extrusionOk="0">
                  <a:moveTo>
                    <a:pt x="1625" y="0"/>
                  </a:moveTo>
                  <a:cubicBezTo>
                    <a:pt x="727" y="0"/>
                    <a:pt x="1" y="727"/>
                    <a:pt x="1" y="1625"/>
                  </a:cubicBezTo>
                  <a:cubicBezTo>
                    <a:pt x="1" y="2536"/>
                    <a:pt x="727" y="3262"/>
                    <a:pt x="1625" y="3262"/>
                  </a:cubicBezTo>
                  <a:cubicBezTo>
                    <a:pt x="2536" y="3262"/>
                    <a:pt x="3263" y="2536"/>
                    <a:pt x="3263" y="1625"/>
                  </a:cubicBezTo>
                  <a:cubicBezTo>
                    <a:pt x="3263" y="727"/>
                    <a:pt x="2536" y="0"/>
                    <a:pt x="1625" y="0"/>
                  </a:cubicBezTo>
                  <a:close/>
                </a:path>
              </a:pathLst>
            </a:custGeom>
            <a:solidFill>
              <a:srgbClr val="FFD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49;p48">
              <a:extLst>
                <a:ext uri="{FF2B5EF4-FFF2-40B4-BE49-F238E27FC236}">
                  <a16:creationId xmlns:a16="http://schemas.microsoft.com/office/drawing/2014/main" id="{FB8DEE29-4D79-41DA-98B1-484786460E1C}"/>
                </a:ext>
              </a:extLst>
            </p:cNvPr>
            <p:cNvSpPr/>
            <p:nvPr/>
          </p:nvSpPr>
          <p:spPr>
            <a:xfrm>
              <a:off x="7069317" y="3798560"/>
              <a:ext cx="104020" cy="82517"/>
            </a:xfrm>
            <a:custGeom>
              <a:avLst/>
              <a:gdLst/>
              <a:ahLst/>
              <a:cxnLst/>
              <a:rect l="l" t="t" r="r" b="b"/>
              <a:pathLst>
                <a:path w="1916" h="1520" extrusionOk="0">
                  <a:moveTo>
                    <a:pt x="951" y="1"/>
                  </a:moveTo>
                  <a:cubicBezTo>
                    <a:pt x="423" y="1"/>
                    <a:pt x="0" y="344"/>
                    <a:pt x="0" y="767"/>
                  </a:cubicBezTo>
                  <a:cubicBezTo>
                    <a:pt x="0" y="1189"/>
                    <a:pt x="423" y="1520"/>
                    <a:pt x="951" y="1520"/>
                  </a:cubicBezTo>
                  <a:cubicBezTo>
                    <a:pt x="1479" y="1520"/>
                    <a:pt x="1915" y="1189"/>
                    <a:pt x="1915" y="767"/>
                  </a:cubicBezTo>
                  <a:cubicBezTo>
                    <a:pt x="1915" y="344"/>
                    <a:pt x="1479" y="1"/>
                    <a:pt x="951" y="1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50;p48">
              <a:extLst>
                <a:ext uri="{FF2B5EF4-FFF2-40B4-BE49-F238E27FC236}">
                  <a16:creationId xmlns:a16="http://schemas.microsoft.com/office/drawing/2014/main" id="{490D6325-38BD-4909-8A7A-4529A4D6FD5F}"/>
                </a:ext>
              </a:extLst>
            </p:cNvPr>
            <p:cNvSpPr/>
            <p:nvPr/>
          </p:nvSpPr>
          <p:spPr>
            <a:xfrm>
              <a:off x="7091521" y="3713980"/>
              <a:ext cx="61728" cy="110638"/>
            </a:xfrm>
            <a:custGeom>
              <a:avLst/>
              <a:gdLst/>
              <a:ahLst/>
              <a:cxnLst/>
              <a:rect l="l" t="t" r="r" b="b"/>
              <a:pathLst>
                <a:path w="1137" h="2038" extrusionOk="0">
                  <a:moveTo>
                    <a:pt x="133" y="0"/>
                  </a:moveTo>
                  <a:cubicBezTo>
                    <a:pt x="53" y="357"/>
                    <a:pt x="14" y="727"/>
                    <a:pt x="14" y="1097"/>
                  </a:cubicBezTo>
                  <a:cubicBezTo>
                    <a:pt x="0" y="1361"/>
                    <a:pt x="53" y="1638"/>
                    <a:pt x="172" y="1876"/>
                  </a:cubicBezTo>
                  <a:cubicBezTo>
                    <a:pt x="199" y="1929"/>
                    <a:pt x="238" y="1968"/>
                    <a:pt x="278" y="2008"/>
                  </a:cubicBezTo>
                  <a:cubicBezTo>
                    <a:pt x="304" y="2028"/>
                    <a:pt x="334" y="2038"/>
                    <a:pt x="364" y="2038"/>
                  </a:cubicBezTo>
                  <a:cubicBezTo>
                    <a:pt x="393" y="2038"/>
                    <a:pt x="423" y="2028"/>
                    <a:pt x="450" y="2008"/>
                  </a:cubicBezTo>
                  <a:cubicBezTo>
                    <a:pt x="476" y="1968"/>
                    <a:pt x="502" y="1929"/>
                    <a:pt x="502" y="1876"/>
                  </a:cubicBezTo>
                  <a:cubicBezTo>
                    <a:pt x="555" y="1651"/>
                    <a:pt x="634" y="1453"/>
                    <a:pt x="740" y="1255"/>
                  </a:cubicBezTo>
                  <a:cubicBezTo>
                    <a:pt x="780" y="1308"/>
                    <a:pt x="833" y="1361"/>
                    <a:pt x="899" y="1387"/>
                  </a:cubicBezTo>
                  <a:cubicBezTo>
                    <a:pt x="914" y="1390"/>
                    <a:pt x="930" y="1392"/>
                    <a:pt x="947" y="1392"/>
                  </a:cubicBezTo>
                  <a:cubicBezTo>
                    <a:pt x="1000" y="1392"/>
                    <a:pt x="1053" y="1375"/>
                    <a:pt x="1083" y="1334"/>
                  </a:cubicBezTo>
                  <a:cubicBezTo>
                    <a:pt x="1136" y="1281"/>
                    <a:pt x="1123" y="1202"/>
                    <a:pt x="1070" y="1163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51;p48">
              <a:extLst>
                <a:ext uri="{FF2B5EF4-FFF2-40B4-BE49-F238E27FC236}">
                  <a16:creationId xmlns:a16="http://schemas.microsoft.com/office/drawing/2014/main" id="{DAC2F584-15D6-4813-BEF0-B714BF634B67}"/>
                </a:ext>
              </a:extLst>
            </p:cNvPr>
            <p:cNvSpPr/>
            <p:nvPr/>
          </p:nvSpPr>
          <p:spPr>
            <a:xfrm>
              <a:off x="7083649" y="3706597"/>
              <a:ext cx="78178" cy="124644"/>
            </a:xfrm>
            <a:custGeom>
              <a:avLst/>
              <a:gdLst/>
              <a:ahLst/>
              <a:cxnLst/>
              <a:rect l="l" t="t" r="r" b="b"/>
              <a:pathLst>
                <a:path w="1440" h="2296" extrusionOk="0">
                  <a:moveTo>
                    <a:pt x="261" y="0"/>
                  </a:moveTo>
                  <a:cubicBezTo>
                    <a:pt x="210" y="0"/>
                    <a:pt x="161" y="29"/>
                    <a:pt x="145" y="97"/>
                  </a:cubicBezTo>
                  <a:cubicBezTo>
                    <a:pt x="79" y="414"/>
                    <a:pt x="40" y="731"/>
                    <a:pt x="27" y="1048"/>
                  </a:cubicBezTo>
                  <a:cubicBezTo>
                    <a:pt x="0" y="1338"/>
                    <a:pt x="40" y="1629"/>
                    <a:pt x="119" y="1906"/>
                  </a:cubicBezTo>
                  <a:cubicBezTo>
                    <a:pt x="159" y="2038"/>
                    <a:pt x="238" y="2144"/>
                    <a:pt x="330" y="2236"/>
                  </a:cubicBezTo>
                  <a:cubicBezTo>
                    <a:pt x="383" y="2276"/>
                    <a:pt x="446" y="2296"/>
                    <a:pt x="507" y="2296"/>
                  </a:cubicBezTo>
                  <a:cubicBezTo>
                    <a:pt x="568" y="2296"/>
                    <a:pt x="628" y="2276"/>
                    <a:pt x="674" y="2236"/>
                  </a:cubicBezTo>
                  <a:cubicBezTo>
                    <a:pt x="779" y="2144"/>
                    <a:pt x="779" y="1999"/>
                    <a:pt x="819" y="1880"/>
                  </a:cubicBezTo>
                  <a:cubicBezTo>
                    <a:pt x="844" y="1789"/>
                    <a:pt x="879" y="1698"/>
                    <a:pt x="921" y="1610"/>
                  </a:cubicBezTo>
                  <a:lnTo>
                    <a:pt x="921" y="1610"/>
                  </a:lnTo>
                  <a:cubicBezTo>
                    <a:pt x="974" y="1639"/>
                    <a:pt x="1035" y="1654"/>
                    <a:pt x="1099" y="1654"/>
                  </a:cubicBezTo>
                  <a:cubicBezTo>
                    <a:pt x="1146" y="1654"/>
                    <a:pt x="1194" y="1646"/>
                    <a:pt x="1242" y="1629"/>
                  </a:cubicBezTo>
                  <a:cubicBezTo>
                    <a:pt x="1413" y="1563"/>
                    <a:pt x="1440" y="1325"/>
                    <a:pt x="1308" y="1206"/>
                  </a:cubicBezTo>
                  <a:cubicBezTo>
                    <a:pt x="1281" y="1179"/>
                    <a:pt x="1250" y="1168"/>
                    <a:pt x="1219" y="1168"/>
                  </a:cubicBezTo>
                  <a:cubicBezTo>
                    <a:pt x="1116" y="1168"/>
                    <a:pt x="1021" y="1299"/>
                    <a:pt x="1123" y="1391"/>
                  </a:cubicBezTo>
                  <a:cubicBezTo>
                    <a:pt x="1127" y="1395"/>
                    <a:pt x="1127" y="1397"/>
                    <a:pt x="1125" y="1397"/>
                  </a:cubicBezTo>
                  <a:cubicBezTo>
                    <a:pt x="1120" y="1397"/>
                    <a:pt x="1105" y="1391"/>
                    <a:pt x="1096" y="1391"/>
                  </a:cubicBezTo>
                  <a:cubicBezTo>
                    <a:pt x="1057" y="1378"/>
                    <a:pt x="1017" y="1351"/>
                    <a:pt x="1004" y="1325"/>
                  </a:cubicBezTo>
                  <a:cubicBezTo>
                    <a:pt x="978" y="1279"/>
                    <a:pt x="931" y="1256"/>
                    <a:pt x="887" y="1256"/>
                  </a:cubicBezTo>
                  <a:cubicBezTo>
                    <a:pt x="842" y="1256"/>
                    <a:pt x="799" y="1279"/>
                    <a:pt x="779" y="1325"/>
                  </a:cubicBezTo>
                  <a:cubicBezTo>
                    <a:pt x="661" y="1510"/>
                    <a:pt x="581" y="1721"/>
                    <a:pt x="528" y="1933"/>
                  </a:cubicBezTo>
                  <a:cubicBezTo>
                    <a:pt x="515" y="1972"/>
                    <a:pt x="515" y="2025"/>
                    <a:pt x="489" y="2025"/>
                  </a:cubicBezTo>
                  <a:cubicBezTo>
                    <a:pt x="476" y="2012"/>
                    <a:pt x="423" y="1946"/>
                    <a:pt x="410" y="1906"/>
                  </a:cubicBezTo>
                  <a:cubicBezTo>
                    <a:pt x="370" y="1814"/>
                    <a:pt x="330" y="1708"/>
                    <a:pt x="317" y="1602"/>
                  </a:cubicBezTo>
                  <a:cubicBezTo>
                    <a:pt x="291" y="1365"/>
                    <a:pt x="278" y="1140"/>
                    <a:pt x="304" y="902"/>
                  </a:cubicBezTo>
                  <a:cubicBezTo>
                    <a:pt x="317" y="665"/>
                    <a:pt x="344" y="414"/>
                    <a:pt x="396" y="163"/>
                  </a:cubicBezTo>
                  <a:cubicBezTo>
                    <a:pt x="420" y="67"/>
                    <a:pt x="338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52;p48">
              <a:extLst>
                <a:ext uri="{FF2B5EF4-FFF2-40B4-BE49-F238E27FC236}">
                  <a16:creationId xmlns:a16="http://schemas.microsoft.com/office/drawing/2014/main" id="{252AE8BD-2CB9-4F35-96A4-E1CC55F2B85B}"/>
                </a:ext>
              </a:extLst>
            </p:cNvPr>
            <p:cNvSpPr/>
            <p:nvPr/>
          </p:nvSpPr>
          <p:spPr>
            <a:xfrm>
              <a:off x="7098796" y="3832761"/>
              <a:ext cx="43106" cy="23669"/>
            </a:xfrm>
            <a:custGeom>
              <a:avLst/>
              <a:gdLst/>
              <a:ahLst/>
              <a:cxnLst/>
              <a:rect l="l" t="t" r="r" b="b"/>
              <a:pathLst>
                <a:path w="794" h="436" extrusionOk="0">
                  <a:moveTo>
                    <a:pt x="620" y="0"/>
                  </a:moveTo>
                  <a:cubicBezTo>
                    <a:pt x="581" y="0"/>
                    <a:pt x="542" y="17"/>
                    <a:pt x="514" y="58"/>
                  </a:cubicBezTo>
                  <a:lnTo>
                    <a:pt x="500" y="84"/>
                  </a:lnTo>
                  <a:cubicBezTo>
                    <a:pt x="487" y="97"/>
                    <a:pt x="474" y="110"/>
                    <a:pt x="461" y="124"/>
                  </a:cubicBezTo>
                  <a:lnTo>
                    <a:pt x="434" y="137"/>
                  </a:lnTo>
                  <a:cubicBezTo>
                    <a:pt x="421" y="150"/>
                    <a:pt x="408" y="150"/>
                    <a:pt x="382" y="163"/>
                  </a:cubicBezTo>
                  <a:lnTo>
                    <a:pt x="382" y="163"/>
                  </a:lnTo>
                  <a:lnTo>
                    <a:pt x="421" y="150"/>
                  </a:lnTo>
                  <a:lnTo>
                    <a:pt x="421" y="150"/>
                  </a:lnTo>
                  <a:cubicBezTo>
                    <a:pt x="382" y="163"/>
                    <a:pt x="355" y="176"/>
                    <a:pt x="316" y="176"/>
                  </a:cubicBezTo>
                  <a:lnTo>
                    <a:pt x="289" y="176"/>
                  </a:lnTo>
                  <a:cubicBezTo>
                    <a:pt x="263" y="176"/>
                    <a:pt x="249" y="163"/>
                    <a:pt x="236" y="163"/>
                  </a:cubicBezTo>
                  <a:cubicBezTo>
                    <a:pt x="221" y="158"/>
                    <a:pt x="206" y="156"/>
                    <a:pt x="192" y="156"/>
                  </a:cubicBezTo>
                  <a:cubicBezTo>
                    <a:pt x="52" y="156"/>
                    <a:pt x="1" y="378"/>
                    <a:pt x="157" y="414"/>
                  </a:cubicBezTo>
                  <a:cubicBezTo>
                    <a:pt x="206" y="428"/>
                    <a:pt x="255" y="435"/>
                    <a:pt x="303" y="435"/>
                  </a:cubicBezTo>
                  <a:cubicBezTo>
                    <a:pt x="479" y="435"/>
                    <a:pt x="645" y="345"/>
                    <a:pt x="738" y="190"/>
                  </a:cubicBezTo>
                  <a:cubicBezTo>
                    <a:pt x="793" y="89"/>
                    <a:pt x="70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53;p48">
              <a:extLst>
                <a:ext uri="{FF2B5EF4-FFF2-40B4-BE49-F238E27FC236}">
                  <a16:creationId xmlns:a16="http://schemas.microsoft.com/office/drawing/2014/main" id="{2AAD610D-2124-41E5-95B1-0FD2510A992C}"/>
                </a:ext>
              </a:extLst>
            </p:cNvPr>
            <p:cNvSpPr/>
            <p:nvPr/>
          </p:nvSpPr>
          <p:spPr>
            <a:xfrm>
              <a:off x="6887179" y="3409644"/>
              <a:ext cx="457502" cy="278603"/>
            </a:xfrm>
            <a:custGeom>
              <a:avLst/>
              <a:gdLst/>
              <a:ahLst/>
              <a:cxnLst/>
              <a:rect l="l" t="t" r="r" b="b"/>
              <a:pathLst>
                <a:path w="8427" h="5132" extrusionOk="0">
                  <a:moveTo>
                    <a:pt x="5032" y="0"/>
                  </a:moveTo>
                  <a:cubicBezTo>
                    <a:pt x="4862" y="0"/>
                    <a:pt x="4690" y="37"/>
                    <a:pt x="4530" y="113"/>
                  </a:cubicBezTo>
                  <a:cubicBezTo>
                    <a:pt x="4395" y="191"/>
                    <a:pt x="4287" y="334"/>
                    <a:pt x="4240" y="491"/>
                  </a:cubicBezTo>
                  <a:lnTo>
                    <a:pt x="4240" y="491"/>
                  </a:lnTo>
                  <a:cubicBezTo>
                    <a:pt x="4223" y="474"/>
                    <a:pt x="4205" y="457"/>
                    <a:pt x="4187" y="443"/>
                  </a:cubicBezTo>
                  <a:cubicBezTo>
                    <a:pt x="3889" y="211"/>
                    <a:pt x="3528" y="93"/>
                    <a:pt x="3167" y="93"/>
                  </a:cubicBezTo>
                  <a:cubicBezTo>
                    <a:pt x="2953" y="93"/>
                    <a:pt x="2738" y="135"/>
                    <a:pt x="2536" y="218"/>
                  </a:cubicBezTo>
                  <a:cubicBezTo>
                    <a:pt x="2246" y="337"/>
                    <a:pt x="2008" y="562"/>
                    <a:pt x="1876" y="839"/>
                  </a:cubicBezTo>
                  <a:cubicBezTo>
                    <a:pt x="1757" y="1143"/>
                    <a:pt x="1823" y="1486"/>
                    <a:pt x="2048" y="1711"/>
                  </a:cubicBezTo>
                  <a:cubicBezTo>
                    <a:pt x="1834" y="1497"/>
                    <a:pt x="1544" y="1382"/>
                    <a:pt x="1249" y="1382"/>
                  </a:cubicBezTo>
                  <a:cubicBezTo>
                    <a:pt x="1052" y="1382"/>
                    <a:pt x="854" y="1433"/>
                    <a:pt x="674" y="1539"/>
                  </a:cubicBezTo>
                  <a:cubicBezTo>
                    <a:pt x="238" y="1829"/>
                    <a:pt x="1" y="2331"/>
                    <a:pt x="53" y="2846"/>
                  </a:cubicBezTo>
                  <a:cubicBezTo>
                    <a:pt x="119" y="3361"/>
                    <a:pt x="410" y="3824"/>
                    <a:pt x="846" y="4088"/>
                  </a:cubicBezTo>
                  <a:cubicBezTo>
                    <a:pt x="899" y="4114"/>
                    <a:pt x="951" y="4154"/>
                    <a:pt x="991" y="4207"/>
                  </a:cubicBezTo>
                  <a:cubicBezTo>
                    <a:pt x="1018" y="4233"/>
                    <a:pt x="1044" y="4273"/>
                    <a:pt x="1044" y="4312"/>
                  </a:cubicBezTo>
                  <a:cubicBezTo>
                    <a:pt x="1136" y="4576"/>
                    <a:pt x="1163" y="4854"/>
                    <a:pt x="1136" y="5131"/>
                  </a:cubicBezTo>
                  <a:lnTo>
                    <a:pt x="1216" y="5065"/>
                  </a:lnTo>
                  <a:cubicBezTo>
                    <a:pt x="1110" y="4312"/>
                    <a:pt x="1321" y="3559"/>
                    <a:pt x="1823" y="2978"/>
                  </a:cubicBezTo>
                  <a:cubicBezTo>
                    <a:pt x="1908" y="2883"/>
                    <a:pt x="2027" y="2788"/>
                    <a:pt x="2145" y="2788"/>
                  </a:cubicBezTo>
                  <a:cubicBezTo>
                    <a:pt x="2174" y="2788"/>
                    <a:pt x="2204" y="2794"/>
                    <a:pt x="2233" y="2807"/>
                  </a:cubicBezTo>
                  <a:cubicBezTo>
                    <a:pt x="2299" y="2833"/>
                    <a:pt x="2351" y="2860"/>
                    <a:pt x="2391" y="2912"/>
                  </a:cubicBezTo>
                  <a:cubicBezTo>
                    <a:pt x="2588" y="3091"/>
                    <a:pt x="2846" y="3182"/>
                    <a:pt x="3111" y="3182"/>
                  </a:cubicBezTo>
                  <a:cubicBezTo>
                    <a:pt x="3219" y="3182"/>
                    <a:pt x="3328" y="3167"/>
                    <a:pt x="3434" y="3137"/>
                  </a:cubicBezTo>
                  <a:cubicBezTo>
                    <a:pt x="3804" y="3018"/>
                    <a:pt x="4081" y="2727"/>
                    <a:pt x="4187" y="2344"/>
                  </a:cubicBezTo>
                  <a:lnTo>
                    <a:pt x="4187" y="2344"/>
                  </a:lnTo>
                  <a:cubicBezTo>
                    <a:pt x="4161" y="2543"/>
                    <a:pt x="4187" y="2754"/>
                    <a:pt x="4253" y="2939"/>
                  </a:cubicBezTo>
                  <a:cubicBezTo>
                    <a:pt x="4398" y="3242"/>
                    <a:pt x="4781" y="3361"/>
                    <a:pt x="5112" y="3388"/>
                  </a:cubicBezTo>
                  <a:cubicBezTo>
                    <a:pt x="5134" y="3389"/>
                    <a:pt x="5157" y="3389"/>
                    <a:pt x="5181" y="3389"/>
                  </a:cubicBezTo>
                  <a:cubicBezTo>
                    <a:pt x="5438" y="3389"/>
                    <a:pt x="5726" y="3323"/>
                    <a:pt x="5863" y="3108"/>
                  </a:cubicBezTo>
                  <a:lnTo>
                    <a:pt x="5863" y="3108"/>
                  </a:lnTo>
                  <a:cubicBezTo>
                    <a:pt x="6241" y="3407"/>
                    <a:pt x="6675" y="3637"/>
                    <a:pt x="7132" y="3810"/>
                  </a:cubicBezTo>
                  <a:cubicBezTo>
                    <a:pt x="7000" y="4233"/>
                    <a:pt x="7093" y="4695"/>
                    <a:pt x="7383" y="5025"/>
                  </a:cubicBezTo>
                  <a:lnTo>
                    <a:pt x="7594" y="5078"/>
                  </a:lnTo>
                  <a:cubicBezTo>
                    <a:pt x="7528" y="4695"/>
                    <a:pt x="7568" y="4312"/>
                    <a:pt x="7700" y="3969"/>
                  </a:cubicBezTo>
                  <a:cubicBezTo>
                    <a:pt x="7859" y="3586"/>
                    <a:pt x="8123" y="3282"/>
                    <a:pt x="8281" y="2899"/>
                  </a:cubicBezTo>
                  <a:cubicBezTo>
                    <a:pt x="8400" y="2595"/>
                    <a:pt x="8426" y="2265"/>
                    <a:pt x="8334" y="1948"/>
                  </a:cubicBezTo>
                  <a:cubicBezTo>
                    <a:pt x="8242" y="1631"/>
                    <a:pt x="8004" y="1394"/>
                    <a:pt x="7687" y="1301"/>
                  </a:cubicBezTo>
                  <a:cubicBezTo>
                    <a:pt x="7632" y="1287"/>
                    <a:pt x="7577" y="1281"/>
                    <a:pt x="7522" y="1281"/>
                  </a:cubicBezTo>
                  <a:cubicBezTo>
                    <a:pt x="7261" y="1281"/>
                    <a:pt x="7015" y="1431"/>
                    <a:pt x="6894" y="1671"/>
                  </a:cubicBezTo>
                  <a:cubicBezTo>
                    <a:pt x="6934" y="1394"/>
                    <a:pt x="6842" y="1129"/>
                    <a:pt x="6657" y="918"/>
                  </a:cubicBezTo>
                  <a:cubicBezTo>
                    <a:pt x="6353" y="509"/>
                    <a:pt x="5904" y="205"/>
                    <a:pt x="5402" y="60"/>
                  </a:cubicBezTo>
                  <a:cubicBezTo>
                    <a:pt x="5284" y="20"/>
                    <a:pt x="5159" y="0"/>
                    <a:pt x="5032" y="0"/>
                  </a:cubicBezTo>
                  <a:close/>
                </a:path>
              </a:pathLst>
            </a:custGeom>
            <a:solidFill>
              <a:srgbClr val="FFD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54;p48">
              <a:extLst>
                <a:ext uri="{FF2B5EF4-FFF2-40B4-BE49-F238E27FC236}">
                  <a16:creationId xmlns:a16="http://schemas.microsoft.com/office/drawing/2014/main" id="{A388E77A-5403-4B6E-BE84-2CEC9065AE05}"/>
                </a:ext>
              </a:extLst>
            </p:cNvPr>
            <p:cNvSpPr/>
            <p:nvPr/>
          </p:nvSpPr>
          <p:spPr>
            <a:xfrm>
              <a:off x="6879308" y="3402586"/>
              <a:ext cx="473952" cy="293424"/>
            </a:xfrm>
            <a:custGeom>
              <a:avLst/>
              <a:gdLst/>
              <a:ahLst/>
              <a:cxnLst/>
              <a:rect l="l" t="t" r="r" b="b"/>
              <a:pathLst>
                <a:path w="8730" h="5405" extrusionOk="0">
                  <a:moveTo>
                    <a:pt x="5144" y="273"/>
                  </a:moveTo>
                  <a:cubicBezTo>
                    <a:pt x="5365" y="273"/>
                    <a:pt x="5585" y="323"/>
                    <a:pt x="5785" y="427"/>
                  </a:cubicBezTo>
                  <a:cubicBezTo>
                    <a:pt x="6247" y="626"/>
                    <a:pt x="7000" y="1180"/>
                    <a:pt x="6894" y="1761"/>
                  </a:cubicBezTo>
                  <a:cubicBezTo>
                    <a:pt x="6877" y="1858"/>
                    <a:pt x="6958" y="1936"/>
                    <a:pt x="7037" y="1936"/>
                  </a:cubicBezTo>
                  <a:cubicBezTo>
                    <a:pt x="7078" y="1936"/>
                    <a:pt x="7118" y="1916"/>
                    <a:pt x="7145" y="1867"/>
                  </a:cubicBezTo>
                  <a:cubicBezTo>
                    <a:pt x="7252" y="1662"/>
                    <a:pt x="7459" y="1553"/>
                    <a:pt x="7668" y="1553"/>
                  </a:cubicBezTo>
                  <a:cubicBezTo>
                    <a:pt x="7823" y="1553"/>
                    <a:pt x="7978" y="1612"/>
                    <a:pt x="8096" y="1735"/>
                  </a:cubicBezTo>
                  <a:cubicBezTo>
                    <a:pt x="8426" y="2052"/>
                    <a:pt x="8439" y="2554"/>
                    <a:pt x="8281" y="2950"/>
                  </a:cubicBezTo>
                  <a:cubicBezTo>
                    <a:pt x="8136" y="3359"/>
                    <a:pt x="7858" y="3663"/>
                    <a:pt x="7700" y="4059"/>
                  </a:cubicBezTo>
                  <a:cubicBezTo>
                    <a:pt x="7585" y="4351"/>
                    <a:pt x="7536" y="4667"/>
                    <a:pt x="7560" y="4982"/>
                  </a:cubicBezTo>
                  <a:lnTo>
                    <a:pt x="7560" y="4982"/>
                  </a:lnTo>
                  <a:cubicBezTo>
                    <a:pt x="7357" y="4689"/>
                    <a:pt x="7301" y="4318"/>
                    <a:pt x="7409" y="3980"/>
                  </a:cubicBezTo>
                  <a:cubicBezTo>
                    <a:pt x="7422" y="3914"/>
                    <a:pt x="7383" y="3835"/>
                    <a:pt x="7317" y="3822"/>
                  </a:cubicBezTo>
                  <a:cubicBezTo>
                    <a:pt x="7000" y="3689"/>
                    <a:pt x="6683" y="3531"/>
                    <a:pt x="6406" y="3346"/>
                  </a:cubicBezTo>
                  <a:cubicBezTo>
                    <a:pt x="6337" y="3300"/>
                    <a:pt x="6259" y="3255"/>
                    <a:pt x="6196" y="3209"/>
                  </a:cubicBezTo>
                  <a:lnTo>
                    <a:pt x="6196" y="3209"/>
                  </a:lnTo>
                  <a:cubicBezTo>
                    <a:pt x="6272" y="3025"/>
                    <a:pt x="6166" y="2804"/>
                    <a:pt x="5970" y="2752"/>
                  </a:cubicBezTo>
                  <a:cubicBezTo>
                    <a:pt x="5958" y="2750"/>
                    <a:pt x="5947" y="2750"/>
                    <a:pt x="5936" y="2750"/>
                  </a:cubicBezTo>
                  <a:cubicBezTo>
                    <a:pt x="5754" y="2750"/>
                    <a:pt x="5618" y="2947"/>
                    <a:pt x="5706" y="3122"/>
                  </a:cubicBezTo>
                  <a:cubicBezTo>
                    <a:pt x="5728" y="3167"/>
                    <a:pt x="5760" y="3211"/>
                    <a:pt x="5798" y="3253"/>
                  </a:cubicBezTo>
                  <a:lnTo>
                    <a:pt x="5798" y="3253"/>
                  </a:lnTo>
                  <a:cubicBezTo>
                    <a:pt x="5750" y="3298"/>
                    <a:pt x="5700" y="3322"/>
                    <a:pt x="5640" y="3346"/>
                  </a:cubicBezTo>
                  <a:cubicBezTo>
                    <a:pt x="5531" y="3372"/>
                    <a:pt x="5421" y="3386"/>
                    <a:pt x="5310" y="3386"/>
                  </a:cubicBezTo>
                  <a:cubicBezTo>
                    <a:pt x="5139" y="3386"/>
                    <a:pt x="4968" y="3352"/>
                    <a:pt x="4808" y="3280"/>
                  </a:cubicBezTo>
                  <a:cubicBezTo>
                    <a:pt x="4507" y="3141"/>
                    <a:pt x="4449" y="2891"/>
                    <a:pt x="4448" y="2609"/>
                  </a:cubicBezTo>
                  <a:lnTo>
                    <a:pt x="4448" y="2609"/>
                  </a:lnTo>
                  <a:cubicBezTo>
                    <a:pt x="4459" y="2582"/>
                    <a:pt x="4469" y="2555"/>
                    <a:pt x="4477" y="2527"/>
                  </a:cubicBezTo>
                  <a:lnTo>
                    <a:pt x="4450" y="2523"/>
                  </a:lnTo>
                  <a:lnTo>
                    <a:pt x="4450" y="2523"/>
                  </a:lnTo>
                  <a:cubicBezTo>
                    <a:pt x="4450" y="2511"/>
                    <a:pt x="4450" y="2500"/>
                    <a:pt x="4451" y="2488"/>
                  </a:cubicBezTo>
                  <a:cubicBezTo>
                    <a:pt x="4451" y="2400"/>
                    <a:pt x="4382" y="2353"/>
                    <a:pt x="4314" y="2353"/>
                  </a:cubicBezTo>
                  <a:cubicBezTo>
                    <a:pt x="4259" y="2353"/>
                    <a:pt x="4204" y="2383"/>
                    <a:pt x="4187" y="2448"/>
                  </a:cubicBezTo>
                  <a:cubicBezTo>
                    <a:pt x="4063" y="2883"/>
                    <a:pt x="3669" y="3178"/>
                    <a:pt x="3227" y="3178"/>
                  </a:cubicBezTo>
                  <a:cubicBezTo>
                    <a:pt x="3199" y="3178"/>
                    <a:pt x="3171" y="3177"/>
                    <a:pt x="3144" y="3174"/>
                  </a:cubicBezTo>
                  <a:cubicBezTo>
                    <a:pt x="2866" y="3135"/>
                    <a:pt x="2721" y="2990"/>
                    <a:pt x="2510" y="2844"/>
                  </a:cubicBezTo>
                  <a:cubicBezTo>
                    <a:pt x="2442" y="2801"/>
                    <a:pt x="2362" y="2778"/>
                    <a:pt x="2281" y="2778"/>
                  </a:cubicBezTo>
                  <a:cubicBezTo>
                    <a:pt x="2190" y="2778"/>
                    <a:pt x="2098" y="2807"/>
                    <a:pt x="2021" y="2871"/>
                  </a:cubicBezTo>
                  <a:cubicBezTo>
                    <a:pt x="1691" y="3082"/>
                    <a:pt x="1466" y="3531"/>
                    <a:pt x="1347" y="3888"/>
                  </a:cubicBezTo>
                  <a:cubicBezTo>
                    <a:pt x="1302" y="4013"/>
                    <a:pt x="1266" y="4141"/>
                    <a:pt x="1240" y="4271"/>
                  </a:cubicBezTo>
                  <a:lnTo>
                    <a:pt x="1240" y="4271"/>
                  </a:lnTo>
                  <a:cubicBezTo>
                    <a:pt x="1178" y="4182"/>
                    <a:pt x="1097" y="4109"/>
                    <a:pt x="1004" y="4059"/>
                  </a:cubicBezTo>
                  <a:cubicBezTo>
                    <a:pt x="608" y="3808"/>
                    <a:pt x="357" y="3386"/>
                    <a:pt x="317" y="2923"/>
                  </a:cubicBezTo>
                  <a:cubicBezTo>
                    <a:pt x="291" y="2474"/>
                    <a:pt x="489" y="2052"/>
                    <a:pt x="859" y="1801"/>
                  </a:cubicBezTo>
                  <a:cubicBezTo>
                    <a:pt x="1017" y="1703"/>
                    <a:pt x="1198" y="1654"/>
                    <a:pt x="1378" y="1654"/>
                  </a:cubicBezTo>
                  <a:cubicBezTo>
                    <a:pt x="1633" y="1654"/>
                    <a:pt x="1888" y="1752"/>
                    <a:pt x="2074" y="1946"/>
                  </a:cubicBezTo>
                  <a:lnTo>
                    <a:pt x="2087" y="1933"/>
                  </a:lnTo>
                  <a:lnTo>
                    <a:pt x="2087" y="1933"/>
                  </a:lnTo>
                  <a:cubicBezTo>
                    <a:pt x="2092" y="1937"/>
                    <a:pt x="2096" y="1942"/>
                    <a:pt x="2100" y="1946"/>
                  </a:cubicBezTo>
                  <a:cubicBezTo>
                    <a:pt x="2131" y="1977"/>
                    <a:pt x="2165" y="1990"/>
                    <a:pt x="2198" y="1990"/>
                  </a:cubicBezTo>
                  <a:cubicBezTo>
                    <a:pt x="2307" y="1990"/>
                    <a:pt x="2400" y="1849"/>
                    <a:pt x="2298" y="1748"/>
                  </a:cubicBezTo>
                  <a:cubicBezTo>
                    <a:pt x="2264" y="1714"/>
                    <a:pt x="2228" y="1682"/>
                    <a:pt x="2190" y="1652"/>
                  </a:cubicBezTo>
                  <a:lnTo>
                    <a:pt x="2190" y="1652"/>
                  </a:lnTo>
                  <a:cubicBezTo>
                    <a:pt x="1854" y="1177"/>
                    <a:pt x="2371" y="588"/>
                    <a:pt x="2853" y="427"/>
                  </a:cubicBezTo>
                  <a:cubicBezTo>
                    <a:pt x="2996" y="385"/>
                    <a:pt x="3143" y="361"/>
                    <a:pt x="3291" y="361"/>
                  </a:cubicBezTo>
                  <a:cubicBezTo>
                    <a:pt x="3417" y="361"/>
                    <a:pt x="3545" y="378"/>
                    <a:pt x="3672" y="414"/>
                  </a:cubicBezTo>
                  <a:cubicBezTo>
                    <a:pt x="3731" y="423"/>
                    <a:pt x="4068" y="556"/>
                    <a:pt x="4242" y="700"/>
                  </a:cubicBezTo>
                  <a:lnTo>
                    <a:pt x="4242" y="700"/>
                  </a:lnTo>
                  <a:cubicBezTo>
                    <a:pt x="4227" y="833"/>
                    <a:pt x="4246" y="971"/>
                    <a:pt x="4306" y="1101"/>
                  </a:cubicBezTo>
                  <a:cubicBezTo>
                    <a:pt x="4328" y="1146"/>
                    <a:pt x="4372" y="1170"/>
                    <a:pt x="4418" y="1170"/>
                  </a:cubicBezTo>
                  <a:cubicBezTo>
                    <a:pt x="4453" y="1170"/>
                    <a:pt x="4488" y="1156"/>
                    <a:pt x="4517" y="1127"/>
                  </a:cubicBezTo>
                  <a:cubicBezTo>
                    <a:pt x="4723" y="958"/>
                    <a:pt x="4667" y="764"/>
                    <a:pt x="4528" y="600"/>
                  </a:cubicBezTo>
                  <a:lnTo>
                    <a:pt x="4528" y="600"/>
                  </a:lnTo>
                  <a:cubicBezTo>
                    <a:pt x="4596" y="457"/>
                    <a:pt x="4737" y="340"/>
                    <a:pt x="4887" y="295"/>
                  </a:cubicBezTo>
                  <a:cubicBezTo>
                    <a:pt x="4972" y="281"/>
                    <a:pt x="5058" y="273"/>
                    <a:pt x="5144" y="273"/>
                  </a:cubicBezTo>
                  <a:close/>
                  <a:moveTo>
                    <a:pt x="5125" y="1"/>
                  </a:moveTo>
                  <a:cubicBezTo>
                    <a:pt x="4907" y="1"/>
                    <a:pt x="4693" y="55"/>
                    <a:pt x="4517" y="203"/>
                  </a:cubicBezTo>
                  <a:cubicBezTo>
                    <a:pt x="4441" y="264"/>
                    <a:pt x="4379" y="338"/>
                    <a:pt x="4333" y="421"/>
                  </a:cubicBezTo>
                  <a:lnTo>
                    <a:pt x="4333" y="421"/>
                  </a:lnTo>
                  <a:cubicBezTo>
                    <a:pt x="4264" y="370"/>
                    <a:pt x="4194" y="327"/>
                    <a:pt x="4134" y="295"/>
                  </a:cubicBezTo>
                  <a:cubicBezTo>
                    <a:pt x="3874" y="156"/>
                    <a:pt x="3580" y="88"/>
                    <a:pt x="3287" y="88"/>
                  </a:cubicBezTo>
                  <a:cubicBezTo>
                    <a:pt x="3163" y="88"/>
                    <a:pt x="3040" y="100"/>
                    <a:pt x="2919" y="124"/>
                  </a:cubicBezTo>
                  <a:cubicBezTo>
                    <a:pt x="2496" y="216"/>
                    <a:pt x="2140" y="480"/>
                    <a:pt x="1942" y="850"/>
                  </a:cubicBezTo>
                  <a:cubicBezTo>
                    <a:pt x="1844" y="1046"/>
                    <a:pt x="1816" y="1260"/>
                    <a:pt x="1853" y="1461"/>
                  </a:cubicBezTo>
                  <a:lnTo>
                    <a:pt x="1853" y="1461"/>
                  </a:lnTo>
                  <a:cubicBezTo>
                    <a:pt x="1708" y="1406"/>
                    <a:pt x="1554" y="1378"/>
                    <a:pt x="1397" y="1378"/>
                  </a:cubicBezTo>
                  <a:cubicBezTo>
                    <a:pt x="1275" y="1378"/>
                    <a:pt x="1151" y="1396"/>
                    <a:pt x="1030" y="1431"/>
                  </a:cubicBezTo>
                  <a:cubicBezTo>
                    <a:pt x="581" y="1590"/>
                    <a:pt x="238" y="1959"/>
                    <a:pt x="132" y="2422"/>
                  </a:cubicBezTo>
                  <a:cubicBezTo>
                    <a:pt x="0" y="2897"/>
                    <a:pt x="93" y="3399"/>
                    <a:pt x="370" y="3795"/>
                  </a:cubicBezTo>
                  <a:cubicBezTo>
                    <a:pt x="502" y="4006"/>
                    <a:pt x="674" y="4178"/>
                    <a:pt x="885" y="4310"/>
                  </a:cubicBezTo>
                  <a:cubicBezTo>
                    <a:pt x="1176" y="4508"/>
                    <a:pt x="1176" y="4944"/>
                    <a:pt x="1163" y="5274"/>
                  </a:cubicBezTo>
                  <a:cubicBezTo>
                    <a:pt x="1163" y="5354"/>
                    <a:pt x="1228" y="5404"/>
                    <a:pt x="1300" y="5404"/>
                  </a:cubicBezTo>
                  <a:cubicBezTo>
                    <a:pt x="1334" y="5404"/>
                    <a:pt x="1370" y="5393"/>
                    <a:pt x="1400" y="5367"/>
                  </a:cubicBezTo>
                  <a:cubicBezTo>
                    <a:pt x="1546" y="5235"/>
                    <a:pt x="1493" y="5129"/>
                    <a:pt x="1479" y="4944"/>
                  </a:cubicBezTo>
                  <a:cubicBezTo>
                    <a:pt x="1466" y="4442"/>
                    <a:pt x="1598" y="3940"/>
                    <a:pt x="1862" y="3505"/>
                  </a:cubicBezTo>
                  <a:cubicBezTo>
                    <a:pt x="1929" y="3399"/>
                    <a:pt x="2008" y="3293"/>
                    <a:pt x="2100" y="3201"/>
                  </a:cubicBezTo>
                  <a:cubicBezTo>
                    <a:pt x="2140" y="3148"/>
                    <a:pt x="2179" y="3108"/>
                    <a:pt x="2245" y="3082"/>
                  </a:cubicBezTo>
                  <a:cubicBezTo>
                    <a:pt x="2268" y="3075"/>
                    <a:pt x="2287" y="3071"/>
                    <a:pt x="2305" y="3071"/>
                  </a:cubicBezTo>
                  <a:cubicBezTo>
                    <a:pt x="2385" y="3071"/>
                    <a:pt x="2432" y="3134"/>
                    <a:pt x="2496" y="3188"/>
                  </a:cubicBezTo>
                  <a:cubicBezTo>
                    <a:pt x="2727" y="3371"/>
                    <a:pt x="2988" y="3454"/>
                    <a:pt x="3244" y="3454"/>
                  </a:cubicBezTo>
                  <a:cubicBezTo>
                    <a:pt x="3621" y="3454"/>
                    <a:pt x="3989" y="3275"/>
                    <a:pt x="4236" y="2973"/>
                  </a:cubicBezTo>
                  <a:lnTo>
                    <a:pt x="4236" y="2973"/>
                  </a:lnTo>
                  <a:cubicBezTo>
                    <a:pt x="4267" y="3077"/>
                    <a:pt x="4313" y="3176"/>
                    <a:pt x="4372" y="3267"/>
                  </a:cubicBezTo>
                  <a:cubicBezTo>
                    <a:pt x="4530" y="3465"/>
                    <a:pt x="4755" y="3597"/>
                    <a:pt x="5006" y="3637"/>
                  </a:cubicBezTo>
                  <a:cubicBezTo>
                    <a:pt x="5109" y="3657"/>
                    <a:pt x="5225" y="3669"/>
                    <a:pt x="5343" y="3669"/>
                  </a:cubicBezTo>
                  <a:cubicBezTo>
                    <a:pt x="5595" y="3669"/>
                    <a:pt x="5858" y="3613"/>
                    <a:pt x="6034" y="3452"/>
                  </a:cubicBezTo>
                  <a:lnTo>
                    <a:pt x="6034" y="3452"/>
                  </a:lnTo>
                  <a:cubicBezTo>
                    <a:pt x="6159" y="3539"/>
                    <a:pt x="6292" y="3614"/>
                    <a:pt x="6392" y="3676"/>
                  </a:cubicBezTo>
                  <a:cubicBezTo>
                    <a:pt x="6628" y="3811"/>
                    <a:pt x="6874" y="3936"/>
                    <a:pt x="7129" y="4036"/>
                  </a:cubicBezTo>
                  <a:lnTo>
                    <a:pt x="7129" y="4036"/>
                  </a:lnTo>
                  <a:cubicBezTo>
                    <a:pt x="7039" y="4434"/>
                    <a:pt x="7127" y="4860"/>
                    <a:pt x="7369" y="5191"/>
                  </a:cubicBezTo>
                  <a:lnTo>
                    <a:pt x="7369" y="5191"/>
                  </a:lnTo>
                  <a:cubicBezTo>
                    <a:pt x="7372" y="5241"/>
                    <a:pt x="7401" y="5287"/>
                    <a:pt x="7467" y="5299"/>
                  </a:cubicBezTo>
                  <a:lnTo>
                    <a:pt x="7467" y="5299"/>
                  </a:lnTo>
                  <a:cubicBezTo>
                    <a:pt x="7481" y="5307"/>
                    <a:pt x="7497" y="5311"/>
                    <a:pt x="7513" y="5311"/>
                  </a:cubicBezTo>
                  <a:cubicBezTo>
                    <a:pt x="7518" y="5311"/>
                    <a:pt x="7523" y="5310"/>
                    <a:pt x="7529" y="5310"/>
                  </a:cubicBezTo>
                  <a:lnTo>
                    <a:pt x="7529" y="5310"/>
                  </a:lnTo>
                  <a:lnTo>
                    <a:pt x="7713" y="5340"/>
                  </a:lnTo>
                  <a:cubicBezTo>
                    <a:pt x="7720" y="5341"/>
                    <a:pt x="7727" y="5342"/>
                    <a:pt x="7733" y="5342"/>
                  </a:cubicBezTo>
                  <a:cubicBezTo>
                    <a:pt x="7817" y="5342"/>
                    <a:pt x="7884" y="5267"/>
                    <a:pt x="7871" y="5182"/>
                  </a:cubicBezTo>
                  <a:cubicBezTo>
                    <a:pt x="7766" y="4587"/>
                    <a:pt x="7977" y="4112"/>
                    <a:pt x="8268" y="3610"/>
                  </a:cubicBezTo>
                  <a:cubicBezTo>
                    <a:pt x="8532" y="3188"/>
                    <a:pt x="8730" y="2725"/>
                    <a:pt x="8651" y="2210"/>
                  </a:cubicBezTo>
                  <a:cubicBezTo>
                    <a:pt x="8585" y="1801"/>
                    <a:pt x="8294" y="1444"/>
                    <a:pt x="7885" y="1312"/>
                  </a:cubicBezTo>
                  <a:cubicBezTo>
                    <a:pt x="7812" y="1292"/>
                    <a:pt x="7738" y="1283"/>
                    <a:pt x="7665" y="1283"/>
                  </a:cubicBezTo>
                  <a:cubicBezTo>
                    <a:pt x="7480" y="1283"/>
                    <a:pt x="7300" y="1344"/>
                    <a:pt x="7153" y="1453"/>
                  </a:cubicBezTo>
                  <a:lnTo>
                    <a:pt x="7153" y="1453"/>
                  </a:lnTo>
                  <a:cubicBezTo>
                    <a:pt x="7012" y="807"/>
                    <a:pt x="6243" y="285"/>
                    <a:pt x="5679" y="97"/>
                  </a:cubicBezTo>
                  <a:cubicBezTo>
                    <a:pt x="5507" y="42"/>
                    <a:pt x="5315" y="1"/>
                    <a:pt x="5125" y="1"/>
                  </a:cubicBezTo>
                  <a:close/>
                </a:path>
              </a:pathLst>
            </a:custGeom>
            <a:solidFill>
              <a:srgbClr val="FFD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55;p48">
              <a:extLst>
                <a:ext uri="{FF2B5EF4-FFF2-40B4-BE49-F238E27FC236}">
                  <a16:creationId xmlns:a16="http://schemas.microsoft.com/office/drawing/2014/main" id="{B4A4973E-25DC-414C-8E4A-09CA84566A9B}"/>
                </a:ext>
              </a:extLst>
            </p:cNvPr>
            <p:cNvSpPr/>
            <p:nvPr/>
          </p:nvSpPr>
          <p:spPr>
            <a:xfrm>
              <a:off x="6979687" y="3754750"/>
              <a:ext cx="87515" cy="42453"/>
            </a:xfrm>
            <a:custGeom>
              <a:avLst/>
              <a:gdLst/>
              <a:ahLst/>
              <a:cxnLst/>
              <a:rect l="l" t="t" r="r" b="b"/>
              <a:pathLst>
                <a:path w="1612" h="782" extrusionOk="0">
                  <a:moveTo>
                    <a:pt x="600" y="1"/>
                  </a:moveTo>
                  <a:cubicBezTo>
                    <a:pt x="312" y="1"/>
                    <a:pt x="83" y="92"/>
                    <a:pt x="53" y="253"/>
                  </a:cubicBezTo>
                  <a:cubicBezTo>
                    <a:pt x="0" y="451"/>
                    <a:pt x="304" y="676"/>
                    <a:pt x="727" y="755"/>
                  </a:cubicBezTo>
                  <a:cubicBezTo>
                    <a:pt x="823" y="773"/>
                    <a:pt x="916" y="781"/>
                    <a:pt x="1003" y="781"/>
                  </a:cubicBezTo>
                  <a:cubicBezTo>
                    <a:pt x="1301" y="781"/>
                    <a:pt x="1531" y="684"/>
                    <a:pt x="1572" y="530"/>
                  </a:cubicBezTo>
                  <a:cubicBezTo>
                    <a:pt x="1611" y="332"/>
                    <a:pt x="1308" y="108"/>
                    <a:pt x="885" y="29"/>
                  </a:cubicBezTo>
                  <a:cubicBezTo>
                    <a:pt x="787" y="10"/>
                    <a:pt x="690" y="1"/>
                    <a:pt x="600" y="1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56;p48">
              <a:extLst>
                <a:ext uri="{FF2B5EF4-FFF2-40B4-BE49-F238E27FC236}">
                  <a16:creationId xmlns:a16="http://schemas.microsoft.com/office/drawing/2014/main" id="{72EE3D8A-8158-46D2-8C75-7AA2579DBAE4}"/>
                </a:ext>
              </a:extLst>
            </p:cNvPr>
            <p:cNvSpPr/>
            <p:nvPr/>
          </p:nvSpPr>
          <p:spPr>
            <a:xfrm>
              <a:off x="7177568" y="3754750"/>
              <a:ext cx="86810" cy="42453"/>
            </a:xfrm>
            <a:custGeom>
              <a:avLst/>
              <a:gdLst/>
              <a:ahLst/>
              <a:cxnLst/>
              <a:rect l="l" t="t" r="r" b="b"/>
              <a:pathLst>
                <a:path w="1599" h="782" extrusionOk="0">
                  <a:moveTo>
                    <a:pt x="1004" y="1"/>
                  </a:moveTo>
                  <a:cubicBezTo>
                    <a:pt x="913" y="1"/>
                    <a:pt x="815" y="10"/>
                    <a:pt x="713" y="29"/>
                  </a:cubicBezTo>
                  <a:cubicBezTo>
                    <a:pt x="304" y="108"/>
                    <a:pt x="0" y="332"/>
                    <a:pt x="40" y="530"/>
                  </a:cubicBezTo>
                  <a:cubicBezTo>
                    <a:pt x="71" y="684"/>
                    <a:pt x="306" y="781"/>
                    <a:pt x="607" y="781"/>
                  </a:cubicBezTo>
                  <a:cubicBezTo>
                    <a:pt x="695" y="781"/>
                    <a:pt x="789" y="773"/>
                    <a:pt x="885" y="755"/>
                  </a:cubicBezTo>
                  <a:cubicBezTo>
                    <a:pt x="1295" y="676"/>
                    <a:pt x="1598" y="451"/>
                    <a:pt x="1559" y="253"/>
                  </a:cubicBezTo>
                  <a:cubicBezTo>
                    <a:pt x="1518" y="92"/>
                    <a:pt x="1295" y="1"/>
                    <a:pt x="1004" y="1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57;p48">
              <a:extLst>
                <a:ext uri="{FF2B5EF4-FFF2-40B4-BE49-F238E27FC236}">
                  <a16:creationId xmlns:a16="http://schemas.microsoft.com/office/drawing/2014/main" id="{D6FA451D-3CC8-456E-AB7B-3D5DE630E6B9}"/>
                </a:ext>
              </a:extLst>
            </p:cNvPr>
            <p:cNvSpPr/>
            <p:nvPr/>
          </p:nvSpPr>
          <p:spPr>
            <a:xfrm>
              <a:off x="7018394" y="3726140"/>
              <a:ext cx="30185" cy="40227"/>
            </a:xfrm>
            <a:custGeom>
              <a:avLst/>
              <a:gdLst/>
              <a:ahLst/>
              <a:cxnLst/>
              <a:rect l="l" t="t" r="r" b="b"/>
              <a:pathLst>
                <a:path w="556" h="741" extrusionOk="0">
                  <a:moveTo>
                    <a:pt x="278" y="1"/>
                  </a:moveTo>
                  <a:cubicBezTo>
                    <a:pt x="132" y="1"/>
                    <a:pt x="0" y="173"/>
                    <a:pt x="0" y="371"/>
                  </a:cubicBezTo>
                  <a:cubicBezTo>
                    <a:pt x="0" y="582"/>
                    <a:pt x="132" y="741"/>
                    <a:pt x="278" y="741"/>
                  </a:cubicBezTo>
                  <a:cubicBezTo>
                    <a:pt x="436" y="741"/>
                    <a:pt x="555" y="582"/>
                    <a:pt x="555" y="371"/>
                  </a:cubicBezTo>
                  <a:cubicBezTo>
                    <a:pt x="555" y="173"/>
                    <a:pt x="43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58;p48">
              <a:extLst>
                <a:ext uri="{FF2B5EF4-FFF2-40B4-BE49-F238E27FC236}">
                  <a16:creationId xmlns:a16="http://schemas.microsoft.com/office/drawing/2014/main" id="{6BBEC713-5548-4F93-AEAF-3914B0698053}"/>
                </a:ext>
              </a:extLst>
            </p:cNvPr>
            <p:cNvSpPr/>
            <p:nvPr/>
          </p:nvSpPr>
          <p:spPr>
            <a:xfrm>
              <a:off x="7196189" y="3726140"/>
              <a:ext cx="29479" cy="40227"/>
            </a:xfrm>
            <a:custGeom>
              <a:avLst/>
              <a:gdLst/>
              <a:ahLst/>
              <a:cxnLst/>
              <a:rect l="l" t="t" r="r" b="b"/>
              <a:pathLst>
                <a:path w="543" h="741" extrusionOk="0">
                  <a:moveTo>
                    <a:pt x="278" y="1"/>
                  </a:moveTo>
                  <a:cubicBezTo>
                    <a:pt x="120" y="1"/>
                    <a:pt x="1" y="173"/>
                    <a:pt x="1" y="371"/>
                  </a:cubicBezTo>
                  <a:cubicBezTo>
                    <a:pt x="1" y="582"/>
                    <a:pt x="120" y="741"/>
                    <a:pt x="278" y="741"/>
                  </a:cubicBezTo>
                  <a:cubicBezTo>
                    <a:pt x="423" y="741"/>
                    <a:pt x="542" y="582"/>
                    <a:pt x="542" y="371"/>
                  </a:cubicBezTo>
                  <a:cubicBezTo>
                    <a:pt x="542" y="173"/>
                    <a:pt x="423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59;p48">
              <a:extLst>
                <a:ext uri="{FF2B5EF4-FFF2-40B4-BE49-F238E27FC236}">
                  <a16:creationId xmlns:a16="http://schemas.microsoft.com/office/drawing/2014/main" id="{B53E1D22-0F91-4B6C-9BCA-AB71B89A2FC8}"/>
                </a:ext>
              </a:extLst>
            </p:cNvPr>
            <p:cNvSpPr/>
            <p:nvPr/>
          </p:nvSpPr>
          <p:spPr>
            <a:xfrm>
              <a:off x="6235556" y="3974940"/>
              <a:ext cx="630850" cy="408025"/>
            </a:xfrm>
            <a:custGeom>
              <a:avLst/>
              <a:gdLst/>
              <a:ahLst/>
              <a:cxnLst/>
              <a:rect l="l" t="t" r="r" b="b"/>
              <a:pathLst>
                <a:path w="11620" h="7516" extrusionOk="0">
                  <a:moveTo>
                    <a:pt x="744" y="0"/>
                  </a:moveTo>
                  <a:cubicBezTo>
                    <a:pt x="319" y="0"/>
                    <a:pt x="1" y="403"/>
                    <a:pt x="105" y="819"/>
                  </a:cubicBezTo>
                  <a:lnTo>
                    <a:pt x="1306" y="6696"/>
                  </a:lnTo>
                  <a:cubicBezTo>
                    <a:pt x="1412" y="7159"/>
                    <a:pt x="1808" y="7489"/>
                    <a:pt x="2284" y="7515"/>
                  </a:cubicBezTo>
                  <a:lnTo>
                    <a:pt x="10855" y="7515"/>
                  </a:lnTo>
                  <a:cubicBezTo>
                    <a:pt x="10862" y="7515"/>
                    <a:pt x="10868" y="7515"/>
                    <a:pt x="10875" y="7515"/>
                  </a:cubicBezTo>
                  <a:cubicBezTo>
                    <a:pt x="11301" y="7515"/>
                    <a:pt x="11619" y="7112"/>
                    <a:pt x="11528" y="6696"/>
                  </a:cubicBezTo>
                  <a:lnTo>
                    <a:pt x="10432" y="819"/>
                  </a:lnTo>
                  <a:cubicBezTo>
                    <a:pt x="10340" y="357"/>
                    <a:pt x="9943" y="14"/>
                    <a:pt x="9468" y="1"/>
                  </a:cubicBezTo>
                  <a:lnTo>
                    <a:pt x="765" y="1"/>
                  </a:lnTo>
                  <a:cubicBezTo>
                    <a:pt x="758" y="0"/>
                    <a:pt x="751" y="0"/>
                    <a:pt x="7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60;p48">
              <a:extLst>
                <a:ext uri="{FF2B5EF4-FFF2-40B4-BE49-F238E27FC236}">
                  <a16:creationId xmlns:a16="http://schemas.microsoft.com/office/drawing/2014/main" id="{50B921C7-C55C-49F3-A711-8083AB0BDCA0}"/>
                </a:ext>
              </a:extLst>
            </p:cNvPr>
            <p:cNvSpPr/>
            <p:nvPr/>
          </p:nvSpPr>
          <p:spPr>
            <a:xfrm>
              <a:off x="6315034" y="4382912"/>
              <a:ext cx="554301" cy="66719"/>
            </a:xfrm>
            <a:custGeom>
              <a:avLst/>
              <a:gdLst/>
              <a:ahLst/>
              <a:cxnLst/>
              <a:rect l="l" t="t" r="r" b="b"/>
              <a:pathLst>
                <a:path w="10210" h="1229" extrusionOk="0">
                  <a:moveTo>
                    <a:pt x="1" y="0"/>
                  </a:moveTo>
                  <a:lnTo>
                    <a:pt x="1" y="410"/>
                  </a:lnTo>
                  <a:cubicBezTo>
                    <a:pt x="1" y="859"/>
                    <a:pt x="371" y="1228"/>
                    <a:pt x="820" y="1228"/>
                  </a:cubicBezTo>
                  <a:lnTo>
                    <a:pt x="9391" y="1228"/>
                  </a:lnTo>
                  <a:cubicBezTo>
                    <a:pt x="9840" y="1228"/>
                    <a:pt x="10209" y="859"/>
                    <a:pt x="10209" y="410"/>
                  </a:cubicBezTo>
                  <a:lnTo>
                    <a:pt x="10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61;p48">
              <a:extLst>
                <a:ext uri="{FF2B5EF4-FFF2-40B4-BE49-F238E27FC236}">
                  <a16:creationId xmlns:a16="http://schemas.microsoft.com/office/drawing/2014/main" id="{67883EA5-29DE-4746-9038-C7B3A77085B2}"/>
                </a:ext>
              </a:extLst>
            </p:cNvPr>
            <p:cNvSpPr/>
            <p:nvPr/>
          </p:nvSpPr>
          <p:spPr>
            <a:xfrm>
              <a:off x="6502166" y="4382912"/>
              <a:ext cx="554301" cy="66719"/>
            </a:xfrm>
            <a:custGeom>
              <a:avLst/>
              <a:gdLst/>
              <a:ahLst/>
              <a:cxnLst/>
              <a:rect l="l" t="t" r="r" b="b"/>
              <a:pathLst>
                <a:path w="10210" h="1229" extrusionOk="0">
                  <a:moveTo>
                    <a:pt x="1" y="0"/>
                  </a:moveTo>
                  <a:lnTo>
                    <a:pt x="1" y="410"/>
                  </a:lnTo>
                  <a:cubicBezTo>
                    <a:pt x="1" y="859"/>
                    <a:pt x="370" y="1228"/>
                    <a:pt x="820" y="1228"/>
                  </a:cubicBezTo>
                  <a:lnTo>
                    <a:pt x="9391" y="1228"/>
                  </a:lnTo>
                  <a:cubicBezTo>
                    <a:pt x="9840" y="1228"/>
                    <a:pt x="10209" y="859"/>
                    <a:pt x="10209" y="410"/>
                  </a:cubicBezTo>
                  <a:lnTo>
                    <a:pt x="10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62;p48">
              <a:extLst>
                <a:ext uri="{FF2B5EF4-FFF2-40B4-BE49-F238E27FC236}">
                  <a16:creationId xmlns:a16="http://schemas.microsoft.com/office/drawing/2014/main" id="{F1EF7251-5F53-4827-AFE8-BAAA32A38866}"/>
                </a:ext>
              </a:extLst>
            </p:cNvPr>
            <p:cNvSpPr/>
            <p:nvPr/>
          </p:nvSpPr>
          <p:spPr>
            <a:xfrm>
              <a:off x="6756724" y="4366680"/>
              <a:ext cx="157061" cy="107055"/>
            </a:xfrm>
            <a:custGeom>
              <a:avLst/>
              <a:gdLst/>
              <a:ahLst/>
              <a:cxnLst/>
              <a:rect l="l" t="t" r="r" b="b"/>
              <a:pathLst>
                <a:path w="2893" h="1972" extrusionOk="0">
                  <a:moveTo>
                    <a:pt x="2043" y="1"/>
                  </a:moveTo>
                  <a:cubicBezTo>
                    <a:pt x="1970" y="1"/>
                    <a:pt x="1896" y="3"/>
                    <a:pt x="1823" y="9"/>
                  </a:cubicBezTo>
                  <a:cubicBezTo>
                    <a:pt x="1664" y="9"/>
                    <a:pt x="1492" y="35"/>
                    <a:pt x="1321" y="75"/>
                  </a:cubicBezTo>
                  <a:cubicBezTo>
                    <a:pt x="1096" y="167"/>
                    <a:pt x="898" y="312"/>
                    <a:pt x="740" y="497"/>
                  </a:cubicBezTo>
                  <a:cubicBezTo>
                    <a:pt x="396" y="827"/>
                    <a:pt x="132" y="1250"/>
                    <a:pt x="0" y="1712"/>
                  </a:cubicBezTo>
                  <a:lnTo>
                    <a:pt x="92" y="1791"/>
                  </a:lnTo>
                  <a:cubicBezTo>
                    <a:pt x="474" y="1913"/>
                    <a:pt x="866" y="1971"/>
                    <a:pt x="1263" y="1971"/>
                  </a:cubicBezTo>
                  <a:cubicBezTo>
                    <a:pt x="1471" y="1971"/>
                    <a:pt x="1680" y="1955"/>
                    <a:pt x="1889" y="1924"/>
                  </a:cubicBezTo>
                  <a:cubicBezTo>
                    <a:pt x="2245" y="1857"/>
                    <a:pt x="2655" y="1712"/>
                    <a:pt x="2773" y="1369"/>
                  </a:cubicBezTo>
                  <a:cubicBezTo>
                    <a:pt x="2826" y="1210"/>
                    <a:pt x="2839" y="1039"/>
                    <a:pt x="2826" y="880"/>
                  </a:cubicBezTo>
                  <a:cubicBezTo>
                    <a:pt x="2813" y="669"/>
                    <a:pt x="2800" y="458"/>
                    <a:pt x="2800" y="246"/>
                  </a:cubicBezTo>
                  <a:lnTo>
                    <a:pt x="2892" y="127"/>
                  </a:lnTo>
                  <a:cubicBezTo>
                    <a:pt x="2618" y="43"/>
                    <a:pt x="2334" y="1"/>
                    <a:pt x="2043" y="1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63;p48">
              <a:extLst>
                <a:ext uri="{FF2B5EF4-FFF2-40B4-BE49-F238E27FC236}">
                  <a16:creationId xmlns:a16="http://schemas.microsoft.com/office/drawing/2014/main" id="{20B63C75-06D4-4A67-BD11-63412C42816B}"/>
                </a:ext>
              </a:extLst>
            </p:cNvPr>
            <p:cNvSpPr/>
            <p:nvPr/>
          </p:nvSpPr>
          <p:spPr>
            <a:xfrm>
              <a:off x="6890057" y="4017991"/>
              <a:ext cx="534919" cy="583971"/>
            </a:xfrm>
            <a:custGeom>
              <a:avLst/>
              <a:gdLst/>
              <a:ahLst/>
              <a:cxnLst/>
              <a:rect l="l" t="t" r="r" b="b"/>
              <a:pathLst>
                <a:path w="9853" h="10757" extrusionOk="0">
                  <a:moveTo>
                    <a:pt x="6974" y="0"/>
                  </a:moveTo>
                  <a:cubicBezTo>
                    <a:pt x="6709" y="806"/>
                    <a:pt x="6485" y="1558"/>
                    <a:pt x="6260" y="2311"/>
                  </a:cubicBezTo>
                  <a:lnTo>
                    <a:pt x="5600" y="4596"/>
                  </a:lnTo>
                  <a:cubicBezTo>
                    <a:pt x="5297" y="5644"/>
                    <a:pt x="4999" y="6699"/>
                    <a:pt x="4709" y="7756"/>
                  </a:cubicBezTo>
                  <a:lnTo>
                    <a:pt x="4709" y="7756"/>
                  </a:lnTo>
                  <a:cubicBezTo>
                    <a:pt x="4240" y="7535"/>
                    <a:pt x="3771" y="7340"/>
                    <a:pt x="3289" y="7145"/>
                  </a:cubicBezTo>
                  <a:cubicBezTo>
                    <a:pt x="2800" y="6947"/>
                    <a:pt x="2312" y="6762"/>
                    <a:pt x="1783" y="6616"/>
                  </a:cubicBezTo>
                  <a:cubicBezTo>
                    <a:pt x="1506" y="6524"/>
                    <a:pt x="1229" y="6458"/>
                    <a:pt x="951" y="6405"/>
                  </a:cubicBezTo>
                  <a:cubicBezTo>
                    <a:pt x="634" y="6339"/>
                    <a:pt x="317" y="6313"/>
                    <a:pt x="0" y="6313"/>
                  </a:cubicBezTo>
                  <a:lnTo>
                    <a:pt x="0" y="8016"/>
                  </a:lnTo>
                  <a:cubicBezTo>
                    <a:pt x="172" y="8043"/>
                    <a:pt x="344" y="8096"/>
                    <a:pt x="516" y="8148"/>
                  </a:cubicBezTo>
                  <a:cubicBezTo>
                    <a:pt x="714" y="8214"/>
                    <a:pt x="925" y="8294"/>
                    <a:pt x="1136" y="8386"/>
                  </a:cubicBezTo>
                  <a:cubicBezTo>
                    <a:pt x="1559" y="8571"/>
                    <a:pt x="1981" y="8782"/>
                    <a:pt x="2404" y="9020"/>
                  </a:cubicBezTo>
                  <a:cubicBezTo>
                    <a:pt x="2827" y="9258"/>
                    <a:pt x="3249" y="9495"/>
                    <a:pt x="3659" y="9760"/>
                  </a:cubicBezTo>
                  <a:cubicBezTo>
                    <a:pt x="4068" y="10011"/>
                    <a:pt x="4491" y="10288"/>
                    <a:pt x="4860" y="10552"/>
                  </a:cubicBezTo>
                  <a:cubicBezTo>
                    <a:pt x="4953" y="10605"/>
                    <a:pt x="5045" y="10658"/>
                    <a:pt x="5151" y="10697"/>
                  </a:cubicBezTo>
                  <a:cubicBezTo>
                    <a:pt x="5273" y="10737"/>
                    <a:pt x="5398" y="10756"/>
                    <a:pt x="5520" y="10756"/>
                  </a:cubicBezTo>
                  <a:cubicBezTo>
                    <a:pt x="6006" y="10756"/>
                    <a:pt x="6461" y="10456"/>
                    <a:pt x="6630" y="9971"/>
                  </a:cubicBezTo>
                  <a:lnTo>
                    <a:pt x="6670" y="9852"/>
                  </a:lnTo>
                  <a:cubicBezTo>
                    <a:pt x="7185" y="8386"/>
                    <a:pt x="7700" y="6907"/>
                    <a:pt x="8228" y="5428"/>
                  </a:cubicBezTo>
                  <a:lnTo>
                    <a:pt x="9021" y="3236"/>
                  </a:lnTo>
                  <a:cubicBezTo>
                    <a:pt x="9298" y="2509"/>
                    <a:pt x="9575" y="1783"/>
                    <a:pt x="9853" y="1109"/>
                  </a:cubicBezTo>
                  <a:lnTo>
                    <a:pt x="6974" y="0"/>
                  </a:lnTo>
                  <a:close/>
                </a:path>
              </a:pathLst>
            </a:custGeom>
            <a:solidFill>
              <a:srgbClr val="F86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64;p48">
              <a:extLst>
                <a:ext uri="{FF2B5EF4-FFF2-40B4-BE49-F238E27FC236}">
                  <a16:creationId xmlns:a16="http://schemas.microsoft.com/office/drawing/2014/main" id="{25549FF7-0CB9-455D-BFCC-975165B8A435}"/>
                </a:ext>
              </a:extLst>
            </p:cNvPr>
            <p:cNvSpPr/>
            <p:nvPr/>
          </p:nvSpPr>
          <p:spPr>
            <a:xfrm>
              <a:off x="6890057" y="4017991"/>
              <a:ext cx="534919" cy="583971"/>
            </a:xfrm>
            <a:custGeom>
              <a:avLst/>
              <a:gdLst/>
              <a:ahLst/>
              <a:cxnLst/>
              <a:rect l="l" t="t" r="r" b="b"/>
              <a:pathLst>
                <a:path w="9853" h="10757" extrusionOk="0">
                  <a:moveTo>
                    <a:pt x="6974" y="0"/>
                  </a:moveTo>
                  <a:cubicBezTo>
                    <a:pt x="6709" y="806"/>
                    <a:pt x="6485" y="1558"/>
                    <a:pt x="6260" y="2311"/>
                  </a:cubicBezTo>
                  <a:lnTo>
                    <a:pt x="5600" y="4596"/>
                  </a:lnTo>
                  <a:cubicBezTo>
                    <a:pt x="5297" y="5644"/>
                    <a:pt x="4999" y="6699"/>
                    <a:pt x="4709" y="7756"/>
                  </a:cubicBezTo>
                  <a:lnTo>
                    <a:pt x="4709" y="7756"/>
                  </a:lnTo>
                  <a:cubicBezTo>
                    <a:pt x="4240" y="7535"/>
                    <a:pt x="3771" y="7340"/>
                    <a:pt x="3289" y="7145"/>
                  </a:cubicBezTo>
                  <a:cubicBezTo>
                    <a:pt x="2800" y="6947"/>
                    <a:pt x="2312" y="6762"/>
                    <a:pt x="1783" y="6616"/>
                  </a:cubicBezTo>
                  <a:cubicBezTo>
                    <a:pt x="1506" y="6524"/>
                    <a:pt x="1229" y="6458"/>
                    <a:pt x="951" y="6405"/>
                  </a:cubicBezTo>
                  <a:cubicBezTo>
                    <a:pt x="634" y="6339"/>
                    <a:pt x="317" y="6313"/>
                    <a:pt x="0" y="6313"/>
                  </a:cubicBezTo>
                  <a:lnTo>
                    <a:pt x="0" y="8016"/>
                  </a:lnTo>
                  <a:cubicBezTo>
                    <a:pt x="172" y="8043"/>
                    <a:pt x="344" y="8096"/>
                    <a:pt x="516" y="8148"/>
                  </a:cubicBezTo>
                  <a:cubicBezTo>
                    <a:pt x="714" y="8214"/>
                    <a:pt x="925" y="8294"/>
                    <a:pt x="1136" y="8386"/>
                  </a:cubicBezTo>
                  <a:cubicBezTo>
                    <a:pt x="1559" y="8571"/>
                    <a:pt x="1981" y="8782"/>
                    <a:pt x="2404" y="9020"/>
                  </a:cubicBezTo>
                  <a:cubicBezTo>
                    <a:pt x="2827" y="9258"/>
                    <a:pt x="3249" y="9495"/>
                    <a:pt x="3659" y="9760"/>
                  </a:cubicBezTo>
                  <a:cubicBezTo>
                    <a:pt x="4068" y="10011"/>
                    <a:pt x="4491" y="10288"/>
                    <a:pt x="4860" y="10552"/>
                  </a:cubicBezTo>
                  <a:cubicBezTo>
                    <a:pt x="4953" y="10605"/>
                    <a:pt x="5045" y="10658"/>
                    <a:pt x="5151" y="10697"/>
                  </a:cubicBezTo>
                  <a:cubicBezTo>
                    <a:pt x="5273" y="10737"/>
                    <a:pt x="5398" y="10756"/>
                    <a:pt x="5520" y="10756"/>
                  </a:cubicBezTo>
                  <a:cubicBezTo>
                    <a:pt x="6006" y="10756"/>
                    <a:pt x="6461" y="10456"/>
                    <a:pt x="6630" y="9971"/>
                  </a:cubicBezTo>
                  <a:lnTo>
                    <a:pt x="6670" y="9852"/>
                  </a:lnTo>
                  <a:cubicBezTo>
                    <a:pt x="7185" y="8386"/>
                    <a:pt x="7700" y="6907"/>
                    <a:pt x="8228" y="5428"/>
                  </a:cubicBezTo>
                  <a:lnTo>
                    <a:pt x="9021" y="3236"/>
                  </a:lnTo>
                  <a:cubicBezTo>
                    <a:pt x="9298" y="2509"/>
                    <a:pt x="9575" y="1783"/>
                    <a:pt x="9853" y="1109"/>
                  </a:cubicBezTo>
                  <a:lnTo>
                    <a:pt x="6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65;p48">
              <a:extLst>
                <a:ext uri="{FF2B5EF4-FFF2-40B4-BE49-F238E27FC236}">
                  <a16:creationId xmlns:a16="http://schemas.microsoft.com/office/drawing/2014/main" id="{45CDA3E3-68B2-4276-93A0-16E2467C13A1}"/>
                </a:ext>
              </a:extLst>
            </p:cNvPr>
            <p:cNvSpPr/>
            <p:nvPr/>
          </p:nvSpPr>
          <p:spPr>
            <a:xfrm>
              <a:off x="6011074" y="4533451"/>
              <a:ext cx="1511434" cy="84634"/>
            </a:xfrm>
            <a:custGeom>
              <a:avLst/>
              <a:gdLst/>
              <a:ahLst/>
              <a:cxnLst/>
              <a:rect l="l" t="t" r="r" b="b"/>
              <a:pathLst>
                <a:path w="27840" h="1559" extrusionOk="0">
                  <a:moveTo>
                    <a:pt x="0" y="0"/>
                  </a:moveTo>
                  <a:lnTo>
                    <a:pt x="0" y="1559"/>
                  </a:lnTo>
                  <a:lnTo>
                    <a:pt x="27840" y="1559"/>
                  </a:lnTo>
                  <a:lnTo>
                    <a:pt x="27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66;p48">
              <a:extLst>
                <a:ext uri="{FF2B5EF4-FFF2-40B4-BE49-F238E27FC236}">
                  <a16:creationId xmlns:a16="http://schemas.microsoft.com/office/drawing/2014/main" id="{61C3ECF2-1B77-44DD-B701-83C91B4BA9F1}"/>
                </a:ext>
              </a:extLst>
            </p:cNvPr>
            <p:cNvSpPr/>
            <p:nvPr/>
          </p:nvSpPr>
          <p:spPr>
            <a:xfrm>
              <a:off x="5792400" y="4448871"/>
              <a:ext cx="1948794" cy="84634"/>
            </a:xfrm>
            <a:custGeom>
              <a:avLst/>
              <a:gdLst/>
              <a:ahLst/>
              <a:cxnLst/>
              <a:rect l="l" t="t" r="r" b="b"/>
              <a:pathLst>
                <a:path w="35896" h="1559" extrusionOk="0">
                  <a:moveTo>
                    <a:pt x="0" y="0"/>
                  </a:moveTo>
                  <a:lnTo>
                    <a:pt x="0" y="1558"/>
                  </a:lnTo>
                  <a:lnTo>
                    <a:pt x="35896" y="1558"/>
                  </a:lnTo>
                  <a:lnTo>
                    <a:pt x="358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67;p48">
              <a:extLst>
                <a:ext uri="{FF2B5EF4-FFF2-40B4-BE49-F238E27FC236}">
                  <a16:creationId xmlns:a16="http://schemas.microsoft.com/office/drawing/2014/main" id="{6DB56D57-2252-4883-BDE3-8F30025267CF}"/>
                </a:ext>
              </a:extLst>
            </p:cNvPr>
            <p:cNvSpPr/>
            <p:nvPr/>
          </p:nvSpPr>
          <p:spPr>
            <a:xfrm rot="-6370811">
              <a:off x="6660456" y="4929156"/>
              <a:ext cx="667873" cy="429373"/>
            </a:xfrm>
            <a:custGeom>
              <a:avLst/>
              <a:gdLst/>
              <a:ahLst/>
              <a:cxnLst/>
              <a:rect l="l" t="t" r="r" b="b"/>
              <a:pathLst>
                <a:path w="8542" h="7421" extrusionOk="0">
                  <a:moveTo>
                    <a:pt x="4883" y="4173"/>
                  </a:moveTo>
                  <a:cubicBezTo>
                    <a:pt x="4928" y="4173"/>
                    <a:pt x="4773" y="4251"/>
                    <a:pt x="4773" y="4251"/>
                  </a:cubicBezTo>
                  <a:lnTo>
                    <a:pt x="4773" y="4201"/>
                  </a:lnTo>
                  <a:lnTo>
                    <a:pt x="4773" y="4201"/>
                  </a:lnTo>
                  <a:cubicBezTo>
                    <a:pt x="4836" y="4181"/>
                    <a:pt x="4869" y="4173"/>
                    <a:pt x="4883" y="4173"/>
                  </a:cubicBezTo>
                  <a:close/>
                  <a:moveTo>
                    <a:pt x="4841" y="1"/>
                  </a:moveTo>
                  <a:cubicBezTo>
                    <a:pt x="3715" y="1"/>
                    <a:pt x="2605" y="414"/>
                    <a:pt x="1733" y="1211"/>
                  </a:cubicBezTo>
                  <a:cubicBezTo>
                    <a:pt x="1155" y="1789"/>
                    <a:pt x="700" y="2427"/>
                    <a:pt x="396" y="3187"/>
                  </a:cubicBezTo>
                  <a:cubicBezTo>
                    <a:pt x="0" y="4038"/>
                    <a:pt x="61" y="4798"/>
                    <a:pt x="152" y="5710"/>
                  </a:cubicBezTo>
                  <a:cubicBezTo>
                    <a:pt x="171" y="6255"/>
                    <a:pt x="557" y="6626"/>
                    <a:pt x="1008" y="6707"/>
                  </a:cubicBezTo>
                  <a:lnTo>
                    <a:pt x="1008" y="6707"/>
                  </a:lnTo>
                  <a:cubicBezTo>
                    <a:pt x="1354" y="7222"/>
                    <a:pt x="1828" y="7420"/>
                    <a:pt x="2336" y="7420"/>
                  </a:cubicBezTo>
                  <a:cubicBezTo>
                    <a:pt x="3190" y="7420"/>
                    <a:pt x="4140" y="6863"/>
                    <a:pt x="4742" y="6318"/>
                  </a:cubicBezTo>
                  <a:cubicBezTo>
                    <a:pt x="5472" y="5588"/>
                    <a:pt x="6080" y="4829"/>
                    <a:pt x="6961" y="4251"/>
                  </a:cubicBezTo>
                  <a:cubicBezTo>
                    <a:pt x="8177" y="3430"/>
                    <a:pt x="8542" y="1211"/>
                    <a:pt x="6961" y="512"/>
                  </a:cubicBezTo>
                  <a:cubicBezTo>
                    <a:pt x="6286" y="169"/>
                    <a:pt x="5560" y="1"/>
                    <a:pt x="4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8"/>
          <p:cNvSpPr txBox="1">
            <a:spLocks noGrp="1"/>
          </p:cNvSpPr>
          <p:nvPr>
            <p:ph type="title"/>
          </p:nvPr>
        </p:nvSpPr>
        <p:spPr>
          <a:xfrm>
            <a:off x="-267586" y="597839"/>
            <a:ext cx="7719300" cy="548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Porque vamos fazer esse projeto de PI?</a:t>
            </a:r>
            <a:endParaRPr sz="2000" dirty="0"/>
          </a:p>
        </p:txBody>
      </p:sp>
      <p:sp>
        <p:nvSpPr>
          <p:cNvPr id="661" name="Google Shape;661;p38"/>
          <p:cNvSpPr txBox="1">
            <a:spLocks noGrp="1"/>
          </p:cNvSpPr>
          <p:nvPr>
            <p:ph type="subTitle" idx="1"/>
          </p:nvPr>
        </p:nvSpPr>
        <p:spPr>
          <a:xfrm>
            <a:off x="725502" y="843982"/>
            <a:ext cx="7719300" cy="937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A partir do aumento do regime </a:t>
            </a:r>
            <a:r>
              <a:rPr lang="pt-BR" sz="1600" i="1" dirty="0"/>
              <a:t>Home Office</a:t>
            </a:r>
            <a:r>
              <a:rPr lang="pt-BR" sz="1600" dirty="0"/>
              <a:t>, decidimos monitorar as máquinas utilizadas por funcionários de uma empresa para que se tenha um bom desempenho e  o monitoramento eficaz dos computadores.</a:t>
            </a:r>
          </a:p>
        </p:txBody>
      </p:sp>
      <p:sp>
        <p:nvSpPr>
          <p:cNvPr id="4" name="Google Shape;660;p38">
            <a:extLst>
              <a:ext uri="{FF2B5EF4-FFF2-40B4-BE49-F238E27FC236}">
                <a16:creationId xmlns:a16="http://schemas.microsoft.com/office/drawing/2014/main" id="{443A9BAA-D887-4F60-9EF6-07088CA00FD6}"/>
              </a:ext>
            </a:extLst>
          </p:cNvPr>
          <p:cNvSpPr txBox="1">
            <a:spLocks/>
          </p:cNvSpPr>
          <p:nvPr/>
        </p:nvSpPr>
        <p:spPr>
          <a:xfrm>
            <a:off x="593830" y="1791117"/>
            <a:ext cx="8100421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 sz="2000" dirty="0"/>
              <a:t>O que queremos ganhar com isso no final do semestre?</a:t>
            </a:r>
          </a:p>
        </p:txBody>
      </p:sp>
      <p:sp>
        <p:nvSpPr>
          <p:cNvPr id="5" name="Google Shape;661;p38">
            <a:extLst>
              <a:ext uri="{FF2B5EF4-FFF2-40B4-BE49-F238E27FC236}">
                <a16:creationId xmlns:a16="http://schemas.microsoft.com/office/drawing/2014/main" id="{82487EBC-263F-41DE-A1BA-BE18282FD275}"/>
              </a:ext>
            </a:extLst>
          </p:cNvPr>
          <p:cNvSpPr txBox="1">
            <a:spLocks/>
          </p:cNvSpPr>
          <p:nvPr/>
        </p:nvSpPr>
        <p:spPr>
          <a:xfrm>
            <a:off x="712350" y="2031428"/>
            <a:ext cx="7719300" cy="93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bin"/>
              <a:buAutoNum type="arabicPeriod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Crescimento profissional; Reconhecimento;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Conhecimento de novas linguagens de programação, de sistemas operacionais e de monitoramento de máquinas.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Aprovação!</a:t>
            </a:r>
          </a:p>
        </p:txBody>
      </p:sp>
      <p:sp>
        <p:nvSpPr>
          <p:cNvPr id="7" name="Google Shape;660;p38">
            <a:extLst>
              <a:ext uri="{FF2B5EF4-FFF2-40B4-BE49-F238E27FC236}">
                <a16:creationId xmlns:a16="http://schemas.microsoft.com/office/drawing/2014/main" id="{08AB4756-42B7-4561-9C01-99E19D1381B4}"/>
              </a:ext>
            </a:extLst>
          </p:cNvPr>
          <p:cNvSpPr txBox="1">
            <a:spLocks/>
          </p:cNvSpPr>
          <p:nvPr/>
        </p:nvSpPr>
        <p:spPr>
          <a:xfrm>
            <a:off x="593829" y="3199654"/>
            <a:ext cx="8100421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 sz="2000" dirty="0"/>
              <a:t>O que queremos ganhar com isso no final do semestre?</a:t>
            </a:r>
          </a:p>
        </p:txBody>
      </p:sp>
      <p:sp>
        <p:nvSpPr>
          <p:cNvPr id="8" name="Google Shape;661;p38">
            <a:extLst>
              <a:ext uri="{FF2B5EF4-FFF2-40B4-BE49-F238E27FC236}">
                <a16:creationId xmlns:a16="http://schemas.microsoft.com/office/drawing/2014/main" id="{86904384-F36B-4898-8C34-15AD6A98ECFE}"/>
              </a:ext>
            </a:extLst>
          </p:cNvPr>
          <p:cNvSpPr txBox="1">
            <a:spLocks/>
          </p:cNvSpPr>
          <p:nvPr/>
        </p:nvSpPr>
        <p:spPr>
          <a:xfrm>
            <a:off x="745651" y="3450355"/>
            <a:ext cx="7719300" cy="93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bin"/>
              <a:buAutoNum type="arabicPeriod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Ter novas oportunidades, levando o conhecimento adquirido na faculdade para a empresa;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Melhorar </a:t>
            </a:r>
            <a:r>
              <a:rPr lang="pt-BR" sz="1600" i="1" dirty="0"/>
              <a:t>skills</a:t>
            </a:r>
            <a:r>
              <a:rPr lang="pt-BR" sz="1600" dirty="0"/>
              <a:t> como trabalho em equipe, organização e planejamento.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9"/>
          <p:cNvSpPr txBox="1">
            <a:spLocks noGrp="1"/>
          </p:cNvSpPr>
          <p:nvPr>
            <p:ph type="ctrTitle" idx="15"/>
          </p:nvPr>
        </p:nvSpPr>
        <p:spPr>
          <a:xfrm>
            <a:off x="713225" y="461580"/>
            <a:ext cx="77175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Mapa do problema</a:t>
            </a:r>
            <a:endParaRPr dirty="0"/>
          </a:p>
        </p:txBody>
      </p:sp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C690FA0-C7B6-4FD9-B020-6C37FF66A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4" y="215091"/>
            <a:ext cx="7414953" cy="41709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65"/>
          <p:cNvSpPr txBox="1">
            <a:spLocks noGrp="1"/>
          </p:cNvSpPr>
          <p:nvPr>
            <p:ph type="title"/>
          </p:nvPr>
        </p:nvSpPr>
        <p:spPr>
          <a:xfrm>
            <a:off x="2134587" y="1614691"/>
            <a:ext cx="49710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Obrigado!</a:t>
            </a:r>
            <a:endParaRPr dirty="0"/>
          </a:p>
        </p:txBody>
      </p:sp>
      <p:grpSp>
        <p:nvGrpSpPr>
          <p:cNvPr id="1923" name="Google Shape;1923;p65"/>
          <p:cNvGrpSpPr/>
          <p:nvPr/>
        </p:nvGrpSpPr>
        <p:grpSpPr>
          <a:xfrm>
            <a:off x="7402669" y="1370343"/>
            <a:ext cx="1158693" cy="2877700"/>
            <a:chOff x="7016388" y="1384437"/>
            <a:chExt cx="1158693" cy="2877700"/>
          </a:xfrm>
        </p:grpSpPr>
        <p:grpSp>
          <p:nvGrpSpPr>
            <p:cNvPr id="1924" name="Google Shape;1924;p65"/>
            <p:cNvGrpSpPr/>
            <p:nvPr/>
          </p:nvGrpSpPr>
          <p:grpSpPr>
            <a:xfrm flipH="1">
              <a:off x="7741290" y="3977030"/>
              <a:ext cx="300277" cy="285107"/>
              <a:chOff x="5873196" y="3746206"/>
              <a:chExt cx="180999" cy="171834"/>
            </a:xfrm>
          </p:grpSpPr>
          <p:sp>
            <p:nvSpPr>
              <p:cNvPr id="1925" name="Google Shape;1925;p65"/>
              <p:cNvSpPr/>
              <p:nvPr/>
            </p:nvSpPr>
            <p:spPr>
              <a:xfrm>
                <a:off x="5975771" y="3746206"/>
                <a:ext cx="61434" cy="123492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4151" extrusionOk="0">
                    <a:moveTo>
                      <a:pt x="1999" y="0"/>
                    </a:moveTo>
                    <a:lnTo>
                      <a:pt x="0" y="44"/>
                    </a:lnTo>
                    <a:lnTo>
                      <a:pt x="88" y="4151"/>
                    </a:lnTo>
                    <a:lnTo>
                      <a:pt x="2065" y="4107"/>
                    </a:lnTo>
                    <a:lnTo>
                      <a:pt x="1999" y="0"/>
                    </a:lnTo>
                    <a:close/>
                  </a:path>
                </a:pathLst>
              </a:custGeom>
              <a:solidFill>
                <a:srgbClr val="B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65"/>
              <p:cNvSpPr/>
              <p:nvPr/>
            </p:nvSpPr>
            <p:spPr>
              <a:xfrm>
                <a:off x="5873196" y="3855030"/>
                <a:ext cx="180999" cy="63011"/>
              </a:xfrm>
              <a:custGeom>
                <a:avLst/>
                <a:gdLst/>
                <a:ahLst/>
                <a:cxnLst/>
                <a:rect l="l" t="t" r="r" b="b"/>
                <a:pathLst>
                  <a:path w="6084" h="2118" extrusionOk="0">
                    <a:moveTo>
                      <a:pt x="5527" y="1"/>
                    </a:moveTo>
                    <a:cubicBezTo>
                      <a:pt x="5507" y="1"/>
                      <a:pt x="5488" y="3"/>
                      <a:pt x="5469" y="10"/>
                    </a:cubicBezTo>
                    <a:cubicBezTo>
                      <a:pt x="5113" y="49"/>
                      <a:pt x="4457" y="57"/>
                      <a:pt x="3989" y="57"/>
                    </a:cubicBezTo>
                    <a:cubicBezTo>
                      <a:pt x="3677" y="57"/>
                      <a:pt x="3448" y="54"/>
                      <a:pt x="3448" y="54"/>
                    </a:cubicBezTo>
                    <a:lnTo>
                      <a:pt x="2306" y="647"/>
                    </a:lnTo>
                    <a:cubicBezTo>
                      <a:pt x="1647" y="976"/>
                      <a:pt x="857" y="1393"/>
                      <a:pt x="264" y="1745"/>
                    </a:cubicBezTo>
                    <a:cubicBezTo>
                      <a:pt x="154" y="1811"/>
                      <a:pt x="0" y="1964"/>
                      <a:pt x="110" y="2074"/>
                    </a:cubicBezTo>
                    <a:cubicBezTo>
                      <a:pt x="154" y="2096"/>
                      <a:pt x="220" y="2118"/>
                      <a:pt x="286" y="2118"/>
                    </a:cubicBezTo>
                    <a:lnTo>
                      <a:pt x="4371" y="2118"/>
                    </a:lnTo>
                    <a:cubicBezTo>
                      <a:pt x="4393" y="1723"/>
                      <a:pt x="4568" y="1371"/>
                      <a:pt x="4876" y="1108"/>
                    </a:cubicBezTo>
                    <a:lnTo>
                      <a:pt x="5139" y="1876"/>
                    </a:lnTo>
                    <a:lnTo>
                      <a:pt x="5227" y="2118"/>
                    </a:lnTo>
                    <a:lnTo>
                      <a:pt x="6062" y="2118"/>
                    </a:lnTo>
                    <a:cubicBezTo>
                      <a:pt x="6084" y="1811"/>
                      <a:pt x="6084" y="1481"/>
                      <a:pt x="6062" y="1174"/>
                    </a:cubicBezTo>
                    <a:cubicBezTo>
                      <a:pt x="5974" y="778"/>
                      <a:pt x="5842" y="383"/>
                      <a:pt x="5666" y="32"/>
                    </a:cubicBezTo>
                    <a:cubicBezTo>
                      <a:pt x="5620" y="16"/>
                      <a:pt x="5573" y="1"/>
                      <a:pt x="5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7" name="Google Shape;1927;p65"/>
            <p:cNvSpPr/>
            <p:nvPr/>
          </p:nvSpPr>
          <p:spPr>
            <a:xfrm>
              <a:off x="7016388" y="1969453"/>
              <a:ext cx="507125" cy="650482"/>
            </a:xfrm>
            <a:custGeom>
              <a:avLst/>
              <a:gdLst/>
              <a:ahLst/>
              <a:cxnLst/>
              <a:rect l="l" t="t" r="r" b="b"/>
              <a:pathLst>
                <a:path w="10275" h="13178" extrusionOk="0">
                  <a:moveTo>
                    <a:pt x="10077" y="2673"/>
                  </a:moveTo>
                  <a:lnTo>
                    <a:pt x="10077" y="2673"/>
                  </a:lnTo>
                  <a:cubicBezTo>
                    <a:pt x="10079" y="2673"/>
                    <a:pt x="10101" y="2697"/>
                    <a:pt x="10129" y="2729"/>
                  </a:cubicBezTo>
                  <a:lnTo>
                    <a:pt x="10129" y="2729"/>
                  </a:lnTo>
                  <a:lnTo>
                    <a:pt x="10081" y="2680"/>
                  </a:lnTo>
                  <a:cubicBezTo>
                    <a:pt x="10077" y="2675"/>
                    <a:pt x="10076" y="2673"/>
                    <a:pt x="10077" y="2673"/>
                  </a:cubicBezTo>
                  <a:close/>
                  <a:moveTo>
                    <a:pt x="10195" y="2804"/>
                  </a:moveTo>
                  <a:lnTo>
                    <a:pt x="10195" y="2804"/>
                  </a:lnTo>
                  <a:cubicBezTo>
                    <a:pt x="10208" y="2821"/>
                    <a:pt x="10221" y="2839"/>
                    <a:pt x="10234" y="2856"/>
                  </a:cubicBezTo>
                  <a:cubicBezTo>
                    <a:pt x="10261" y="2887"/>
                    <a:pt x="10273" y="2899"/>
                    <a:pt x="10274" y="2899"/>
                  </a:cubicBezTo>
                  <a:cubicBezTo>
                    <a:pt x="10275" y="2899"/>
                    <a:pt x="10237" y="2854"/>
                    <a:pt x="10195" y="2804"/>
                  </a:cubicBezTo>
                  <a:close/>
                  <a:moveTo>
                    <a:pt x="7994" y="1"/>
                  </a:moveTo>
                  <a:cubicBezTo>
                    <a:pt x="7863" y="111"/>
                    <a:pt x="7753" y="242"/>
                    <a:pt x="7643" y="396"/>
                  </a:cubicBezTo>
                  <a:cubicBezTo>
                    <a:pt x="7555" y="506"/>
                    <a:pt x="7467" y="616"/>
                    <a:pt x="7401" y="726"/>
                  </a:cubicBezTo>
                  <a:cubicBezTo>
                    <a:pt x="7248" y="945"/>
                    <a:pt x="7138" y="1165"/>
                    <a:pt x="7028" y="1362"/>
                  </a:cubicBezTo>
                  <a:cubicBezTo>
                    <a:pt x="6809" y="1758"/>
                    <a:pt x="6611" y="2153"/>
                    <a:pt x="6413" y="2548"/>
                  </a:cubicBezTo>
                  <a:cubicBezTo>
                    <a:pt x="6040" y="3339"/>
                    <a:pt x="5710" y="4129"/>
                    <a:pt x="5403" y="4898"/>
                  </a:cubicBezTo>
                  <a:lnTo>
                    <a:pt x="4920" y="6062"/>
                  </a:lnTo>
                  <a:lnTo>
                    <a:pt x="4700" y="6633"/>
                  </a:lnTo>
                  <a:lnTo>
                    <a:pt x="4612" y="6875"/>
                  </a:lnTo>
                  <a:cubicBezTo>
                    <a:pt x="4503" y="7204"/>
                    <a:pt x="4393" y="7577"/>
                    <a:pt x="4239" y="7973"/>
                  </a:cubicBezTo>
                  <a:cubicBezTo>
                    <a:pt x="4173" y="8170"/>
                    <a:pt x="4085" y="8368"/>
                    <a:pt x="3998" y="8566"/>
                  </a:cubicBezTo>
                  <a:cubicBezTo>
                    <a:pt x="3976" y="8631"/>
                    <a:pt x="3932" y="8675"/>
                    <a:pt x="3910" y="8719"/>
                  </a:cubicBezTo>
                  <a:cubicBezTo>
                    <a:pt x="3910" y="8741"/>
                    <a:pt x="3888" y="8763"/>
                    <a:pt x="3866" y="8785"/>
                  </a:cubicBezTo>
                  <a:cubicBezTo>
                    <a:pt x="3844" y="8807"/>
                    <a:pt x="3822" y="8807"/>
                    <a:pt x="3800" y="8807"/>
                  </a:cubicBezTo>
                  <a:cubicBezTo>
                    <a:pt x="3734" y="8741"/>
                    <a:pt x="3690" y="8675"/>
                    <a:pt x="3646" y="8609"/>
                  </a:cubicBezTo>
                  <a:cubicBezTo>
                    <a:pt x="3470" y="8280"/>
                    <a:pt x="3295" y="7929"/>
                    <a:pt x="3163" y="7577"/>
                  </a:cubicBezTo>
                  <a:cubicBezTo>
                    <a:pt x="3075" y="7380"/>
                    <a:pt x="2987" y="7182"/>
                    <a:pt x="2921" y="6962"/>
                  </a:cubicBezTo>
                  <a:lnTo>
                    <a:pt x="2856" y="6809"/>
                  </a:lnTo>
                  <a:lnTo>
                    <a:pt x="2790" y="6611"/>
                  </a:lnTo>
                  <a:lnTo>
                    <a:pt x="2592" y="6018"/>
                  </a:lnTo>
                  <a:cubicBezTo>
                    <a:pt x="2329" y="5228"/>
                    <a:pt x="2065" y="4459"/>
                    <a:pt x="1823" y="3668"/>
                  </a:cubicBezTo>
                  <a:lnTo>
                    <a:pt x="1" y="4305"/>
                  </a:lnTo>
                  <a:cubicBezTo>
                    <a:pt x="198" y="5140"/>
                    <a:pt x="396" y="5952"/>
                    <a:pt x="594" y="6787"/>
                  </a:cubicBezTo>
                  <a:lnTo>
                    <a:pt x="747" y="7402"/>
                  </a:lnTo>
                  <a:lnTo>
                    <a:pt x="1011" y="8302"/>
                  </a:lnTo>
                  <a:cubicBezTo>
                    <a:pt x="1187" y="8961"/>
                    <a:pt x="1384" y="9598"/>
                    <a:pt x="1582" y="10235"/>
                  </a:cubicBezTo>
                  <a:cubicBezTo>
                    <a:pt x="1692" y="10542"/>
                    <a:pt x="1801" y="10849"/>
                    <a:pt x="1933" y="11135"/>
                  </a:cubicBezTo>
                  <a:cubicBezTo>
                    <a:pt x="2043" y="11399"/>
                    <a:pt x="2153" y="11662"/>
                    <a:pt x="2307" y="11926"/>
                  </a:cubicBezTo>
                  <a:cubicBezTo>
                    <a:pt x="2504" y="12299"/>
                    <a:pt x="2790" y="12606"/>
                    <a:pt x="3119" y="12870"/>
                  </a:cubicBezTo>
                  <a:cubicBezTo>
                    <a:pt x="3273" y="12980"/>
                    <a:pt x="3427" y="13068"/>
                    <a:pt x="3580" y="13155"/>
                  </a:cubicBezTo>
                  <a:cubicBezTo>
                    <a:pt x="3602" y="13177"/>
                    <a:pt x="3646" y="13177"/>
                    <a:pt x="3668" y="13177"/>
                  </a:cubicBezTo>
                  <a:lnTo>
                    <a:pt x="3756" y="13177"/>
                  </a:lnTo>
                  <a:cubicBezTo>
                    <a:pt x="3800" y="13155"/>
                    <a:pt x="3844" y="13133"/>
                    <a:pt x="3888" y="13111"/>
                  </a:cubicBezTo>
                  <a:lnTo>
                    <a:pt x="4107" y="13024"/>
                  </a:lnTo>
                  <a:cubicBezTo>
                    <a:pt x="4261" y="12958"/>
                    <a:pt x="4393" y="12892"/>
                    <a:pt x="4547" y="12804"/>
                  </a:cubicBezTo>
                  <a:cubicBezTo>
                    <a:pt x="4700" y="12672"/>
                    <a:pt x="4876" y="12540"/>
                    <a:pt x="5008" y="12387"/>
                  </a:cubicBezTo>
                  <a:cubicBezTo>
                    <a:pt x="5183" y="12189"/>
                    <a:pt x="5359" y="11991"/>
                    <a:pt x="5491" y="11772"/>
                  </a:cubicBezTo>
                  <a:cubicBezTo>
                    <a:pt x="5645" y="11508"/>
                    <a:pt x="5798" y="11223"/>
                    <a:pt x="5952" y="10915"/>
                  </a:cubicBezTo>
                  <a:cubicBezTo>
                    <a:pt x="6259" y="10322"/>
                    <a:pt x="6567" y="9664"/>
                    <a:pt x="6852" y="9027"/>
                  </a:cubicBezTo>
                  <a:lnTo>
                    <a:pt x="7314" y="8039"/>
                  </a:lnTo>
                  <a:lnTo>
                    <a:pt x="7599" y="7489"/>
                  </a:lnTo>
                  <a:lnTo>
                    <a:pt x="8148" y="6391"/>
                  </a:lnTo>
                  <a:cubicBezTo>
                    <a:pt x="8499" y="5689"/>
                    <a:pt x="8873" y="4964"/>
                    <a:pt x="9246" y="4305"/>
                  </a:cubicBezTo>
                  <a:cubicBezTo>
                    <a:pt x="9444" y="3976"/>
                    <a:pt x="9641" y="3646"/>
                    <a:pt x="9817" y="3383"/>
                  </a:cubicBezTo>
                  <a:cubicBezTo>
                    <a:pt x="9927" y="3229"/>
                    <a:pt x="10015" y="3097"/>
                    <a:pt x="10103" y="2988"/>
                  </a:cubicBezTo>
                  <a:cubicBezTo>
                    <a:pt x="10147" y="2944"/>
                    <a:pt x="10169" y="2900"/>
                    <a:pt x="10212" y="2878"/>
                  </a:cubicBezTo>
                  <a:lnTo>
                    <a:pt x="10234" y="2856"/>
                  </a:lnTo>
                  <a:lnTo>
                    <a:pt x="10212" y="2834"/>
                  </a:lnTo>
                  <a:lnTo>
                    <a:pt x="10160" y="2764"/>
                  </a:lnTo>
                  <a:lnTo>
                    <a:pt x="10160" y="2764"/>
                  </a:lnTo>
                  <a:cubicBezTo>
                    <a:pt x="10172" y="2778"/>
                    <a:pt x="10183" y="2791"/>
                    <a:pt x="10195" y="2804"/>
                  </a:cubicBezTo>
                  <a:lnTo>
                    <a:pt x="10195" y="2804"/>
                  </a:lnTo>
                  <a:cubicBezTo>
                    <a:pt x="9461" y="1856"/>
                    <a:pt x="8728" y="928"/>
                    <a:pt x="7994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5"/>
            <p:cNvSpPr/>
            <p:nvPr/>
          </p:nvSpPr>
          <p:spPr>
            <a:xfrm>
              <a:off x="7306886" y="1953214"/>
              <a:ext cx="217903" cy="272128"/>
            </a:xfrm>
            <a:custGeom>
              <a:avLst/>
              <a:gdLst/>
              <a:ahLst/>
              <a:cxnLst/>
              <a:rect l="l" t="t" r="r" b="b"/>
              <a:pathLst>
                <a:path w="4415" h="5513" extrusionOk="0">
                  <a:moveTo>
                    <a:pt x="4302" y="3118"/>
                  </a:moveTo>
                  <a:cubicBezTo>
                    <a:pt x="4329" y="3149"/>
                    <a:pt x="4356" y="3181"/>
                    <a:pt x="4383" y="3216"/>
                  </a:cubicBezTo>
                  <a:lnTo>
                    <a:pt x="4383" y="3216"/>
                  </a:lnTo>
                  <a:lnTo>
                    <a:pt x="4392" y="3207"/>
                  </a:lnTo>
                  <a:lnTo>
                    <a:pt x="4392" y="3229"/>
                  </a:lnTo>
                  <a:cubicBezTo>
                    <a:pt x="4389" y="3224"/>
                    <a:pt x="4386" y="3220"/>
                    <a:pt x="4383" y="3216"/>
                  </a:cubicBezTo>
                  <a:lnTo>
                    <a:pt x="4383" y="3216"/>
                  </a:lnTo>
                  <a:lnTo>
                    <a:pt x="4370" y="3229"/>
                  </a:lnTo>
                  <a:lnTo>
                    <a:pt x="4302" y="3118"/>
                  </a:lnTo>
                  <a:close/>
                  <a:moveTo>
                    <a:pt x="2394" y="0"/>
                  </a:moveTo>
                  <a:cubicBezTo>
                    <a:pt x="2350" y="22"/>
                    <a:pt x="2284" y="66"/>
                    <a:pt x="2240" y="88"/>
                  </a:cubicBezTo>
                  <a:cubicBezTo>
                    <a:pt x="2196" y="132"/>
                    <a:pt x="2130" y="176"/>
                    <a:pt x="2086" y="220"/>
                  </a:cubicBezTo>
                  <a:cubicBezTo>
                    <a:pt x="2043" y="286"/>
                    <a:pt x="1977" y="330"/>
                    <a:pt x="1933" y="374"/>
                  </a:cubicBezTo>
                  <a:cubicBezTo>
                    <a:pt x="1911" y="418"/>
                    <a:pt x="1845" y="462"/>
                    <a:pt x="1823" y="506"/>
                  </a:cubicBezTo>
                  <a:cubicBezTo>
                    <a:pt x="1669" y="659"/>
                    <a:pt x="1559" y="813"/>
                    <a:pt x="1428" y="989"/>
                  </a:cubicBezTo>
                  <a:cubicBezTo>
                    <a:pt x="1230" y="1274"/>
                    <a:pt x="1054" y="1560"/>
                    <a:pt x="879" y="1823"/>
                  </a:cubicBezTo>
                  <a:cubicBezTo>
                    <a:pt x="571" y="2372"/>
                    <a:pt x="286" y="2899"/>
                    <a:pt x="0" y="3426"/>
                  </a:cubicBezTo>
                  <a:cubicBezTo>
                    <a:pt x="1098" y="4129"/>
                    <a:pt x="2196" y="4832"/>
                    <a:pt x="3294" y="5513"/>
                  </a:cubicBezTo>
                  <a:cubicBezTo>
                    <a:pt x="3536" y="5008"/>
                    <a:pt x="3777" y="4502"/>
                    <a:pt x="3997" y="4041"/>
                  </a:cubicBezTo>
                  <a:cubicBezTo>
                    <a:pt x="4107" y="3822"/>
                    <a:pt x="4217" y="3602"/>
                    <a:pt x="4304" y="3448"/>
                  </a:cubicBezTo>
                  <a:cubicBezTo>
                    <a:pt x="4348" y="3382"/>
                    <a:pt x="4392" y="3317"/>
                    <a:pt x="4414" y="3251"/>
                  </a:cubicBezTo>
                  <a:lnTo>
                    <a:pt x="4414" y="3229"/>
                  </a:lnTo>
                  <a:lnTo>
                    <a:pt x="4278" y="3079"/>
                  </a:lnTo>
                  <a:lnTo>
                    <a:pt x="4302" y="3118"/>
                  </a:lnTo>
                  <a:lnTo>
                    <a:pt x="4302" y="3118"/>
                  </a:lnTo>
                  <a:cubicBezTo>
                    <a:pt x="4266" y="3076"/>
                    <a:pt x="4230" y="3035"/>
                    <a:pt x="4195" y="2987"/>
                  </a:cubicBezTo>
                  <a:lnTo>
                    <a:pt x="4195" y="2987"/>
                  </a:lnTo>
                  <a:lnTo>
                    <a:pt x="4278" y="3079"/>
                  </a:lnTo>
                  <a:lnTo>
                    <a:pt x="3382" y="1626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5"/>
            <p:cNvSpPr/>
            <p:nvPr/>
          </p:nvSpPr>
          <p:spPr>
            <a:xfrm>
              <a:off x="7099845" y="2117781"/>
              <a:ext cx="72700" cy="146850"/>
            </a:xfrm>
            <a:custGeom>
              <a:avLst/>
              <a:gdLst/>
              <a:ahLst/>
              <a:cxnLst/>
              <a:rect l="l" t="t" r="r" b="b"/>
              <a:pathLst>
                <a:path w="1473" h="2975" extrusionOk="0">
                  <a:moveTo>
                    <a:pt x="1224" y="1"/>
                  </a:moveTo>
                  <a:cubicBezTo>
                    <a:pt x="1134" y="1"/>
                    <a:pt x="1043" y="62"/>
                    <a:pt x="1011" y="158"/>
                  </a:cubicBezTo>
                  <a:cubicBezTo>
                    <a:pt x="725" y="839"/>
                    <a:pt x="440" y="1542"/>
                    <a:pt x="110" y="2223"/>
                  </a:cubicBezTo>
                  <a:cubicBezTo>
                    <a:pt x="89" y="2244"/>
                    <a:pt x="89" y="2266"/>
                    <a:pt x="67" y="2288"/>
                  </a:cubicBezTo>
                  <a:cubicBezTo>
                    <a:pt x="1" y="2530"/>
                    <a:pt x="110" y="2815"/>
                    <a:pt x="330" y="2947"/>
                  </a:cubicBezTo>
                  <a:cubicBezTo>
                    <a:pt x="376" y="2966"/>
                    <a:pt x="425" y="2975"/>
                    <a:pt x="473" y="2975"/>
                  </a:cubicBezTo>
                  <a:cubicBezTo>
                    <a:pt x="651" y="2975"/>
                    <a:pt x="822" y="2852"/>
                    <a:pt x="857" y="2662"/>
                  </a:cubicBezTo>
                  <a:cubicBezTo>
                    <a:pt x="1077" y="1915"/>
                    <a:pt x="1274" y="1146"/>
                    <a:pt x="1450" y="356"/>
                  </a:cubicBezTo>
                  <a:cubicBezTo>
                    <a:pt x="1472" y="246"/>
                    <a:pt x="1428" y="114"/>
                    <a:pt x="1318" y="26"/>
                  </a:cubicBezTo>
                  <a:cubicBezTo>
                    <a:pt x="1289" y="9"/>
                    <a:pt x="1256" y="1"/>
                    <a:pt x="1224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5"/>
            <p:cNvSpPr/>
            <p:nvPr/>
          </p:nvSpPr>
          <p:spPr>
            <a:xfrm>
              <a:off x="7066235" y="2009435"/>
              <a:ext cx="80252" cy="254161"/>
            </a:xfrm>
            <a:custGeom>
              <a:avLst/>
              <a:gdLst/>
              <a:ahLst/>
              <a:cxnLst/>
              <a:rect l="l" t="t" r="r" b="b"/>
              <a:pathLst>
                <a:path w="1626" h="5149" extrusionOk="0">
                  <a:moveTo>
                    <a:pt x="239" y="0"/>
                  </a:moveTo>
                  <a:cubicBezTo>
                    <a:pt x="226" y="0"/>
                    <a:pt x="212" y="1"/>
                    <a:pt x="199" y="3"/>
                  </a:cubicBezTo>
                  <a:cubicBezTo>
                    <a:pt x="67" y="47"/>
                    <a:pt x="1" y="179"/>
                    <a:pt x="23" y="311"/>
                  </a:cubicBezTo>
                  <a:cubicBezTo>
                    <a:pt x="286" y="1782"/>
                    <a:pt x="506" y="3254"/>
                    <a:pt x="748" y="4703"/>
                  </a:cubicBezTo>
                  <a:cubicBezTo>
                    <a:pt x="748" y="4725"/>
                    <a:pt x="748" y="4747"/>
                    <a:pt x="770" y="4769"/>
                  </a:cubicBezTo>
                  <a:cubicBezTo>
                    <a:pt x="789" y="4985"/>
                    <a:pt x="985" y="5149"/>
                    <a:pt x="1200" y="5149"/>
                  </a:cubicBezTo>
                  <a:cubicBezTo>
                    <a:pt x="1224" y="5149"/>
                    <a:pt x="1250" y="5147"/>
                    <a:pt x="1275" y="5142"/>
                  </a:cubicBezTo>
                  <a:cubicBezTo>
                    <a:pt x="1516" y="5032"/>
                    <a:pt x="1626" y="4769"/>
                    <a:pt x="1560" y="4527"/>
                  </a:cubicBezTo>
                  <a:cubicBezTo>
                    <a:pt x="1209" y="3078"/>
                    <a:pt x="857" y="1629"/>
                    <a:pt x="484" y="201"/>
                  </a:cubicBezTo>
                  <a:cubicBezTo>
                    <a:pt x="464" y="83"/>
                    <a:pt x="356" y="0"/>
                    <a:pt x="239" y="0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5"/>
            <p:cNvSpPr/>
            <p:nvPr/>
          </p:nvSpPr>
          <p:spPr>
            <a:xfrm>
              <a:off x="7026160" y="2005782"/>
              <a:ext cx="91110" cy="248484"/>
            </a:xfrm>
            <a:custGeom>
              <a:avLst/>
              <a:gdLst/>
              <a:ahLst/>
              <a:cxnLst/>
              <a:rect l="l" t="t" r="r" b="b"/>
              <a:pathLst>
                <a:path w="1846" h="5034" extrusionOk="0">
                  <a:moveTo>
                    <a:pt x="266" y="0"/>
                  </a:moveTo>
                  <a:cubicBezTo>
                    <a:pt x="244" y="0"/>
                    <a:pt x="221" y="4"/>
                    <a:pt x="198" y="12"/>
                  </a:cubicBezTo>
                  <a:cubicBezTo>
                    <a:pt x="66" y="55"/>
                    <a:pt x="0" y="209"/>
                    <a:pt x="44" y="341"/>
                  </a:cubicBezTo>
                  <a:cubicBezTo>
                    <a:pt x="374" y="1768"/>
                    <a:pt x="681" y="3196"/>
                    <a:pt x="967" y="4623"/>
                  </a:cubicBezTo>
                  <a:cubicBezTo>
                    <a:pt x="967" y="4645"/>
                    <a:pt x="989" y="4667"/>
                    <a:pt x="989" y="4667"/>
                  </a:cubicBezTo>
                  <a:cubicBezTo>
                    <a:pt x="1026" y="4890"/>
                    <a:pt x="1203" y="5034"/>
                    <a:pt x="1403" y="5034"/>
                  </a:cubicBezTo>
                  <a:cubicBezTo>
                    <a:pt x="1440" y="5034"/>
                    <a:pt x="1478" y="5029"/>
                    <a:pt x="1516" y="5019"/>
                  </a:cubicBezTo>
                  <a:cubicBezTo>
                    <a:pt x="1735" y="4887"/>
                    <a:pt x="1845" y="4623"/>
                    <a:pt x="1757" y="4382"/>
                  </a:cubicBezTo>
                  <a:cubicBezTo>
                    <a:pt x="1340" y="2976"/>
                    <a:pt x="923" y="1571"/>
                    <a:pt x="462" y="187"/>
                  </a:cubicBezTo>
                  <a:cubicBezTo>
                    <a:pt x="443" y="79"/>
                    <a:pt x="366" y="0"/>
                    <a:pt x="266" y="0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5"/>
            <p:cNvSpPr/>
            <p:nvPr/>
          </p:nvSpPr>
          <p:spPr>
            <a:xfrm>
              <a:off x="7026308" y="2211812"/>
              <a:ext cx="120822" cy="89591"/>
            </a:xfrm>
            <a:custGeom>
              <a:avLst/>
              <a:gdLst/>
              <a:ahLst/>
              <a:cxnLst/>
              <a:rect l="l" t="t" r="r" b="b"/>
              <a:pathLst>
                <a:path w="2448" h="1815" extrusionOk="0">
                  <a:moveTo>
                    <a:pt x="287" y="1"/>
                  </a:moveTo>
                  <a:cubicBezTo>
                    <a:pt x="141" y="1"/>
                    <a:pt x="1" y="155"/>
                    <a:pt x="41" y="383"/>
                  </a:cubicBezTo>
                  <a:cubicBezTo>
                    <a:pt x="42" y="390"/>
                    <a:pt x="44" y="397"/>
                    <a:pt x="45" y="404"/>
                  </a:cubicBezTo>
                  <a:lnTo>
                    <a:pt x="45" y="404"/>
                  </a:lnTo>
                  <a:lnTo>
                    <a:pt x="41" y="405"/>
                  </a:lnTo>
                  <a:cubicBezTo>
                    <a:pt x="44" y="413"/>
                    <a:pt x="46" y="420"/>
                    <a:pt x="49" y="427"/>
                  </a:cubicBezTo>
                  <a:lnTo>
                    <a:pt x="49" y="427"/>
                  </a:lnTo>
                  <a:cubicBezTo>
                    <a:pt x="162" y="1049"/>
                    <a:pt x="406" y="1660"/>
                    <a:pt x="964" y="1789"/>
                  </a:cubicBezTo>
                  <a:cubicBezTo>
                    <a:pt x="1030" y="1806"/>
                    <a:pt x="1096" y="1814"/>
                    <a:pt x="1160" y="1814"/>
                  </a:cubicBezTo>
                  <a:cubicBezTo>
                    <a:pt x="1303" y="1814"/>
                    <a:pt x="1440" y="1774"/>
                    <a:pt x="1564" y="1702"/>
                  </a:cubicBezTo>
                  <a:lnTo>
                    <a:pt x="1564" y="1702"/>
                  </a:lnTo>
                  <a:cubicBezTo>
                    <a:pt x="2118" y="1496"/>
                    <a:pt x="2447" y="907"/>
                    <a:pt x="2325" y="318"/>
                  </a:cubicBezTo>
                  <a:cubicBezTo>
                    <a:pt x="2312" y="222"/>
                    <a:pt x="2255" y="169"/>
                    <a:pt x="2199" y="169"/>
                  </a:cubicBezTo>
                  <a:cubicBezTo>
                    <a:pt x="2165" y="169"/>
                    <a:pt x="2130" y="188"/>
                    <a:pt x="2106" y="230"/>
                  </a:cubicBezTo>
                  <a:cubicBezTo>
                    <a:pt x="2042" y="332"/>
                    <a:pt x="1991" y="440"/>
                    <a:pt x="1941" y="544"/>
                  </a:cubicBezTo>
                  <a:lnTo>
                    <a:pt x="1941" y="544"/>
                  </a:lnTo>
                  <a:cubicBezTo>
                    <a:pt x="1914" y="530"/>
                    <a:pt x="1884" y="522"/>
                    <a:pt x="1853" y="522"/>
                  </a:cubicBezTo>
                  <a:cubicBezTo>
                    <a:pt x="1828" y="522"/>
                    <a:pt x="1802" y="527"/>
                    <a:pt x="1776" y="537"/>
                  </a:cubicBezTo>
                  <a:cubicBezTo>
                    <a:pt x="1731" y="566"/>
                    <a:pt x="1682" y="588"/>
                    <a:pt x="1632" y="605"/>
                  </a:cubicBezTo>
                  <a:lnTo>
                    <a:pt x="1632" y="605"/>
                  </a:lnTo>
                  <a:cubicBezTo>
                    <a:pt x="1542" y="516"/>
                    <a:pt x="1445" y="476"/>
                    <a:pt x="1349" y="476"/>
                  </a:cubicBezTo>
                  <a:cubicBezTo>
                    <a:pt x="1311" y="476"/>
                    <a:pt x="1274" y="482"/>
                    <a:pt x="1237" y="494"/>
                  </a:cubicBezTo>
                  <a:lnTo>
                    <a:pt x="1237" y="494"/>
                  </a:lnTo>
                  <a:cubicBezTo>
                    <a:pt x="1175" y="427"/>
                    <a:pt x="1089" y="383"/>
                    <a:pt x="986" y="383"/>
                  </a:cubicBezTo>
                  <a:cubicBezTo>
                    <a:pt x="897" y="383"/>
                    <a:pt x="825" y="425"/>
                    <a:pt x="773" y="491"/>
                  </a:cubicBezTo>
                  <a:lnTo>
                    <a:pt x="773" y="491"/>
                  </a:lnTo>
                  <a:cubicBezTo>
                    <a:pt x="756" y="497"/>
                    <a:pt x="739" y="505"/>
                    <a:pt x="722" y="515"/>
                  </a:cubicBezTo>
                  <a:lnTo>
                    <a:pt x="700" y="537"/>
                  </a:lnTo>
                  <a:cubicBezTo>
                    <a:pt x="685" y="548"/>
                    <a:pt x="672" y="560"/>
                    <a:pt x="660" y="573"/>
                  </a:cubicBezTo>
                  <a:lnTo>
                    <a:pt x="660" y="573"/>
                  </a:lnTo>
                  <a:cubicBezTo>
                    <a:pt x="607" y="455"/>
                    <a:pt x="563" y="329"/>
                    <a:pt x="524" y="208"/>
                  </a:cubicBezTo>
                  <a:cubicBezTo>
                    <a:pt x="473" y="63"/>
                    <a:pt x="379" y="1"/>
                    <a:pt x="287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5"/>
            <p:cNvSpPr/>
            <p:nvPr/>
          </p:nvSpPr>
          <p:spPr>
            <a:xfrm>
              <a:off x="7858565" y="2006325"/>
              <a:ext cx="316515" cy="862932"/>
            </a:xfrm>
            <a:custGeom>
              <a:avLst/>
              <a:gdLst/>
              <a:ahLst/>
              <a:cxnLst/>
              <a:rect l="l" t="t" r="r" b="b"/>
              <a:pathLst>
                <a:path w="6413" h="17482" extrusionOk="0">
                  <a:moveTo>
                    <a:pt x="3009" y="1"/>
                  </a:moveTo>
                  <a:lnTo>
                    <a:pt x="1911" y="1362"/>
                  </a:lnTo>
                  <a:lnTo>
                    <a:pt x="791" y="2790"/>
                  </a:lnTo>
                  <a:cubicBezTo>
                    <a:pt x="988" y="2943"/>
                    <a:pt x="1142" y="3119"/>
                    <a:pt x="1274" y="3317"/>
                  </a:cubicBezTo>
                  <a:cubicBezTo>
                    <a:pt x="1472" y="3580"/>
                    <a:pt x="1647" y="3844"/>
                    <a:pt x="1779" y="4129"/>
                  </a:cubicBezTo>
                  <a:cubicBezTo>
                    <a:pt x="2108" y="4744"/>
                    <a:pt x="2416" y="5403"/>
                    <a:pt x="2657" y="6062"/>
                  </a:cubicBezTo>
                  <a:cubicBezTo>
                    <a:pt x="2899" y="6764"/>
                    <a:pt x="3141" y="7467"/>
                    <a:pt x="3338" y="8192"/>
                  </a:cubicBezTo>
                  <a:cubicBezTo>
                    <a:pt x="3426" y="8543"/>
                    <a:pt x="3536" y="8917"/>
                    <a:pt x="3624" y="9268"/>
                  </a:cubicBezTo>
                  <a:cubicBezTo>
                    <a:pt x="3668" y="9444"/>
                    <a:pt x="3712" y="9641"/>
                    <a:pt x="3733" y="9795"/>
                  </a:cubicBezTo>
                  <a:cubicBezTo>
                    <a:pt x="3755" y="9905"/>
                    <a:pt x="3777" y="9993"/>
                    <a:pt x="3799" y="10081"/>
                  </a:cubicBezTo>
                  <a:cubicBezTo>
                    <a:pt x="3799" y="10102"/>
                    <a:pt x="3799" y="10146"/>
                    <a:pt x="3799" y="10190"/>
                  </a:cubicBezTo>
                  <a:cubicBezTo>
                    <a:pt x="3799" y="10234"/>
                    <a:pt x="3777" y="10256"/>
                    <a:pt x="3777" y="10300"/>
                  </a:cubicBezTo>
                  <a:cubicBezTo>
                    <a:pt x="3733" y="10366"/>
                    <a:pt x="3712" y="10454"/>
                    <a:pt x="3668" y="10520"/>
                  </a:cubicBezTo>
                  <a:cubicBezTo>
                    <a:pt x="3646" y="10564"/>
                    <a:pt x="3624" y="10608"/>
                    <a:pt x="3602" y="10652"/>
                  </a:cubicBezTo>
                  <a:lnTo>
                    <a:pt x="3492" y="10849"/>
                  </a:lnTo>
                  <a:lnTo>
                    <a:pt x="3250" y="11266"/>
                  </a:lnTo>
                  <a:cubicBezTo>
                    <a:pt x="2899" y="11815"/>
                    <a:pt x="2548" y="12364"/>
                    <a:pt x="2196" y="12913"/>
                  </a:cubicBezTo>
                  <a:cubicBezTo>
                    <a:pt x="1472" y="14012"/>
                    <a:pt x="747" y="15110"/>
                    <a:pt x="0" y="16208"/>
                  </a:cubicBezTo>
                  <a:lnTo>
                    <a:pt x="1472" y="17481"/>
                  </a:lnTo>
                  <a:cubicBezTo>
                    <a:pt x="2306" y="16449"/>
                    <a:pt x="3163" y="15439"/>
                    <a:pt x="3975" y="14385"/>
                  </a:cubicBezTo>
                  <a:cubicBezTo>
                    <a:pt x="4392" y="13880"/>
                    <a:pt x="4810" y="13353"/>
                    <a:pt x="5227" y="12804"/>
                  </a:cubicBezTo>
                  <a:cubicBezTo>
                    <a:pt x="5315" y="12650"/>
                    <a:pt x="5424" y="12518"/>
                    <a:pt x="5534" y="12386"/>
                  </a:cubicBezTo>
                  <a:lnTo>
                    <a:pt x="5688" y="12167"/>
                  </a:lnTo>
                  <a:lnTo>
                    <a:pt x="5776" y="12013"/>
                  </a:lnTo>
                  <a:lnTo>
                    <a:pt x="5886" y="11837"/>
                  </a:lnTo>
                  <a:cubicBezTo>
                    <a:pt x="5952" y="11728"/>
                    <a:pt x="6039" y="11618"/>
                    <a:pt x="6105" y="11486"/>
                  </a:cubicBezTo>
                  <a:lnTo>
                    <a:pt x="6193" y="11310"/>
                  </a:lnTo>
                  <a:lnTo>
                    <a:pt x="6281" y="11113"/>
                  </a:lnTo>
                  <a:cubicBezTo>
                    <a:pt x="6303" y="11091"/>
                    <a:pt x="6325" y="11069"/>
                    <a:pt x="6325" y="11025"/>
                  </a:cubicBezTo>
                  <a:lnTo>
                    <a:pt x="6347" y="10937"/>
                  </a:lnTo>
                  <a:cubicBezTo>
                    <a:pt x="6369" y="10871"/>
                    <a:pt x="6391" y="10805"/>
                    <a:pt x="6391" y="10717"/>
                  </a:cubicBezTo>
                  <a:lnTo>
                    <a:pt x="6391" y="10673"/>
                  </a:lnTo>
                  <a:lnTo>
                    <a:pt x="6413" y="10673"/>
                  </a:lnTo>
                  <a:lnTo>
                    <a:pt x="6413" y="10630"/>
                  </a:lnTo>
                  <a:lnTo>
                    <a:pt x="6413" y="10542"/>
                  </a:lnTo>
                  <a:lnTo>
                    <a:pt x="6413" y="10344"/>
                  </a:lnTo>
                  <a:cubicBezTo>
                    <a:pt x="6391" y="9993"/>
                    <a:pt x="6369" y="9663"/>
                    <a:pt x="6325" y="9356"/>
                  </a:cubicBezTo>
                  <a:lnTo>
                    <a:pt x="6281" y="9026"/>
                  </a:lnTo>
                  <a:lnTo>
                    <a:pt x="6237" y="8697"/>
                  </a:lnTo>
                  <a:cubicBezTo>
                    <a:pt x="6171" y="8302"/>
                    <a:pt x="6105" y="7884"/>
                    <a:pt x="6017" y="7467"/>
                  </a:cubicBezTo>
                  <a:cubicBezTo>
                    <a:pt x="5886" y="6655"/>
                    <a:pt x="5688" y="5864"/>
                    <a:pt x="5468" y="5030"/>
                  </a:cubicBezTo>
                  <a:cubicBezTo>
                    <a:pt x="5249" y="4195"/>
                    <a:pt x="4985" y="3361"/>
                    <a:pt x="4656" y="2570"/>
                  </a:cubicBezTo>
                  <a:cubicBezTo>
                    <a:pt x="4458" y="2131"/>
                    <a:pt x="4239" y="1713"/>
                    <a:pt x="3997" y="1296"/>
                  </a:cubicBezTo>
                  <a:cubicBezTo>
                    <a:pt x="3733" y="813"/>
                    <a:pt x="3404" y="374"/>
                    <a:pt x="3009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5"/>
            <p:cNvSpPr/>
            <p:nvPr/>
          </p:nvSpPr>
          <p:spPr>
            <a:xfrm>
              <a:off x="7890004" y="1993294"/>
              <a:ext cx="226541" cy="241821"/>
            </a:xfrm>
            <a:custGeom>
              <a:avLst/>
              <a:gdLst/>
              <a:ahLst/>
              <a:cxnLst/>
              <a:rect l="l" t="t" r="r" b="b"/>
              <a:pathLst>
                <a:path w="4590" h="4899" extrusionOk="0">
                  <a:moveTo>
                    <a:pt x="2152" y="1"/>
                  </a:moveTo>
                  <a:lnTo>
                    <a:pt x="1076" y="1560"/>
                  </a:lnTo>
                  <a:lnTo>
                    <a:pt x="0" y="3097"/>
                  </a:lnTo>
                  <a:cubicBezTo>
                    <a:pt x="220" y="3317"/>
                    <a:pt x="395" y="3537"/>
                    <a:pt x="527" y="3800"/>
                  </a:cubicBezTo>
                  <a:cubicBezTo>
                    <a:pt x="725" y="4152"/>
                    <a:pt x="900" y="4525"/>
                    <a:pt x="1054" y="4898"/>
                  </a:cubicBezTo>
                  <a:cubicBezTo>
                    <a:pt x="2218" y="4349"/>
                    <a:pt x="3404" y="3800"/>
                    <a:pt x="4590" y="3295"/>
                  </a:cubicBezTo>
                  <a:cubicBezTo>
                    <a:pt x="4326" y="2702"/>
                    <a:pt x="4041" y="2153"/>
                    <a:pt x="3689" y="1648"/>
                  </a:cubicBezTo>
                  <a:cubicBezTo>
                    <a:pt x="3294" y="1011"/>
                    <a:pt x="2767" y="462"/>
                    <a:pt x="2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5"/>
            <p:cNvSpPr/>
            <p:nvPr/>
          </p:nvSpPr>
          <p:spPr>
            <a:xfrm>
              <a:off x="7381657" y="1907704"/>
              <a:ext cx="666641" cy="791359"/>
            </a:xfrm>
            <a:custGeom>
              <a:avLst/>
              <a:gdLst/>
              <a:ahLst/>
              <a:cxnLst/>
              <a:rect l="l" t="t" r="r" b="b"/>
              <a:pathLst>
                <a:path w="13507" h="16032" extrusionOk="0">
                  <a:moveTo>
                    <a:pt x="6896" y="0"/>
                  </a:moveTo>
                  <a:lnTo>
                    <a:pt x="2262" y="461"/>
                  </a:lnTo>
                  <a:cubicBezTo>
                    <a:pt x="747" y="681"/>
                    <a:pt x="0" y="1340"/>
                    <a:pt x="154" y="3514"/>
                  </a:cubicBezTo>
                  <a:cubicBezTo>
                    <a:pt x="374" y="7555"/>
                    <a:pt x="659" y="11573"/>
                    <a:pt x="989" y="15592"/>
                  </a:cubicBezTo>
                  <a:lnTo>
                    <a:pt x="5886" y="15812"/>
                  </a:lnTo>
                  <a:lnTo>
                    <a:pt x="10805" y="16031"/>
                  </a:lnTo>
                  <a:cubicBezTo>
                    <a:pt x="11508" y="12166"/>
                    <a:pt x="12233" y="8301"/>
                    <a:pt x="13023" y="4458"/>
                  </a:cubicBezTo>
                  <a:cubicBezTo>
                    <a:pt x="13506" y="2394"/>
                    <a:pt x="12891" y="1647"/>
                    <a:pt x="11420" y="1208"/>
                  </a:cubicBezTo>
                  <a:lnTo>
                    <a:pt x="68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5"/>
            <p:cNvSpPr/>
            <p:nvPr/>
          </p:nvSpPr>
          <p:spPr>
            <a:xfrm>
              <a:off x="7356144" y="2677327"/>
              <a:ext cx="589697" cy="314381"/>
            </a:xfrm>
            <a:custGeom>
              <a:avLst/>
              <a:gdLst/>
              <a:ahLst/>
              <a:cxnLst/>
              <a:rect l="l" t="t" r="r" b="b"/>
              <a:pathLst>
                <a:path w="11948" h="6369" extrusionOk="0">
                  <a:moveTo>
                    <a:pt x="1275" y="0"/>
                  </a:moveTo>
                  <a:cubicBezTo>
                    <a:pt x="682" y="1735"/>
                    <a:pt x="45" y="3997"/>
                    <a:pt x="1" y="5974"/>
                  </a:cubicBezTo>
                  <a:lnTo>
                    <a:pt x="5930" y="6171"/>
                  </a:lnTo>
                  <a:lnTo>
                    <a:pt x="11882" y="6369"/>
                  </a:lnTo>
                  <a:cubicBezTo>
                    <a:pt x="11948" y="4458"/>
                    <a:pt x="11508" y="2174"/>
                    <a:pt x="11069" y="439"/>
                  </a:cubicBezTo>
                  <a:lnTo>
                    <a:pt x="6172" y="22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5"/>
            <p:cNvSpPr/>
            <p:nvPr/>
          </p:nvSpPr>
          <p:spPr>
            <a:xfrm>
              <a:off x="7622258" y="2682165"/>
              <a:ext cx="57499" cy="209341"/>
            </a:xfrm>
            <a:custGeom>
              <a:avLst/>
              <a:gdLst/>
              <a:ahLst/>
              <a:cxnLst/>
              <a:rect l="l" t="t" r="r" b="b"/>
              <a:pathLst>
                <a:path w="1165" h="4241" extrusionOk="0">
                  <a:moveTo>
                    <a:pt x="1021" y="1"/>
                  </a:moveTo>
                  <a:cubicBezTo>
                    <a:pt x="959" y="1"/>
                    <a:pt x="901" y="40"/>
                    <a:pt x="901" y="122"/>
                  </a:cubicBezTo>
                  <a:cubicBezTo>
                    <a:pt x="860" y="1355"/>
                    <a:pt x="819" y="2589"/>
                    <a:pt x="796" y="3822"/>
                  </a:cubicBezTo>
                  <a:lnTo>
                    <a:pt x="796" y="3822"/>
                  </a:lnTo>
                  <a:cubicBezTo>
                    <a:pt x="652" y="3701"/>
                    <a:pt x="514" y="3563"/>
                    <a:pt x="396" y="3416"/>
                  </a:cubicBezTo>
                  <a:cubicBezTo>
                    <a:pt x="198" y="3021"/>
                    <a:pt x="264" y="2494"/>
                    <a:pt x="286" y="2054"/>
                  </a:cubicBezTo>
                  <a:cubicBezTo>
                    <a:pt x="308" y="1440"/>
                    <a:pt x="374" y="803"/>
                    <a:pt x="418" y="166"/>
                  </a:cubicBezTo>
                  <a:cubicBezTo>
                    <a:pt x="429" y="89"/>
                    <a:pt x="358" y="51"/>
                    <a:pt x="286" y="51"/>
                  </a:cubicBezTo>
                  <a:cubicBezTo>
                    <a:pt x="215" y="51"/>
                    <a:pt x="143" y="89"/>
                    <a:pt x="154" y="166"/>
                  </a:cubicBezTo>
                  <a:cubicBezTo>
                    <a:pt x="45" y="1088"/>
                    <a:pt x="1" y="2011"/>
                    <a:pt x="1" y="2955"/>
                  </a:cubicBezTo>
                  <a:cubicBezTo>
                    <a:pt x="1" y="3592"/>
                    <a:pt x="396" y="3767"/>
                    <a:pt x="813" y="4185"/>
                  </a:cubicBezTo>
                  <a:cubicBezTo>
                    <a:pt x="844" y="4223"/>
                    <a:pt x="883" y="4240"/>
                    <a:pt x="921" y="4240"/>
                  </a:cubicBezTo>
                  <a:cubicBezTo>
                    <a:pt x="990" y="4240"/>
                    <a:pt x="1055" y="4182"/>
                    <a:pt x="1055" y="4097"/>
                  </a:cubicBezTo>
                  <a:cubicBezTo>
                    <a:pt x="1077" y="2779"/>
                    <a:pt x="1121" y="1461"/>
                    <a:pt x="1165" y="144"/>
                  </a:cubicBezTo>
                  <a:cubicBezTo>
                    <a:pt x="1165" y="51"/>
                    <a:pt x="1090" y="1"/>
                    <a:pt x="1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5"/>
            <p:cNvSpPr/>
            <p:nvPr/>
          </p:nvSpPr>
          <p:spPr>
            <a:xfrm>
              <a:off x="7368973" y="2726342"/>
              <a:ext cx="130347" cy="141864"/>
            </a:xfrm>
            <a:custGeom>
              <a:avLst/>
              <a:gdLst/>
              <a:ahLst/>
              <a:cxnLst/>
              <a:rect l="l" t="t" r="r" b="b"/>
              <a:pathLst>
                <a:path w="2641" h="2874" extrusionOk="0">
                  <a:moveTo>
                    <a:pt x="2491" y="0"/>
                  </a:moveTo>
                  <a:cubicBezTo>
                    <a:pt x="2427" y="0"/>
                    <a:pt x="2366" y="34"/>
                    <a:pt x="2366" y="105"/>
                  </a:cubicBezTo>
                  <a:cubicBezTo>
                    <a:pt x="2278" y="1335"/>
                    <a:pt x="1377" y="2367"/>
                    <a:pt x="170" y="2587"/>
                  </a:cubicBezTo>
                  <a:cubicBezTo>
                    <a:pt x="1" y="2629"/>
                    <a:pt x="55" y="2874"/>
                    <a:pt x="196" y="2874"/>
                  </a:cubicBezTo>
                  <a:cubicBezTo>
                    <a:pt x="201" y="2874"/>
                    <a:pt x="207" y="2873"/>
                    <a:pt x="214" y="2872"/>
                  </a:cubicBezTo>
                  <a:cubicBezTo>
                    <a:pt x="1509" y="2675"/>
                    <a:pt x="2497" y="1511"/>
                    <a:pt x="2629" y="127"/>
                  </a:cubicBezTo>
                  <a:cubicBezTo>
                    <a:pt x="2641" y="45"/>
                    <a:pt x="2565" y="0"/>
                    <a:pt x="2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5"/>
            <p:cNvSpPr/>
            <p:nvPr/>
          </p:nvSpPr>
          <p:spPr>
            <a:xfrm>
              <a:off x="7643384" y="2910357"/>
              <a:ext cx="305706" cy="1213051"/>
            </a:xfrm>
            <a:custGeom>
              <a:avLst/>
              <a:gdLst/>
              <a:ahLst/>
              <a:cxnLst/>
              <a:rect l="l" t="t" r="r" b="b"/>
              <a:pathLst>
                <a:path w="6194" h="24575" extrusionOk="0">
                  <a:moveTo>
                    <a:pt x="6040" y="1"/>
                  </a:moveTo>
                  <a:lnTo>
                    <a:pt x="1" y="462"/>
                  </a:lnTo>
                  <a:lnTo>
                    <a:pt x="374" y="3471"/>
                  </a:lnTo>
                  <a:lnTo>
                    <a:pt x="747" y="6457"/>
                  </a:lnTo>
                  <a:lnTo>
                    <a:pt x="1142" y="9444"/>
                  </a:lnTo>
                  <a:lnTo>
                    <a:pt x="1186" y="9642"/>
                  </a:lnTo>
                  <a:lnTo>
                    <a:pt x="1186" y="9729"/>
                  </a:lnTo>
                  <a:lnTo>
                    <a:pt x="1186" y="9773"/>
                  </a:lnTo>
                  <a:lnTo>
                    <a:pt x="1208" y="9839"/>
                  </a:lnTo>
                  <a:lnTo>
                    <a:pt x="1208" y="10608"/>
                  </a:lnTo>
                  <a:lnTo>
                    <a:pt x="1252" y="12123"/>
                  </a:lnTo>
                  <a:cubicBezTo>
                    <a:pt x="1340" y="16142"/>
                    <a:pt x="1450" y="20183"/>
                    <a:pt x="1604" y="24224"/>
                  </a:cubicBezTo>
                  <a:lnTo>
                    <a:pt x="1604" y="24553"/>
                  </a:lnTo>
                  <a:lnTo>
                    <a:pt x="4964" y="24575"/>
                  </a:lnTo>
                  <a:lnTo>
                    <a:pt x="4986" y="24246"/>
                  </a:lnTo>
                  <a:cubicBezTo>
                    <a:pt x="5271" y="20271"/>
                    <a:pt x="5600" y="16274"/>
                    <a:pt x="5952" y="12299"/>
                  </a:cubicBezTo>
                  <a:lnTo>
                    <a:pt x="6084" y="10806"/>
                  </a:lnTo>
                  <a:lnTo>
                    <a:pt x="6150" y="10059"/>
                  </a:lnTo>
                  <a:lnTo>
                    <a:pt x="6171" y="9729"/>
                  </a:lnTo>
                  <a:cubicBezTo>
                    <a:pt x="6193" y="9620"/>
                    <a:pt x="6171" y="9488"/>
                    <a:pt x="6171" y="9378"/>
                  </a:cubicBezTo>
                  <a:lnTo>
                    <a:pt x="6171" y="9158"/>
                  </a:lnTo>
                  <a:lnTo>
                    <a:pt x="6171" y="8983"/>
                  </a:lnTo>
                  <a:lnTo>
                    <a:pt x="6128" y="5974"/>
                  </a:lnTo>
                  <a:cubicBezTo>
                    <a:pt x="6084" y="3976"/>
                    <a:pt x="6062" y="1977"/>
                    <a:pt x="6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5"/>
            <p:cNvSpPr/>
            <p:nvPr/>
          </p:nvSpPr>
          <p:spPr>
            <a:xfrm>
              <a:off x="7442363" y="3977030"/>
              <a:ext cx="101919" cy="204898"/>
            </a:xfrm>
            <a:custGeom>
              <a:avLst/>
              <a:gdLst/>
              <a:ahLst/>
              <a:cxnLst/>
              <a:rect l="l" t="t" r="r" b="b"/>
              <a:pathLst>
                <a:path w="2065" h="4151" extrusionOk="0">
                  <a:moveTo>
                    <a:pt x="1999" y="0"/>
                  </a:moveTo>
                  <a:lnTo>
                    <a:pt x="0" y="44"/>
                  </a:lnTo>
                  <a:lnTo>
                    <a:pt x="88" y="4151"/>
                  </a:lnTo>
                  <a:lnTo>
                    <a:pt x="2065" y="4107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5"/>
            <p:cNvSpPr/>
            <p:nvPr/>
          </p:nvSpPr>
          <p:spPr>
            <a:xfrm>
              <a:off x="7272190" y="4157589"/>
              <a:ext cx="300277" cy="104547"/>
            </a:xfrm>
            <a:custGeom>
              <a:avLst/>
              <a:gdLst/>
              <a:ahLst/>
              <a:cxnLst/>
              <a:rect l="l" t="t" r="r" b="b"/>
              <a:pathLst>
                <a:path w="6084" h="2118" extrusionOk="0">
                  <a:moveTo>
                    <a:pt x="5527" y="1"/>
                  </a:moveTo>
                  <a:cubicBezTo>
                    <a:pt x="5507" y="1"/>
                    <a:pt x="5488" y="3"/>
                    <a:pt x="5469" y="10"/>
                  </a:cubicBezTo>
                  <a:cubicBezTo>
                    <a:pt x="5113" y="49"/>
                    <a:pt x="4457" y="57"/>
                    <a:pt x="3989" y="57"/>
                  </a:cubicBezTo>
                  <a:cubicBezTo>
                    <a:pt x="3677" y="57"/>
                    <a:pt x="3448" y="54"/>
                    <a:pt x="3448" y="54"/>
                  </a:cubicBezTo>
                  <a:lnTo>
                    <a:pt x="2306" y="647"/>
                  </a:lnTo>
                  <a:cubicBezTo>
                    <a:pt x="1647" y="976"/>
                    <a:pt x="857" y="1393"/>
                    <a:pt x="264" y="1745"/>
                  </a:cubicBezTo>
                  <a:cubicBezTo>
                    <a:pt x="154" y="1811"/>
                    <a:pt x="0" y="1964"/>
                    <a:pt x="110" y="2074"/>
                  </a:cubicBezTo>
                  <a:cubicBezTo>
                    <a:pt x="154" y="2096"/>
                    <a:pt x="220" y="2118"/>
                    <a:pt x="286" y="2118"/>
                  </a:cubicBezTo>
                  <a:lnTo>
                    <a:pt x="4371" y="2118"/>
                  </a:lnTo>
                  <a:cubicBezTo>
                    <a:pt x="4393" y="1723"/>
                    <a:pt x="4568" y="1371"/>
                    <a:pt x="4876" y="1108"/>
                  </a:cubicBezTo>
                  <a:lnTo>
                    <a:pt x="5139" y="1876"/>
                  </a:lnTo>
                  <a:lnTo>
                    <a:pt x="5227" y="2118"/>
                  </a:lnTo>
                  <a:lnTo>
                    <a:pt x="6062" y="2118"/>
                  </a:lnTo>
                  <a:cubicBezTo>
                    <a:pt x="6084" y="1811"/>
                    <a:pt x="6084" y="1481"/>
                    <a:pt x="6062" y="1174"/>
                  </a:cubicBezTo>
                  <a:cubicBezTo>
                    <a:pt x="5974" y="778"/>
                    <a:pt x="5842" y="383"/>
                    <a:pt x="5666" y="32"/>
                  </a:cubicBezTo>
                  <a:cubicBezTo>
                    <a:pt x="5620" y="16"/>
                    <a:pt x="5573" y="1"/>
                    <a:pt x="5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5"/>
            <p:cNvSpPr/>
            <p:nvPr/>
          </p:nvSpPr>
          <p:spPr>
            <a:xfrm>
              <a:off x="7343163" y="2900633"/>
              <a:ext cx="313307" cy="1226033"/>
            </a:xfrm>
            <a:custGeom>
              <a:avLst/>
              <a:gdLst/>
              <a:ahLst/>
              <a:cxnLst/>
              <a:rect l="l" t="t" r="r" b="b"/>
              <a:pathLst>
                <a:path w="6348" h="24838" extrusionOk="0">
                  <a:moveTo>
                    <a:pt x="330" y="0"/>
                  </a:moveTo>
                  <a:cubicBezTo>
                    <a:pt x="242" y="2065"/>
                    <a:pt x="154" y="4107"/>
                    <a:pt x="88" y="6149"/>
                  </a:cubicBezTo>
                  <a:lnTo>
                    <a:pt x="0" y="9202"/>
                  </a:lnTo>
                  <a:lnTo>
                    <a:pt x="0" y="9399"/>
                  </a:lnTo>
                  <a:lnTo>
                    <a:pt x="0" y="9663"/>
                  </a:lnTo>
                  <a:cubicBezTo>
                    <a:pt x="0" y="9751"/>
                    <a:pt x="0" y="9839"/>
                    <a:pt x="0" y="9926"/>
                  </a:cubicBezTo>
                  <a:lnTo>
                    <a:pt x="22" y="10190"/>
                  </a:lnTo>
                  <a:lnTo>
                    <a:pt x="66" y="10937"/>
                  </a:lnTo>
                  <a:lnTo>
                    <a:pt x="198" y="12474"/>
                  </a:lnTo>
                  <a:cubicBezTo>
                    <a:pt x="505" y="16537"/>
                    <a:pt x="813" y="20577"/>
                    <a:pt x="1142" y="24640"/>
                  </a:cubicBezTo>
                  <a:lnTo>
                    <a:pt x="1142" y="24838"/>
                  </a:lnTo>
                  <a:lnTo>
                    <a:pt x="4524" y="24750"/>
                  </a:lnTo>
                  <a:lnTo>
                    <a:pt x="4524" y="24552"/>
                  </a:lnTo>
                  <a:cubicBezTo>
                    <a:pt x="4634" y="20446"/>
                    <a:pt x="4788" y="16405"/>
                    <a:pt x="4920" y="12342"/>
                  </a:cubicBezTo>
                  <a:lnTo>
                    <a:pt x="4964" y="10805"/>
                  </a:lnTo>
                  <a:lnTo>
                    <a:pt x="5007" y="10036"/>
                  </a:lnTo>
                  <a:lnTo>
                    <a:pt x="5007" y="9970"/>
                  </a:lnTo>
                  <a:cubicBezTo>
                    <a:pt x="4985" y="9970"/>
                    <a:pt x="4985" y="9948"/>
                    <a:pt x="5007" y="9948"/>
                  </a:cubicBezTo>
                  <a:lnTo>
                    <a:pt x="5007" y="9905"/>
                  </a:lnTo>
                  <a:lnTo>
                    <a:pt x="5029" y="9707"/>
                  </a:lnTo>
                  <a:lnTo>
                    <a:pt x="5447" y="6698"/>
                  </a:lnTo>
                  <a:lnTo>
                    <a:pt x="5886" y="3668"/>
                  </a:lnTo>
                  <a:lnTo>
                    <a:pt x="6347" y="659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5"/>
            <p:cNvSpPr/>
            <p:nvPr/>
          </p:nvSpPr>
          <p:spPr>
            <a:xfrm>
              <a:off x="7376228" y="2046949"/>
              <a:ext cx="39682" cy="329387"/>
            </a:xfrm>
            <a:custGeom>
              <a:avLst/>
              <a:gdLst/>
              <a:ahLst/>
              <a:cxnLst/>
              <a:rect l="l" t="t" r="r" b="b"/>
              <a:pathLst>
                <a:path w="804" h="6673" extrusionOk="0">
                  <a:moveTo>
                    <a:pt x="498" y="1"/>
                  </a:moveTo>
                  <a:cubicBezTo>
                    <a:pt x="443" y="1"/>
                    <a:pt x="384" y="39"/>
                    <a:pt x="374" y="122"/>
                  </a:cubicBezTo>
                  <a:cubicBezTo>
                    <a:pt x="1" y="2230"/>
                    <a:pt x="374" y="4470"/>
                    <a:pt x="572" y="6578"/>
                  </a:cubicBezTo>
                  <a:cubicBezTo>
                    <a:pt x="572" y="6643"/>
                    <a:pt x="614" y="6672"/>
                    <a:pt x="661" y="6672"/>
                  </a:cubicBezTo>
                  <a:cubicBezTo>
                    <a:pt x="728" y="6672"/>
                    <a:pt x="804" y="6615"/>
                    <a:pt x="791" y="6512"/>
                  </a:cubicBezTo>
                  <a:cubicBezTo>
                    <a:pt x="616" y="4426"/>
                    <a:pt x="242" y="2230"/>
                    <a:pt x="594" y="144"/>
                  </a:cubicBezTo>
                  <a:cubicBezTo>
                    <a:pt x="617" y="50"/>
                    <a:pt x="560" y="1"/>
                    <a:pt x="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5"/>
            <p:cNvSpPr/>
            <p:nvPr/>
          </p:nvSpPr>
          <p:spPr>
            <a:xfrm>
              <a:off x="7958655" y="2124444"/>
              <a:ext cx="61546" cy="316257"/>
            </a:xfrm>
            <a:custGeom>
              <a:avLst/>
              <a:gdLst/>
              <a:ahLst/>
              <a:cxnLst/>
              <a:rect l="l" t="t" r="r" b="b"/>
              <a:pathLst>
                <a:path w="1247" h="6407" extrusionOk="0">
                  <a:moveTo>
                    <a:pt x="1105" y="1"/>
                  </a:moveTo>
                  <a:cubicBezTo>
                    <a:pt x="1047" y="1"/>
                    <a:pt x="993" y="29"/>
                    <a:pt x="1003" y="89"/>
                  </a:cubicBezTo>
                  <a:cubicBezTo>
                    <a:pt x="871" y="1121"/>
                    <a:pt x="717" y="2153"/>
                    <a:pt x="564" y="3186"/>
                  </a:cubicBezTo>
                  <a:cubicBezTo>
                    <a:pt x="410" y="4196"/>
                    <a:pt x="234" y="5228"/>
                    <a:pt x="15" y="6238"/>
                  </a:cubicBezTo>
                  <a:cubicBezTo>
                    <a:pt x="1" y="6335"/>
                    <a:pt x="83" y="6406"/>
                    <a:pt x="152" y="6406"/>
                  </a:cubicBezTo>
                  <a:cubicBezTo>
                    <a:pt x="191" y="6406"/>
                    <a:pt x="226" y="6382"/>
                    <a:pt x="234" y="6326"/>
                  </a:cubicBezTo>
                  <a:cubicBezTo>
                    <a:pt x="454" y="5294"/>
                    <a:pt x="629" y="4262"/>
                    <a:pt x="783" y="3229"/>
                  </a:cubicBezTo>
                  <a:cubicBezTo>
                    <a:pt x="959" y="2197"/>
                    <a:pt x="1113" y="1143"/>
                    <a:pt x="1222" y="111"/>
                  </a:cubicBezTo>
                  <a:cubicBezTo>
                    <a:pt x="1246" y="40"/>
                    <a:pt x="1173" y="1"/>
                    <a:pt x="1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5"/>
            <p:cNvSpPr/>
            <p:nvPr/>
          </p:nvSpPr>
          <p:spPr>
            <a:xfrm>
              <a:off x="7638545" y="1828530"/>
              <a:ext cx="182121" cy="139890"/>
            </a:xfrm>
            <a:custGeom>
              <a:avLst/>
              <a:gdLst/>
              <a:ahLst/>
              <a:cxnLst/>
              <a:rect l="l" t="t" r="r" b="b"/>
              <a:pathLst>
                <a:path w="3690" h="2834" extrusionOk="0">
                  <a:moveTo>
                    <a:pt x="483" y="1"/>
                  </a:moveTo>
                  <a:lnTo>
                    <a:pt x="0" y="2131"/>
                  </a:lnTo>
                  <a:lnTo>
                    <a:pt x="3228" y="2834"/>
                  </a:lnTo>
                  <a:lnTo>
                    <a:pt x="3690" y="704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5"/>
            <p:cNvSpPr/>
            <p:nvPr/>
          </p:nvSpPr>
          <p:spPr>
            <a:xfrm>
              <a:off x="7636373" y="1924832"/>
              <a:ext cx="164797" cy="52471"/>
            </a:xfrm>
            <a:custGeom>
              <a:avLst/>
              <a:gdLst/>
              <a:ahLst/>
              <a:cxnLst/>
              <a:rect l="l" t="t" r="r" b="b"/>
              <a:pathLst>
                <a:path w="3339" h="1063" extrusionOk="0">
                  <a:moveTo>
                    <a:pt x="662" y="1"/>
                  </a:moveTo>
                  <a:cubicBezTo>
                    <a:pt x="313" y="1"/>
                    <a:pt x="80" y="62"/>
                    <a:pt x="44" y="180"/>
                  </a:cubicBezTo>
                  <a:cubicBezTo>
                    <a:pt x="0" y="378"/>
                    <a:pt x="681" y="729"/>
                    <a:pt x="1581" y="927"/>
                  </a:cubicBezTo>
                  <a:cubicBezTo>
                    <a:pt x="1986" y="1018"/>
                    <a:pt x="2367" y="1062"/>
                    <a:pt x="2665" y="1062"/>
                  </a:cubicBezTo>
                  <a:cubicBezTo>
                    <a:pt x="3014" y="1062"/>
                    <a:pt x="3249" y="1001"/>
                    <a:pt x="3272" y="883"/>
                  </a:cubicBezTo>
                  <a:cubicBezTo>
                    <a:pt x="3338" y="685"/>
                    <a:pt x="2636" y="334"/>
                    <a:pt x="1757" y="136"/>
                  </a:cubicBezTo>
                  <a:cubicBezTo>
                    <a:pt x="1342" y="45"/>
                    <a:pt x="960" y="1"/>
                    <a:pt x="662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5"/>
            <p:cNvSpPr/>
            <p:nvPr/>
          </p:nvSpPr>
          <p:spPr>
            <a:xfrm>
              <a:off x="7560467" y="1420025"/>
              <a:ext cx="439064" cy="511777"/>
            </a:xfrm>
            <a:custGeom>
              <a:avLst/>
              <a:gdLst/>
              <a:ahLst/>
              <a:cxnLst/>
              <a:rect l="l" t="t" r="r" b="b"/>
              <a:pathLst>
                <a:path w="8896" h="10368" extrusionOk="0">
                  <a:moveTo>
                    <a:pt x="4818" y="1"/>
                  </a:moveTo>
                  <a:cubicBezTo>
                    <a:pt x="4134" y="1"/>
                    <a:pt x="3462" y="207"/>
                    <a:pt x="2878" y="591"/>
                  </a:cubicBezTo>
                  <a:cubicBezTo>
                    <a:pt x="2109" y="1074"/>
                    <a:pt x="1582" y="1820"/>
                    <a:pt x="1363" y="2699"/>
                  </a:cubicBezTo>
                  <a:cubicBezTo>
                    <a:pt x="1055" y="4039"/>
                    <a:pt x="704" y="5334"/>
                    <a:pt x="308" y="6652"/>
                  </a:cubicBezTo>
                  <a:cubicBezTo>
                    <a:pt x="1" y="7772"/>
                    <a:pt x="638" y="8936"/>
                    <a:pt x="1758" y="9287"/>
                  </a:cubicBezTo>
                  <a:lnTo>
                    <a:pt x="4810" y="10275"/>
                  </a:lnTo>
                  <a:cubicBezTo>
                    <a:pt x="5022" y="10338"/>
                    <a:pt x="5235" y="10368"/>
                    <a:pt x="5444" y="10368"/>
                  </a:cubicBezTo>
                  <a:cubicBezTo>
                    <a:pt x="6406" y="10368"/>
                    <a:pt x="7281" y="9734"/>
                    <a:pt x="7533" y="8760"/>
                  </a:cubicBezTo>
                  <a:cubicBezTo>
                    <a:pt x="7951" y="7333"/>
                    <a:pt x="8324" y="5883"/>
                    <a:pt x="8675" y="4434"/>
                  </a:cubicBezTo>
                  <a:cubicBezTo>
                    <a:pt x="8895" y="3511"/>
                    <a:pt x="8741" y="2523"/>
                    <a:pt x="8258" y="1689"/>
                  </a:cubicBezTo>
                  <a:cubicBezTo>
                    <a:pt x="7775" y="898"/>
                    <a:pt x="6963" y="349"/>
                    <a:pt x="6062" y="195"/>
                  </a:cubicBezTo>
                  <a:lnTo>
                    <a:pt x="5469" y="64"/>
                  </a:lnTo>
                  <a:cubicBezTo>
                    <a:pt x="5253" y="21"/>
                    <a:pt x="5035" y="1"/>
                    <a:pt x="4818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5"/>
            <p:cNvSpPr/>
            <p:nvPr/>
          </p:nvSpPr>
          <p:spPr>
            <a:xfrm>
              <a:off x="7908413" y="1723047"/>
              <a:ext cx="123586" cy="131597"/>
            </a:xfrm>
            <a:custGeom>
              <a:avLst/>
              <a:gdLst/>
              <a:ahLst/>
              <a:cxnLst/>
              <a:rect l="l" t="t" r="r" b="b"/>
              <a:pathLst>
                <a:path w="2504" h="2666" extrusionOk="0">
                  <a:moveTo>
                    <a:pt x="1304" y="1"/>
                  </a:moveTo>
                  <a:cubicBezTo>
                    <a:pt x="1075" y="1"/>
                    <a:pt x="839" y="59"/>
                    <a:pt x="637" y="183"/>
                  </a:cubicBezTo>
                  <a:cubicBezTo>
                    <a:pt x="352" y="381"/>
                    <a:pt x="154" y="667"/>
                    <a:pt x="66" y="996"/>
                  </a:cubicBezTo>
                  <a:lnTo>
                    <a:pt x="66" y="1018"/>
                  </a:lnTo>
                  <a:cubicBezTo>
                    <a:pt x="0" y="1172"/>
                    <a:pt x="0" y="1369"/>
                    <a:pt x="22" y="1523"/>
                  </a:cubicBezTo>
                  <a:cubicBezTo>
                    <a:pt x="22" y="1699"/>
                    <a:pt x="66" y="1852"/>
                    <a:pt x="154" y="2006"/>
                  </a:cubicBezTo>
                  <a:cubicBezTo>
                    <a:pt x="220" y="2160"/>
                    <a:pt x="330" y="2292"/>
                    <a:pt x="462" y="2380"/>
                  </a:cubicBezTo>
                  <a:cubicBezTo>
                    <a:pt x="571" y="2489"/>
                    <a:pt x="725" y="2577"/>
                    <a:pt x="879" y="2621"/>
                  </a:cubicBezTo>
                  <a:cubicBezTo>
                    <a:pt x="989" y="2650"/>
                    <a:pt x="1101" y="2665"/>
                    <a:pt x="1212" y="2665"/>
                  </a:cubicBezTo>
                  <a:cubicBezTo>
                    <a:pt x="1435" y="2665"/>
                    <a:pt x="1655" y="2606"/>
                    <a:pt x="1845" y="2489"/>
                  </a:cubicBezTo>
                  <a:cubicBezTo>
                    <a:pt x="2131" y="2292"/>
                    <a:pt x="2350" y="2006"/>
                    <a:pt x="2438" y="1677"/>
                  </a:cubicBezTo>
                  <a:lnTo>
                    <a:pt x="2438" y="1655"/>
                  </a:lnTo>
                  <a:cubicBezTo>
                    <a:pt x="2482" y="1479"/>
                    <a:pt x="2504" y="1303"/>
                    <a:pt x="2482" y="1128"/>
                  </a:cubicBezTo>
                  <a:cubicBezTo>
                    <a:pt x="2460" y="952"/>
                    <a:pt x="2416" y="776"/>
                    <a:pt x="2328" y="645"/>
                  </a:cubicBezTo>
                  <a:cubicBezTo>
                    <a:pt x="2262" y="491"/>
                    <a:pt x="2153" y="359"/>
                    <a:pt x="2021" y="271"/>
                  </a:cubicBezTo>
                  <a:cubicBezTo>
                    <a:pt x="1911" y="140"/>
                    <a:pt x="1757" y="74"/>
                    <a:pt x="1582" y="30"/>
                  </a:cubicBezTo>
                  <a:cubicBezTo>
                    <a:pt x="1492" y="11"/>
                    <a:pt x="1399" y="1"/>
                    <a:pt x="1304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5"/>
            <p:cNvSpPr/>
            <p:nvPr/>
          </p:nvSpPr>
          <p:spPr>
            <a:xfrm>
              <a:off x="7512791" y="1620378"/>
              <a:ext cx="125807" cy="119701"/>
            </a:xfrm>
            <a:custGeom>
              <a:avLst/>
              <a:gdLst/>
              <a:ahLst/>
              <a:cxnLst/>
              <a:rect l="l" t="t" r="r" b="b"/>
              <a:pathLst>
                <a:path w="2549" h="2425" extrusionOk="0">
                  <a:moveTo>
                    <a:pt x="1260" y="1"/>
                  </a:moveTo>
                  <a:cubicBezTo>
                    <a:pt x="1054" y="1"/>
                    <a:pt x="847" y="54"/>
                    <a:pt x="660" y="155"/>
                  </a:cubicBezTo>
                  <a:cubicBezTo>
                    <a:pt x="374" y="309"/>
                    <a:pt x="176" y="572"/>
                    <a:pt x="89" y="880"/>
                  </a:cubicBezTo>
                  <a:lnTo>
                    <a:pt x="89" y="902"/>
                  </a:lnTo>
                  <a:cubicBezTo>
                    <a:pt x="1" y="1209"/>
                    <a:pt x="45" y="1517"/>
                    <a:pt x="220" y="1802"/>
                  </a:cubicBezTo>
                  <a:cubicBezTo>
                    <a:pt x="286" y="1934"/>
                    <a:pt x="396" y="2066"/>
                    <a:pt x="528" y="2154"/>
                  </a:cubicBezTo>
                  <a:cubicBezTo>
                    <a:pt x="638" y="2263"/>
                    <a:pt x="791" y="2329"/>
                    <a:pt x="945" y="2373"/>
                  </a:cubicBezTo>
                  <a:cubicBezTo>
                    <a:pt x="1072" y="2407"/>
                    <a:pt x="1199" y="2425"/>
                    <a:pt x="1323" y="2425"/>
                  </a:cubicBezTo>
                  <a:cubicBezTo>
                    <a:pt x="1522" y="2425"/>
                    <a:pt x="1714" y="2380"/>
                    <a:pt x="1889" y="2285"/>
                  </a:cubicBezTo>
                  <a:cubicBezTo>
                    <a:pt x="2175" y="2132"/>
                    <a:pt x="2372" y="1868"/>
                    <a:pt x="2460" y="1561"/>
                  </a:cubicBezTo>
                  <a:lnTo>
                    <a:pt x="2460" y="1539"/>
                  </a:lnTo>
                  <a:cubicBezTo>
                    <a:pt x="2548" y="1209"/>
                    <a:pt x="2504" y="880"/>
                    <a:pt x="2350" y="616"/>
                  </a:cubicBezTo>
                  <a:cubicBezTo>
                    <a:pt x="2175" y="331"/>
                    <a:pt x="1889" y="133"/>
                    <a:pt x="1582" y="45"/>
                  </a:cubicBezTo>
                  <a:cubicBezTo>
                    <a:pt x="1476" y="15"/>
                    <a:pt x="1368" y="1"/>
                    <a:pt x="1260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5"/>
            <p:cNvSpPr/>
            <p:nvPr/>
          </p:nvSpPr>
          <p:spPr>
            <a:xfrm>
              <a:off x="7549856" y="1645157"/>
              <a:ext cx="52958" cy="63133"/>
            </a:xfrm>
            <a:custGeom>
              <a:avLst/>
              <a:gdLst/>
              <a:ahLst/>
              <a:cxnLst/>
              <a:rect l="l" t="t" r="r" b="b"/>
              <a:pathLst>
                <a:path w="1073" h="1279" extrusionOk="0">
                  <a:moveTo>
                    <a:pt x="504" y="1"/>
                  </a:moveTo>
                  <a:cubicBezTo>
                    <a:pt x="284" y="1"/>
                    <a:pt x="57" y="79"/>
                    <a:pt x="18" y="312"/>
                  </a:cubicBezTo>
                  <a:cubicBezTo>
                    <a:pt x="0" y="348"/>
                    <a:pt x="41" y="384"/>
                    <a:pt x="68" y="384"/>
                  </a:cubicBezTo>
                  <a:cubicBezTo>
                    <a:pt x="75" y="384"/>
                    <a:pt x="80" y="382"/>
                    <a:pt x="84" y="378"/>
                  </a:cubicBezTo>
                  <a:cubicBezTo>
                    <a:pt x="216" y="334"/>
                    <a:pt x="348" y="334"/>
                    <a:pt x="458" y="334"/>
                  </a:cubicBezTo>
                  <a:cubicBezTo>
                    <a:pt x="549" y="334"/>
                    <a:pt x="633" y="350"/>
                    <a:pt x="690" y="399"/>
                  </a:cubicBezTo>
                  <a:lnTo>
                    <a:pt x="690" y="399"/>
                  </a:lnTo>
                  <a:cubicBezTo>
                    <a:pt x="526" y="473"/>
                    <a:pt x="408" y="633"/>
                    <a:pt x="392" y="839"/>
                  </a:cubicBezTo>
                  <a:cubicBezTo>
                    <a:pt x="348" y="1059"/>
                    <a:pt x="523" y="1278"/>
                    <a:pt x="765" y="1278"/>
                  </a:cubicBezTo>
                  <a:cubicBezTo>
                    <a:pt x="787" y="1278"/>
                    <a:pt x="809" y="1256"/>
                    <a:pt x="809" y="1212"/>
                  </a:cubicBezTo>
                  <a:cubicBezTo>
                    <a:pt x="743" y="1125"/>
                    <a:pt x="655" y="1059"/>
                    <a:pt x="611" y="949"/>
                  </a:cubicBezTo>
                  <a:cubicBezTo>
                    <a:pt x="553" y="794"/>
                    <a:pt x="666" y="656"/>
                    <a:pt x="814" y="656"/>
                  </a:cubicBezTo>
                  <a:cubicBezTo>
                    <a:pt x="834" y="656"/>
                    <a:pt x="854" y="658"/>
                    <a:pt x="875" y="663"/>
                  </a:cubicBezTo>
                  <a:cubicBezTo>
                    <a:pt x="884" y="666"/>
                    <a:pt x="894" y="667"/>
                    <a:pt x="903" y="667"/>
                  </a:cubicBezTo>
                  <a:cubicBezTo>
                    <a:pt x="985" y="667"/>
                    <a:pt x="1072" y="588"/>
                    <a:pt x="1072" y="510"/>
                  </a:cubicBezTo>
                  <a:cubicBezTo>
                    <a:pt x="1050" y="246"/>
                    <a:pt x="853" y="27"/>
                    <a:pt x="589" y="5"/>
                  </a:cubicBezTo>
                  <a:cubicBezTo>
                    <a:pt x="561" y="2"/>
                    <a:pt x="532" y="1"/>
                    <a:pt x="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5"/>
            <p:cNvSpPr/>
            <p:nvPr/>
          </p:nvSpPr>
          <p:spPr>
            <a:xfrm>
              <a:off x="7944195" y="1754292"/>
              <a:ext cx="65050" cy="61455"/>
            </a:xfrm>
            <a:custGeom>
              <a:avLst/>
              <a:gdLst/>
              <a:ahLst/>
              <a:cxnLst/>
              <a:rect l="l" t="t" r="r" b="b"/>
              <a:pathLst>
                <a:path w="1318" h="1245" extrusionOk="0">
                  <a:moveTo>
                    <a:pt x="725" y="1"/>
                  </a:moveTo>
                  <a:cubicBezTo>
                    <a:pt x="664" y="1"/>
                    <a:pt x="604" y="12"/>
                    <a:pt x="549" y="34"/>
                  </a:cubicBezTo>
                  <a:cubicBezTo>
                    <a:pt x="417" y="99"/>
                    <a:pt x="329" y="209"/>
                    <a:pt x="286" y="319"/>
                  </a:cubicBezTo>
                  <a:cubicBezTo>
                    <a:pt x="242" y="363"/>
                    <a:pt x="264" y="429"/>
                    <a:pt x="308" y="451"/>
                  </a:cubicBezTo>
                  <a:cubicBezTo>
                    <a:pt x="461" y="561"/>
                    <a:pt x="483" y="802"/>
                    <a:pt x="351" y="934"/>
                  </a:cubicBezTo>
                  <a:cubicBezTo>
                    <a:pt x="264" y="1000"/>
                    <a:pt x="154" y="978"/>
                    <a:pt x="66" y="1066"/>
                  </a:cubicBezTo>
                  <a:cubicBezTo>
                    <a:pt x="0" y="1110"/>
                    <a:pt x="22" y="1198"/>
                    <a:pt x="110" y="1219"/>
                  </a:cubicBezTo>
                  <a:cubicBezTo>
                    <a:pt x="160" y="1236"/>
                    <a:pt x="212" y="1244"/>
                    <a:pt x="262" y="1244"/>
                  </a:cubicBezTo>
                  <a:cubicBezTo>
                    <a:pt x="476" y="1244"/>
                    <a:pt x="676" y="1103"/>
                    <a:pt x="747" y="890"/>
                  </a:cubicBezTo>
                  <a:cubicBezTo>
                    <a:pt x="836" y="698"/>
                    <a:pt x="765" y="485"/>
                    <a:pt x="615" y="374"/>
                  </a:cubicBezTo>
                  <a:lnTo>
                    <a:pt x="615" y="374"/>
                  </a:lnTo>
                  <a:cubicBezTo>
                    <a:pt x="641" y="368"/>
                    <a:pt x="666" y="365"/>
                    <a:pt x="691" y="365"/>
                  </a:cubicBezTo>
                  <a:cubicBezTo>
                    <a:pt x="742" y="365"/>
                    <a:pt x="791" y="378"/>
                    <a:pt x="835" y="407"/>
                  </a:cubicBezTo>
                  <a:cubicBezTo>
                    <a:pt x="944" y="517"/>
                    <a:pt x="1032" y="627"/>
                    <a:pt x="1142" y="714"/>
                  </a:cubicBezTo>
                  <a:cubicBezTo>
                    <a:pt x="1150" y="731"/>
                    <a:pt x="1165" y="738"/>
                    <a:pt x="1182" y="738"/>
                  </a:cubicBezTo>
                  <a:cubicBezTo>
                    <a:pt x="1208" y="738"/>
                    <a:pt x="1238" y="720"/>
                    <a:pt x="1252" y="692"/>
                  </a:cubicBezTo>
                  <a:cubicBezTo>
                    <a:pt x="1318" y="407"/>
                    <a:pt x="1164" y="143"/>
                    <a:pt x="900" y="34"/>
                  </a:cubicBezTo>
                  <a:cubicBezTo>
                    <a:pt x="846" y="12"/>
                    <a:pt x="785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5"/>
            <p:cNvSpPr/>
            <p:nvPr/>
          </p:nvSpPr>
          <p:spPr>
            <a:xfrm>
              <a:off x="7720917" y="1773444"/>
              <a:ext cx="63767" cy="33961"/>
            </a:xfrm>
            <a:custGeom>
              <a:avLst/>
              <a:gdLst/>
              <a:ahLst/>
              <a:cxnLst/>
              <a:rect l="l" t="t" r="r" b="b"/>
              <a:pathLst>
                <a:path w="1292" h="688" extrusionOk="0">
                  <a:moveTo>
                    <a:pt x="127" y="1"/>
                  </a:moveTo>
                  <a:cubicBezTo>
                    <a:pt x="66" y="1"/>
                    <a:pt x="0" y="48"/>
                    <a:pt x="0" y="129"/>
                  </a:cubicBezTo>
                  <a:cubicBezTo>
                    <a:pt x="85" y="480"/>
                    <a:pt x="394" y="688"/>
                    <a:pt x="709" y="688"/>
                  </a:cubicBezTo>
                  <a:cubicBezTo>
                    <a:pt x="887" y="688"/>
                    <a:pt x="1066" y="622"/>
                    <a:pt x="1208" y="480"/>
                  </a:cubicBezTo>
                  <a:cubicBezTo>
                    <a:pt x="1291" y="397"/>
                    <a:pt x="1223" y="289"/>
                    <a:pt x="1138" y="289"/>
                  </a:cubicBezTo>
                  <a:cubicBezTo>
                    <a:pt x="1110" y="289"/>
                    <a:pt x="1081" y="300"/>
                    <a:pt x="1054" y="326"/>
                  </a:cubicBezTo>
                  <a:cubicBezTo>
                    <a:pt x="961" y="427"/>
                    <a:pt x="838" y="473"/>
                    <a:pt x="715" y="473"/>
                  </a:cubicBezTo>
                  <a:cubicBezTo>
                    <a:pt x="489" y="473"/>
                    <a:pt x="262" y="319"/>
                    <a:pt x="220" y="63"/>
                  </a:cubicBezTo>
                  <a:cubicBezTo>
                    <a:pt x="203" y="20"/>
                    <a:pt x="166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5"/>
            <p:cNvSpPr/>
            <p:nvPr/>
          </p:nvSpPr>
          <p:spPr>
            <a:xfrm>
              <a:off x="7662383" y="1666678"/>
              <a:ext cx="39040" cy="41957"/>
            </a:xfrm>
            <a:custGeom>
              <a:avLst/>
              <a:gdLst/>
              <a:ahLst/>
              <a:cxnLst/>
              <a:rect l="l" t="t" r="r" b="b"/>
              <a:pathLst>
                <a:path w="791" h="850" extrusionOk="0">
                  <a:moveTo>
                    <a:pt x="445" y="0"/>
                  </a:moveTo>
                  <a:cubicBezTo>
                    <a:pt x="291" y="0"/>
                    <a:pt x="146" y="143"/>
                    <a:pt x="88" y="337"/>
                  </a:cubicBezTo>
                  <a:cubicBezTo>
                    <a:pt x="0" y="535"/>
                    <a:pt x="88" y="754"/>
                    <a:pt x="286" y="842"/>
                  </a:cubicBezTo>
                  <a:cubicBezTo>
                    <a:pt x="306" y="847"/>
                    <a:pt x="326" y="850"/>
                    <a:pt x="347" y="850"/>
                  </a:cubicBezTo>
                  <a:cubicBezTo>
                    <a:pt x="501" y="850"/>
                    <a:pt x="645" y="707"/>
                    <a:pt x="703" y="513"/>
                  </a:cubicBezTo>
                  <a:cubicBezTo>
                    <a:pt x="791" y="315"/>
                    <a:pt x="703" y="96"/>
                    <a:pt x="505" y="8"/>
                  </a:cubicBezTo>
                  <a:cubicBezTo>
                    <a:pt x="485" y="3"/>
                    <a:pt x="465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5"/>
            <p:cNvSpPr/>
            <p:nvPr/>
          </p:nvSpPr>
          <p:spPr>
            <a:xfrm>
              <a:off x="7844450" y="1714360"/>
              <a:ext cx="36918" cy="44129"/>
            </a:xfrm>
            <a:custGeom>
              <a:avLst/>
              <a:gdLst/>
              <a:ahLst/>
              <a:cxnLst/>
              <a:rect l="l" t="t" r="r" b="b"/>
              <a:pathLst>
                <a:path w="748" h="894" extrusionOk="0">
                  <a:moveTo>
                    <a:pt x="429" y="1"/>
                  </a:moveTo>
                  <a:cubicBezTo>
                    <a:pt x="286" y="1"/>
                    <a:pt x="125" y="146"/>
                    <a:pt x="67" y="359"/>
                  </a:cubicBezTo>
                  <a:cubicBezTo>
                    <a:pt x="1" y="601"/>
                    <a:pt x="89" y="843"/>
                    <a:pt x="264" y="887"/>
                  </a:cubicBezTo>
                  <a:cubicBezTo>
                    <a:pt x="282" y="892"/>
                    <a:pt x="300" y="894"/>
                    <a:pt x="319" y="894"/>
                  </a:cubicBezTo>
                  <a:cubicBezTo>
                    <a:pt x="462" y="894"/>
                    <a:pt x="623" y="749"/>
                    <a:pt x="681" y="535"/>
                  </a:cubicBezTo>
                  <a:cubicBezTo>
                    <a:pt x="747" y="294"/>
                    <a:pt x="659" y="52"/>
                    <a:pt x="484" y="8"/>
                  </a:cubicBezTo>
                  <a:cubicBezTo>
                    <a:pt x="466" y="3"/>
                    <a:pt x="448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5"/>
            <p:cNvSpPr/>
            <p:nvPr/>
          </p:nvSpPr>
          <p:spPr>
            <a:xfrm>
              <a:off x="7742189" y="1710411"/>
              <a:ext cx="38349" cy="59085"/>
            </a:xfrm>
            <a:custGeom>
              <a:avLst/>
              <a:gdLst/>
              <a:ahLst/>
              <a:cxnLst/>
              <a:rect l="l" t="t" r="r" b="b"/>
              <a:pathLst>
                <a:path w="777" h="1197" extrusionOk="0">
                  <a:moveTo>
                    <a:pt x="689" y="0"/>
                  </a:moveTo>
                  <a:lnTo>
                    <a:pt x="689" y="0"/>
                  </a:lnTo>
                  <a:cubicBezTo>
                    <a:pt x="535" y="22"/>
                    <a:pt x="492" y="198"/>
                    <a:pt x="404" y="308"/>
                  </a:cubicBezTo>
                  <a:cubicBezTo>
                    <a:pt x="272" y="483"/>
                    <a:pt x="162" y="659"/>
                    <a:pt x="74" y="857"/>
                  </a:cubicBezTo>
                  <a:cubicBezTo>
                    <a:pt x="0" y="1096"/>
                    <a:pt x="298" y="1197"/>
                    <a:pt x="513" y="1197"/>
                  </a:cubicBezTo>
                  <a:cubicBezTo>
                    <a:pt x="554" y="1197"/>
                    <a:pt x="592" y="1193"/>
                    <a:pt x="623" y="1186"/>
                  </a:cubicBezTo>
                  <a:cubicBezTo>
                    <a:pt x="777" y="1120"/>
                    <a:pt x="777" y="923"/>
                    <a:pt x="623" y="879"/>
                  </a:cubicBezTo>
                  <a:cubicBezTo>
                    <a:pt x="540" y="845"/>
                    <a:pt x="457" y="837"/>
                    <a:pt x="364" y="835"/>
                  </a:cubicBezTo>
                  <a:lnTo>
                    <a:pt x="364" y="835"/>
                  </a:lnTo>
                  <a:lnTo>
                    <a:pt x="382" y="791"/>
                  </a:lnTo>
                  <a:lnTo>
                    <a:pt x="448" y="593"/>
                  </a:lnTo>
                  <a:cubicBezTo>
                    <a:pt x="513" y="461"/>
                    <a:pt x="601" y="330"/>
                    <a:pt x="667" y="176"/>
                  </a:cubicBezTo>
                  <a:cubicBezTo>
                    <a:pt x="711" y="88"/>
                    <a:pt x="711" y="88"/>
                    <a:pt x="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5"/>
            <p:cNvSpPr/>
            <p:nvPr/>
          </p:nvSpPr>
          <p:spPr>
            <a:xfrm>
              <a:off x="7945281" y="1634495"/>
              <a:ext cx="45555" cy="145319"/>
            </a:xfrm>
            <a:custGeom>
              <a:avLst/>
              <a:gdLst/>
              <a:ahLst/>
              <a:cxnLst/>
              <a:rect l="l" t="t" r="r" b="b"/>
              <a:pathLst>
                <a:path w="923" h="2944" extrusionOk="0">
                  <a:moveTo>
                    <a:pt x="922" y="1"/>
                  </a:moveTo>
                  <a:lnTo>
                    <a:pt x="110" y="704"/>
                  </a:lnTo>
                  <a:cubicBezTo>
                    <a:pt x="44" y="1450"/>
                    <a:pt x="0" y="2197"/>
                    <a:pt x="0" y="2944"/>
                  </a:cubicBezTo>
                  <a:cubicBezTo>
                    <a:pt x="439" y="2021"/>
                    <a:pt x="747" y="1033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5"/>
            <p:cNvSpPr/>
            <p:nvPr/>
          </p:nvSpPr>
          <p:spPr>
            <a:xfrm>
              <a:off x="7600592" y="1384437"/>
              <a:ext cx="450959" cy="315764"/>
            </a:xfrm>
            <a:custGeom>
              <a:avLst/>
              <a:gdLst/>
              <a:ahLst/>
              <a:cxnLst/>
              <a:rect l="l" t="t" r="r" b="b"/>
              <a:pathLst>
                <a:path w="9137" h="6397" extrusionOk="0">
                  <a:moveTo>
                    <a:pt x="3280" y="0"/>
                  </a:moveTo>
                  <a:cubicBezTo>
                    <a:pt x="2907" y="0"/>
                    <a:pt x="2536" y="58"/>
                    <a:pt x="2175" y="170"/>
                  </a:cubicBezTo>
                  <a:cubicBezTo>
                    <a:pt x="1318" y="543"/>
                    <a:pt x="659" y="1224"/>
                    <a:pt x="352" y="2102"/>
                  </a:cubicBezTo>
                  <a:cubicBezTo>
                    <a:pt x="1" y="2937"/>
                    <a:pt x="198" y="3881"/>
                    <a:pt x="154" y="4781"/>
                  </a:cubicBezTo>
                  <a:cubicBezTo>
                    <a:pt x="132" y="5177"/>
                    <a:pt x="110" y="5594"/>
                    <a:pt x="110" y="5989"/>
                  </a:cubicBezTo>
                  <a:cubicBezTo>
                    <a:pt x="550" y="5001"/>
                    <a:pt x="923" y="3991"/>
                    <a:pt x="1186" y="2937"/>
                  </a:cubicBezTo>
                  <a:cubicBezTo>
                    <a:pt x="1274" y="3464"/>
                    <a:pt x="1384" y="3991"/>
                    <a:pt x="1516" y="4496"/>
                  </a:cubicBezTo>
                  <a:cubicBezTo>
                    <a:pt x="1670" y="4145"/>
                    <a:pt x="1801" y="3793"/>
                    <a:pt x="1955" y="3442"/>
                  </a:cubicBezTo>
                  <a:cubicBezTo>
                    <a:pt x="2219" y="4079"/>
                    <a:pt x="2592" y="4650"/>
                    <a:pt x="3031" y="5155"/>
                  </a:cubicBezTo>
                  <a:lnTo>
                    <a:pt x="3075" y="3200"/>
                  </a:lnTo>
                  <a:cubicBezTo>
                    <a:pt x="3866" y="4474"/>
                    <a:pt x="5008" y="5506"/>
                    <a:pt x="6369" y="6165"/>
                  </a:cubicBezTo>
                  <a:cubicBezTo>
                    <a:pt x="6611" y="6286"/>
                    <a:pt x="6884" y="6396"/>
                    <a:pt x="7145" y="6396"/>
                  </a:cubicBezTo>
                  <a:cubicBezTo>
                    <a:pt x="7263" y="6396"/>
                    <a:pt x="7379" y="6374"/>
                    <a:pt x="7489" y="6319"/>
                  </a:cubicBezTo>
                  <a:cubicBezTo>
                    <a:pt x="7709" y="6209"/>
                    <a:pt x="7906" y="6033"/>
                    <a:pt x="8016" y="5792"/>
                  </a:cubicBezTo>
                  <a:cubicBezTo>
                    <a:pt x="8960" y="4276"/>
                    <a:pt x="9070" y="2410"/>
                    <a:pt x="9136" y="631"/>
                  </a:cubicBezTo>
                  <a:lnTo>
                    <a:pt x="9136" y="631"/>
                  </a:lnTo>
                  <a:cubicBezTo>
                    <a:pt x="8917" y="1114"/>
                    <a:pt x="8565" y="1509"/>
                    <a:pt x="8148" y="1839"/>
                  </a:cubicBezTo>
                  <a:cubicBezTo>
                    <a:pt x="8126" y="1861"/>
                    <a:pt x="8082" y="1883"/>
                    <a:pt x="8016" y="1905"/>
                  </a:cubicBezTo>
                  <a:cubicBezTo>
                    <a:pt x="7972" y="1905"/>
                    <a:pt x="7906" y="1883"/>
                    <a:pt x="7840" y="1861"/>
                  </a:cubicBezTo>
                  <a:cubicBezTo>
                    <a:pt x="7445" y="1619"/>
                    <a:pt x="5710" y="301"/>
                    <a:pt x="3931" y="60"/>
                  </a:cubicBezTo>
                  <a:cubicBezTo>
                    <a:pt x="3714" y="20"/>
                    <a:pt x="3497" y="0"/>
                    <a:pt x="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5"/>
            <p:cNvSpPr/>
            <p:nvPr/>
          </p:nvSpPr>
          <p:spPr>
            <a:xfrm>
              <a:off x="7775108" y="2728613"/>
              <a:ext cx="158282" cy="176417"/>
            </a:xfrm>
            <a:custGeom>
              <a:avLst/>
              <a:gdLst/>
              <a:ahLst/>
              <a:cxnLst/>
              <a:rect l="l" t="t" r="r" b="b"/>
              <a:pathLst>
                <a:path w="3207" h="3574" extrusionOk="0">
                  <a:moveTo>
                    <a:pt x="2758" y="0"/>
                  </a:moveTo>
                  <a:cubicBezTo>
                    <a:pt x="2640" y="0"/>
                    <a:pt x="2522" y="51"/>
                    <a:pt x="2438" y="147"/>
                  </a:cubicBezTo>
                  <a:cubicBezTo>
                    <a:pt x="1625" y="1135"/>
                    <a:pt x="835" y="2146"/>
                    <a:pt x="88" y="3178"/>
                  </a:cubicBezTo>
                  <a:cubicBezTo>
                    <a:pt x="0" y="3266"/>
                    <a:pt x="22" y="3397"/>
                    <a:pt x="88" y="3507"/>
                  </a:cubicBezTo>
                  <a:cubicBezTo>
                    <a:pt x="132" y="3551"/>
                    <a:pt x="192" y="3573"/>
                    <a:pt x="253" y="3573"/>
                  </a:cubicBezTo>
                  <a:cubicBezTo>
                    <a:pt x="313" y="3573"/>
                    <a:pt x="374" y="3551"/>
                    <a:pt x="417" y="3507"/>
                  </a:cubicBezTo>
                  <a:cubicBezTo>
                    <a:pt x="1274" y="2563"/>
                    <a:pt x="2130" y="1662"/>
                    <a:pt x="3031" y="784"/>
                  </a:cubicBezTo>
                  <a:lnTo>
                    <a:pt x="3053" y="740"/>
                  </a:lnTo>
                  <a:cubicBezTo>
                    <a:pt x="3206" y="542"/>
                    <a:pt x="3184" y="279"/>
                    <a:pt x="3031" y="103"/>
                  </a:cubicBezTo>
                  <a:cubicBezTo>
                    <a:pt x="2952" y="34"/>
                    <a:pt x="2855" y="0"/>
                    <a:pt x="2758" y="0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5"/>
            <p:cNvSpPr/>
            <p:nvPr/>
          </p:nvSpPr>
          <p:spPr>
            <a:xfrm>
              <a:off x="7795688" y="2758870"/>
              <a:ext cx="147473" cy="182439"/>
            </a:xfrm>
            <a:custGeom>
              <a:avLst/>
              <a:gdLst/>
              <a:ahLst/>
              <a:cxnLst/>
              <a:rect l="l" t="t" r="r" b="b"/>
              <a:pathLst>
                <a:path w="2988" h="3696" extrusionOk="0">
                  <a:moveTo>
                    <a:pt x="2532" y="0"/>
                  </a:moveTo>
                  <a:cubicBezTo>
                    <a:pt x="2403" y="0"/>
                    <a:pt x="2273" y="56"/>
                    <a:pt x="2197" y="171"/>
                  </a:cubicBezTo>
                  <a:cubicBezTo>
                    <a:pt x="1472" y="1181"/>
                    <a:pt x="747" y="2235"/>
                    <a:pt x="66" y="3311"/>
                  </a:cubicBezTo>
                  <a:cubicBezTo>
                    <a:pt x="0" y="3421"/>
                    <a:pt x="22" y="3553"/>
                    <a:pt x="110" y="3641"/>
                  </a:cubicBezTo>
                  <a:cubicBezTo>
                    <a:pt x="147" y="3677"/>
                    <a:pt x="195" y="3695"/>
                    <a:pt x="245" y="3695"/>
                  </a:cubicBezTo>
                  <a:cubicBezTo>
                    <a:pt x="315" y="3695"/>
                    <a:pt x="388" y="3661"/>
                    <a:pt x="440" y="3597"/>
                  </a:cubicBezTo>
                  <a:cubicBezTo>
                    <a:pt x="1208" y="2609"/>
                    <a:pt x="1999" y="1664"/>
                    <a:pt x="2833" y="742"/>
                  </a:cubicBezTo>
                  <a:cubicBezTo>
                    <a:pt x="2833" y="742"/>
                    <a:pt x="2833" y="720"/>
                    <a:pt x="2855" y="720"/>
                  </a:cubicBezTo>
                  <a:cubicBezTo>
                    <a:pt x="2987" y="522"/>
                    <a:pt x="2965" y="237"/>
                    <a:pt x="2789" y="83"/>
                  </a:cubicBezTo>
                  <a:cubicBezTo>
                    <a:pt x="2716" y="28"/>
                    <a:pt x="2624" y="0"/>
                    <a:pt x="2532" y="0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5"/>
            <p:cNvSpPr/>
            <p:nvPr/>
          </p:nvSpPr>
          <p:spPr>
            <a:xfrm>
              <a:off x="7831470" y="2783402"/>
              <a:ext cx="124671" cy="168272"/>
            </a:xfrm>
            <a:custGeom>
              <a:avLst/>
              <a:gdLst/>
              <a:ahLst/>
              <a:cxnLst/>
              <a:rect l="l" t="t" r="r" b="b"/>
              <a:pathLst>
                <a:path w="2526" h="3409" extrusionOk="0">
                  <a:moveTo>
                    <a:pt x="2059" y="1"/>
                  </a:moveTo>
                  <a:cubicBezTo>
                    <a:pt x="1919" y="1"/>
                    <a:pt x="1784" y="73"/>
                    <a:pt x="1713" y="201"/>
                  </a:cubicBezTo>
                  <a:cubicBezTo>
                    <a:pt x="1164" y="1145"/>
                    <a:pt x="615" y="2090"/>
                    <a:pt x="66" y="3034"/>
                  </a:cubicBezTo>
                  <a:cubicBezTo>
                    <a:pt x="0" y="3144"/>
                    <a:pt x="22" y="3276"/>
                    <a:pt x="110" y="3363"/>
                  </a:cubicBezTo>
                  <a:cubicBezTo>
                    <a:pt x="148" y="3392"/>
                    <a:pt x="199" y="3408"/>
                    <a:pt x="250" y="3408"/>
                  </a:cubicBezTo>
                  <a:cubicBezTo>
                    <a:pt x="315" y="3408"/>
                    <a:pt x="380" y="3381"/>
                    <a:pt x="417" y="3320"/>
                  </a:cubicBezTo>
                  <a:cubicBezTo>
                    <a:pt x="1076" y="2441"/>
                    <a:pt x="1735" y="1585"/>
                    <a:pt x="2394" y="706"/>
                  </a:cubicBezTo>
                  <a:lnTo>
                    <a:pt x="2394" y="684"/>
                  </a:lnTo>
                  <a:cubicBezTo>
                    <a:pt x="2526" y="465"/>
                    <a:pt x="2460" y="201"/>
                    <a:pt x="2284" y="69"/>
                  </a:cubicBezTo>
                  <a:cubicBezTo>
                    <a:pt x="2214" y="23"/>
                    <a:pt x="2136" y="1"/>
                    <a:pt x="2059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512;p53">
            <a:extLst>
              <a:ext uri="{FF2B5EF4-FFF2-40B4-BE49-F238E27FC236}">
                <a16:creationId xmlns:a16="http://schemas.microsoft.com/office/drawing/2014/main" id="{BDFCE539-80A1-497A-B79E-93CD2047FF48}"/>
              </a:ext>
            </a:extLst>
          </p:cNvPr>
          <p:cNvGrpSpPr/>
          <p:nvPr/>
        </p:nvGrpSpPr>
        <p:grpSpPr>
          <a:xfrm>
            <a:off x="794695" y="1631063"/>
            <a:ext cx="1406107" cy="2237653"/>
            <a:chOff x="2799602" y="1932670"/>
            <a:chExt cx="1406107" cy="2237653"/>
          </a:xfrm>
        </p:grpSpPr>
        <p:sp>
          <p:nvSpPr>
            <p:cNvPr id="106" name="Google Shape;1513;p53">
              <a:extLst>
                <a:ext uri="{FF2B5EF4-FFF2-40B4-BE49-F238E27FC236}">
                  <a16:creationId xmlns:a16="http://schemas.microsoft.com/office/drawing/2014/main" id="{659EE736-66FA-4E63-A4CE-9613B00D6035}"/>
                </a:ext>
              </a:extLst>
            </p:cNvPr>
            <p:cNvSpPr/>
            <p:nvPr/>
          </p:nvSpPr>
          <p:spPr>
            <a:xfrm>
              <a:off x="2905921" y="3569605"/>
              <a:ext cx="263151" cy="130363"/>
            </a:xfrm>
            <a:custGeom>
              <a:avLst/>
              <a:gdLst/>
              <a:ahLst/>
              <a:cxnLst/>
              <a:rect l="l" t="t" r="r" b="b"/>
              <a:pathLst>
                <a:path w="8873" h="4396" extrusionOk="0">
                  <a:moveTo>
                    <a:pt x="8060" y="1"/>
                  </a:moveTo>
                  <a:lnTo>
                    <a:pt x="6962" y="550"/>
                  </a:lnTo>
                  <a:cubicBezTo>
                    <a:pt x="6962" y="550"/>
                    <a:pt x="6962" y="681"/>
                    <a:pt x="6984" y="879"/>
                  </a:cubicBezTo>
                  <a:cubicBezTo>
                    <a:pt x="7006" y="1252"/>
                    <a:pt x="7028" y="1626"/>
                    <a:pt x="7050" y="1999"/>
                  </a:cubicBezTo>
                  <a:cubicBezTo>
                    <a:pt x="6523" y="1911"/>
                    <a:pt x="6062" y="1582"/>
                    <a:pt x="5798" y="1121"/>
                  </a:cubicBezTo>
                  <a:lnTo>
                    <a:pt x="264" y="3866"/>
                  </a:lnTo>
                  <a:cubicBezTo>
                    <a:pt x="154" y="3910"/>
                    <a:pt x="88" y="3976"/>
                    <a:pt x="44" y="4063"/>
                  </a:cubicBezTo>
                  <a:cubicBezTo>
                    <a:pt x="0" y="4261"/>
                    <a:pt x="286" y="4371"/>
                    <a:pt x="484" y="4371"/>
                  </a:cubicBezTo>
                  <a:cubicBezTo>
                    <a:pt x="892" y="4388"/>
                    <a:pt x="1351" y="4396"/>
                    <a:pt x="1823" y="4396"/>
                  </a:cubicBezTo>
                  <a:cubicBezTo>
                    <a:pt x="3712" y="4396"/>
                    <a:pt x="5820" y="4283"/>
                    <a:pt x="5820" y="4283"/>
                  </a:cubicBezTo>
                  <a:lnTo>
                    <a:pt x="5798" y="4261"/>
                  </a:lnTo>
                  <a:cubicBezTo>
                    <a:pt x="5798" y="4261"/>
                    <a:pt x="7687" y="3251"/>
                    <a:pt x="8521" y="2921"/>
                  </a:cubicBezTo>
                  <a:cubicBezTo>
                    <a:pt x="8631" y="2878"/>
                    <a:pt x="8719" y="2834"/>
                    <a:pt x="8785" y="2746"/>
                  </a:cubicBezTo>
                  <a:cubicBezTo>
                    <a:pt x="8873" y="2614"/>
                    <a:pt x="8719" y="1516"/>
                    <a:pt x="8609" y="1121"/>
                  </a:cubicBezTo>
                  <a:cubicBezTo>
                    <a:pt x="8455" y="725"/>
                    <a:pt x="8280" y="352"/>
                    <a:pt x="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14;p53">
              <a:extLst>
                <a:ext uri="{FF2B5EF4-FFF2-40B4-BE49-F238E27FC236}">
                  <a16:creationId xmlns:a16="http://schemas.microsoft.com/office/drawing/2014/main" id="{741B4BDA-9464-4D30-8579-F0EA95C9AD27}"/>
                </a:ext>
              </a:extLst>
            </p:cNvPr>
            <p:cNvSpPr/>
            <p:nvPr/>
          </p:nvSpPr>
          <p:spPr>
            <a:xfrm>
              <a:off x="3372891" y="3670555"/>
              <a:ext cx="228630" cy="203077"/>
            </a:xfrm>
            <a:custGeom>
              <a:avLst/>
              <a:gdLst/>
              <a:ahLst/>
              <a:cxnLst/>
              <a:rect l="l" t="t" r="r" b="b"/>
              <a:pathLst>
                <a:path w="7709" h="6848" extrusionOk="0">
                  <a:moveTo>
                    <a:pt x="5996" y="1"/>
                  </a:moveTo>
                  <a:lnTo>
                    <a:pt x="5161" y="901"/>
                  </a:lnTo>
                  <a:lnTo>
                    <a:pt x="5315" y="1208"/>
                  </a:lnTo>
                  <a:cubicBezTo>
                    <a:pt x="5469" y="1538"/>
                    <a:pt x="5622" y="1867"/>
                    <a:pt x="5798" y="2219"/>
                  </a:cubicBezTo>
                  <a:cubicBezTo>
                    <a:pt x="5682" y="2238"/>
                    <a:pt x="5565" y="2248"/>
                    <a:pt x="5449" y="2248"/>
                  </a:cubicBezTo>
                  <a:cubicBezTo>
                    <a:pt x="5035" y="2248"/>
                    <a:pt x="4625" y="2124"/>
                    <a:pt x="4283" y="1867"/>
                  </a:cubicBezTo>
                  <a:lnTo>
                    <a:pt x="132" y="6413"/>
                  </a:lnTo>
                  <a:cubicBezTo>
                    <a:pt x="66" y="6479"/>
                    <a:pt x="22" y="6567"/>
                    <a:pt x="0" y="6677"/>
                  </a:cubicBezTo>
                  <a:cubicBezTo>
                    <a:pt x="14" y="6802"/>
                    <a:pt x="143" y="6848"/>
                    <a:pt x="286" y="6848"/>
                  </a:cubicBezTo>
                  <a:cubicBezTo>
                    <a:pt x="368" y="6848"/>
                    <a:pt x="455" y="6833"/>
                    <a:pt x="527" y="6808"/>
                  </a:cubicBezTo>
                  <a:cubicBezTo>
                    <a:pt x="2460" y="6150"/>
                    <a:pt x="5469" y="4766"/>
                    <a:pt x="5469" y="4766"/>
                  </a:cubicBezTo>
                  <a:lnTo>
                    <a:pt x="5447" y="4766"/>
                  </a:lnTo>
                  <a:cubicBezTo>
                    <a:pt x="5447" y="4766"/>
                    <a:pt x="6830" y="3141"/>
                    <a:pt x="7511" y="2526"/>
                  </a:cubicBezTo>
                  <a:cubicBezTo>
                    <a:pt x="7599" y="2460"/>
                    <a:pt x="7643" y="2372"/>
                    <a:pt x="7687" y="2263"/>
                  </a:cubicBezTo>
                  <a:cubicBezTo>
                    <a:pt x="7709" y="2109"/>
                    <a:pt x="7181" y="1143"/>
                    <a:pt x="6918" y="835"/>
                  </a:cubicBezTo>
                  <a:cubicBezTo>
                    <a:pt x="6632" y="506"/>
                    <a:pt x="6325" y="220"/>
                    <a:pt x="5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15;p53">
              <a:extLst>
                <a:ext uri="{FF2B5EF4-FFF2-40B4-BE49-F238E27FC236}">
                  <a16:creationId xmlns:a16="http://schemas.microsoft.com/office/drawing/2014/main" id="{A0AB9A5B-6108-4119-933E-84EAC7D9E3BF}"/>
                </a:ext>
              </a:extLst>
            </p:cNvPr>
            <p:cNvSpPr/>
            <p:nvPr/>
          </p:nvSpPr>
          <p:spPr>
            <a:xfrm>
              <a:off x="3221791" y="3229656"/>
              <a:ext cx="279433" cy="462915"/>
            </a:xfrm>
            <a:custGeom>
              <a:avLst/>
              <a:gdLst/>
              <a:ahLst/>
              <a:cxnLst/>
              <a:rect l="l" t="t" r="r" b="b"/>
              <a:pathLst>
                <a:path w="9422" h="15610" extrusionOk="0">
                  <a:moveTo>
                    <a:pt x="3185" y="0"/>
                  </a:moveTo>
                  <a:cubicBezTo>
                    <a:pt x="3185" y="0"/>
                    <a:pt x="0" y="7291"/>
                    <a:pt x="0" y="12759"/>
                  </a:cubicBezTo>
                  <a:cubicBezTo>
                    <a:pt x="0" y="14897"/>
                    <a:pt x="1047" y="15609"/>
                    <a:pt x="2443" y="15609"/>
                  </a:cubicBezTo>
                  <a:cubicBezTo>
                    <a:pt x="5234" y="15609"/>
                    <a:pt x="9422" y="12759"/>
                    <a:pt x="9422" y="12759"/>
                  </a:cubicBezTo>
                  <a:lnTo>
                    <a:pt x="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16;p53">
              <a:extLst>
                <a:ext uri="{FF2B5EF4-FFF2-40B4-BE49-F238E27FC236}">
                  <a16:creationId xmlns:a16="http://schemas.microsoft.com/office/drawing/2014/main" id="{49571549-69DD-4194-9480-FCEE5DE1FEAE}"/>
                </a:ext>
              </a:extLst>
            </p:cNvPr>
            <p:cNvSpPr/>
            <p:nvPr/>
          </p:nvSpPr>
          <p:spPr>
            <a:xfrm>
              <a:off x="3500532" y="3229656"/>
              <a:ext cx="279433" cy="462915"/>
            </a:xfrm>
            <a:custGeom>
              <a:avLst/>
              <a:gdLst/>
              <a:ahLst/>
              <a:cxnLst/>
              <a:rect l="l" t="t" r="r" b="b"/>
              <a:pathLst>
                <a:path w="9422" h="15610" extrusionOk="0">
                  <a:moveTo>
                    <a:pt x="1" y="0"/>
                  </a:moveTo>
                  <a:lnTo>
                    <a:pt x="1" y="12759"/>
                  </a:lnTo>
                  <a:cubicBezTo>
                    <a:pt x="1" y="12759"/>
                    <a:pt x="4188" y="15609"/>
                    <a:pt x="6979" y="15609"/>
                  </a:cubicBezTo>
                  <a:cubicBezTo>
                    <a:pt x="8375" y="15609"/>
                    <a:pt x="9422" y="14897"/>
                    <a:pt x="9422" y="12759"/>
                  </a:cubicBezTo>
                  <a:cubicBezTo>
                    <a:pt x="9422" y="7291"/>
                    <a:pt x="6259" y="0"/>
                    <a:pt x="6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17;p53">
              <a:extLst>
                <a:ext uri="{FF2B5EF4-FFF2-40B4-BE49-F238E27FC236}">
                  <a16:creationId xmlns:a16="http://schemas.microsoft.com/office/drawing/2014/main" id="{0C91B964-2AAD-40A4-95EC-B57794E93C07}"/>
                </a:ext>
              </a:extLst>
            </p:cNvPr>
            <p:cNvSpPr/>
            <p:nvPr/>
          </p:nvSpPr>
          <p:spPr>
            <a:xfrm>
              <a:off x="3182704" y="2732084"/>
              <a:ext cx="318522" cy="618692"/>
            </a:xfrm>
            <a:custGeom>
              <a:avLst/>
              <a:gdLst/>
              <a:ahLst/>
              <a:cxnLst/>
              <a:rect l="l" t="t" r="r" b="b"/>
              <a:pathLst>
                <a:path w="10740" h="20863" extrusionOk="0">
                  <a:moveTo>
                    <a:pt x="10740" y="0"/>
                  </a:moveTo>
                  <a:lnTo>
                    <a:pt x="3471" y="1208"/>
                  </a:lnTo>
                  <a:cubicBezTo>
                    <a:pt x="1077" y="1691"/>
                    <a:pt x="1" y="2723"/>
                    <a:pt x="528" y="5820"/>
                  </a:cubicBezTo>
                  <a:lnTo>
                    <a:pt x="2965" y="20863"/>
                  </a:lnTo>
                  <a:lnTo>
                    <a:pt x="10740" y="20863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18;p53">
              <a:extLst>
                <a:ext uri="{FF2B5EF4-FFF2-40B4-BE49-F238E27FC236}">
                  <a16:creationId xmlns:a16="http://schemas.microsoft.com/office/drawing/2014/main" id="{4864C0BD-D18C-4948-9273-73F90C6C59BC}"/>
                </a:ext>
              </a:extLst>
            </p:cNvPr>
            <p:cNvSpPr/>
            <p:nvPr/>
          </p:nvSpPr>
          <p:spPr>
            <a:xfrm>
              <a:off x="3500532" y="2732084"/>
              <a:ext cx="317869" cy="618692"/>
            </a:xfrm>
            <a:custGeom>
              <a:avLst/>
              <a:gdLst/>
              <a:ahLst/>
              <a:cxnLst/>
              <a:rect l="l" t="t" r="r" b="b"/>
              <a:pathLst>
                <a:path w="10718" h="20863" extrusionOk="0">
                  <a:moveTo>
                    <a:pt x="1" y="0"/>
                  </a:moveTo>
                  <a:lnTo>
                    <a:pt x="1" y="20863"/>
                  </a:lnTo>
                  <a:lnTo>
                    <a:pt x="7775" y="20863"/>
                  </a:lnTo>
                  <a:lnTo>
                    <a:pt x="10212" y="5820"/>
                  </a:lnTo>
                  <a:cubicBezTo>
                    <a:pt x="10717" y="2723"/>
                    <a:pt x="9663" y="1691"/>
                    <a:pt x="7270" y="120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19;p53">
              <a:extLst>
                <a:ext uri="{FF2B5EF4-FFF2-40B4-BE49-F238E27FC236}">
                  <a16:creationId xmlns:a16="http://schemas.microsoft.com/office/drawing/2014/main" id="{817856E7-BA8A-441E-B108-8892A537909C}"/>
                </a:ext>
              </a:extLst>
            </p:cNvPr>
            <p:cNvSpPr/>
            <p:nvPr/>
          </p:nvSpPr>
          <p:spPr>
            <a:xfrm>
              <a:off x="3492732" y="3346057"/>
              <a:ext cx="54066" cy="182675"/>
            </a:xfrm>
            <a:custGeom>
              <a:avLst/>
              <a:gdLst/>
              <a:ahLst/>
              <a:cxnLst/>
              <a:rect l="l" t="t" r="r" b="b"/>
              <a:pathLst>
                <a:path w="1823" h="6160" extrusionOk="0">
                  <a:moveTo>
                    <a:pt x="283" y="1"/>
                  </a:moveTo>
                  <a:cubicBezTo>
                    <a:pt x="187" y="1"/>
                    <a:pt x="88" y="61"/>
                    <a:pt x="66" y="182"/>
                  </a:cubicBezTo>
                  <a:lnTo>
                    <a:pt x="88" y="204"/>
                  </a:lnTo>
                  <a:lnTo>
                    <a:pt x="0" y="5958"/>
                  </a:lnTo>
                  <a:cubicBezTo>
                    <a:pt x="0" y="6080"/>
                    <a:pt x="107" y="6160"/>
                    <a:pt x="216" y="6160"/>
                  </a:cubicBezTo>
                  <a:cubicBezTo>
                    <a:pt x="263" y="6160"/>
                    <a:pt x="311" y="6145"/>
                    <a:pt x="351" y="6111"/>
                  </a:cubicBezTo>
                  <a:cubicBezTo>
                    <a:pt x="769" y="5804"/>
                    <a:pt x="1142" y="5474"/>
                    <a:pt x="1515" y="5123"/>
                  </a:cubicBezTo>
                  <a:cubicBezTo>
                    <a:pt x="1823" y="4772"/>
                    <a:pt x="1713" y="4135"/>
                    <a:pt x="1735" y="3718"/>
                  </a:cubicBezTo>
                  <a:cubicBezTo>
                    <a:pt x="1735" y="2576"/>
                    <a:pt x="1713" y="1434"/>
                    <a:pt x="1647" y="292"/>
                  </a:cubicBezTo>
                  <a:cubicBezTo>
                    <a:pt x="1636" y="149"/>
                    <a:pt x="1526" y="78"/>
                    <a:pt x="1422" y="78"/>
                  </a:cubicBezTo>
                  <a:cubicBezTo>
                    <a:pt x="1318" y="78"/>
                    <a:pt x="1219" y="149"/>
                    <a:pt x="1230" y="292"/>
                  </a:cubicBezTo>
                  <a:cubicBezTo>
                    <a:pt x="1296" y="1324"/>
                    <a:pt x="1318" y="2334"/>
                    <a:pt x="1318" y="3366"/>
                  </a:cubicBezTo>
                  <a:lnTo>
                    <a:pt x="1318" y="4113"/>
                  </a:lnTo>
                  <a:cubicBezTo>
                    <a:pt x="1318" y="4376"/>
                    <a:pt x="1362" y="4684"/>
                    <a:pt x="1186" y="4903"/>
                  </a:cubicBezTo>
                  <a:cubicBezTo>
                    <a:pt x="1010" y="5057"/>
                    <a:pt x="813" y="5189"/>
                    <a:pt x="637" y="5321"/>
                  </a:cubicBezTo>
                  <a:lnTo>
                    <a:pt x="402" y="5512"/>
                  </a:lnTo>
                  <a:lnTo>
                    <a:pt x="483" y="182"/>
                  </a:lnTo>
                  <a:cubicBezTo>
                    <a:pt x="472" y="61"/>
                    <a:pt x="379" y="1"/>
                    <a:pt x="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20;p53">
              <a:extLst>
                <a:ext uri="{FF2B5EF4-FFF2-40B4-BE49-F238E27FC236}">
                  <a16:creationId xmlns:a16="http://schemas.microsoft.com/office/drawing/2014/main" id="{45A6070B-E7FE-49A0-B77F-F28AAD32437C}"/>
                </a:ext>
              </a:extLst>
            </p:cNvPr>
            <p:cNvSpPr/>
            <p:nvPr/>
          </p:nvSpPr>
          <p:spPr>
            <a:xfrm>
              <a:off x="3657829" y="3382030"/>
              <a:ext cx="118660" cy="128376"/>
            </a:xfrm>
            <a:custGeom>
              <a:avLst/>
              <a:gdLst/>
              <a:ahLst/>
              <a:cxnLst/>
              <a:rect l="l" t="t" r="r" b="b"/>
              <a:pathLst>
                <a:path w="4001" h="4329" extrusionOk="0">
                  <a:moveTo>
                    <a:pt x="211" y="1"/>
                  </a:moveTo>
                  <a:cubicBezTo>
                    <a:pt x="104" y="1"/>
                    <a:pt x="0" y="67"/>
                    <a:pt x="11" y="199"/>
                  </a:cubicBezTo>
                  <a:cubicBezTo>
                    <a:pt x="99" y="2263"/>
                    <a:pt x="1614" y="3954"/>
                    <a:pt x="3635" y="4327"/>
                  </a:cubicBezTo>
                  <a:cubicBezTo>
                    <a:pt x="3642" y="4328"/>
                    <a:pt x="3650" y="4328"/>
                    <a:pt x="3657" y="4328"/>
                  </a:cubicBezTo>
                  <a:cubicBezTo>
                    <a:pt x="3925" y="4328"/>
                    <a:pt x="4001" y="3953"/>
                    <a:pt x="3744" y="3910"/>
                  </a:cubicBezTo>
                  <a:cubicBezTo>
                    <a:pt x="1900" y="3603"/>
                    <a:pt x="516" y="2065"/>
                    <a:pt x="428" y="199"/>
                  </a:cubicBezTo>
                  <a:cubicBezTo>
                    <a:pt x="428" y="67"/>
                    <a:pt x="319" y="1"/>
                    <a:pt x="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21;p53">
              <a:extLst>
                <a:ext uri="{FF2B5EF4-FFF2-40B4-BE49-F238E27FC236}">
                  <a16:creationId xmlns:a16="http://schemas.microsoft.com/office/drawing/2014/main" id="{D32C11F0-F939-437F-9A04-065F6D3F3543}"/>
                </a:ext>
              </a:extLst>
            </p:cNvPr>
            <p:cNvSpPr/>
            <p:nvPr/>
          </p:nvSpPr>
          <p:spPr>
            <a:xfrm>
              <a:off x="2983413" y="3493418"/>
              <a:ext cx="496318" cy="676905"/>
            </a:xfrm>
            <a:custGeom>
              <a:avLst/>
              <a:gdLst/>
              <a:ahLst/>
              <a:cxnLst/>
              <a:rect l="l" t="t" r="r" b="b"/>
              <a:pathLst>
                <a:path w="16735" h="22826" extrusionOk="0">
                  <a:moveTo>
                    <a:pt x="8587" y="0"/>
                  </a:moveTo>
                  <a:lnTo>
                    <a:pt x="6129" y="5485"/>
                  </a:lnTo>
                  <a:lnTo>
                    <a:pt x="6129" y="5485"/>
                  </a:lnTo>
                  <a:lnTo>
                    <a:pt x="3339" y="6083"/>
                  </a:lnTo>
                  <a:cubicBezTo>
                    <a:pt x="3317" y="6457"/>
                    <a:pt x="3295" y="6830"/>
                    <a:pt x="3251" y="7225"/>
                  </a:cubicBezTo>
                  <a:cubicBezTo>
                    <a:pt x="3207" y="7687"/>
                    <a:pt x="3141" y="8170"/>
                    <a:pt x="3031" y="8675"/>
                  </a:cubicBezTo>
                  <a:cubicBezTo>
                    <a:pt x="2856" y="9685"/>
                    <a:pt x="2636" y="10717"/>
                    <a:pt x="2373" y="11771"/>
                  </a:cubicBezTo>
                  <a:cubicBezTo>
                    <a:pt x="2109" y="12803"/>
                    <a:pt x="1824" y="13858"/>
                    <a:pt x="1538" y="14912"/>
                  </a:cubicBezTo>
                  <a:lnTo>
                    <a:pt x="1077" y="16471"/>
                  </a:lnTo>
                  <a:cubicBezTo>
                    <a:pt x="923" y="16976"/>
                    <a:pt x="747" y="17525"/>
                    <a:pt x="594" y="17986"/>
                  </a:cubicBezTo>
                  <a:cubicBezTo>
                    <a:pt x="1" y="19787"/>
                    <a:pt x="879" y="21741"/>
                    <a:pt x="2614" y="22510"/>
                  </a:cubicBezTo>
                  <a:cubicBezTo>
                    <a:pt x="3096" y="22724"/>
                    <a:pt x="3601" y="22825"/>
                    <a:pt x="4098" y="22825"/>
                  </a:cubicBezTo>
                  <a:cubicBezTo>
                    <a:pt x="5389" y="22825"/>
                    <a:pt x="6632" y="22140"/>
                    <a:pt x="7314" y="20951"/>
                  </a:cubicBezTo>
                  <a:lnTo>
                    <a:pt x="7577" y="20490"/>
                  </a:lnTo>
                  <a:lnTo>
                    <a:pt x="16735" y="4085"/>
                  </a:lnTo>
                  <a:lnTo>
                    <a:pt x="85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22;p53">
              <a:extLst>
                <a:ext uri="{FF2B5EF4-FFF2-40B4-BE49-F238E27FC236}">
                  <a16:creationId xmlns:a16="http://schemas.microsoft.com/office/drawing/2014/main" id="{638364E3-7A00-44BD-9612-272A0AD74951}"/>
                </a:ext>
              </a:extLst>
            </p:cNvPr>
            <p:cNvSpPr/>
            <p:nvPr/>
          </p:nvSpPr>
          <p:spPr>
            <a:xfrm>
              <a:off x="3519423" y="3495376"/>
              <a:ext cx="476774" cy="654693"/>
            </a:xfrm>
            <a:custGeom>
              <a:avLst/>
              <a:gdLst/>
              <a:ahLst/>
              <a:cxnLst/>
              <a:rect l="l" t="t" r="r" b="b"/>
              <a:pathLst>
                <a:path w="16076" h="22077" extrusionOk="0">
                  <a:moveTo>
                    <a:pt x="8236" y="0"/>
                  </a:moveTo>
                  <a:lnTo>
                    <a:pt x="0" y="3931"/>
                  </a:lnTo>
                  <a:lnTo>
                    <a:pt x="2439" y="8486"/>
                  </a:lnTo>
                  <a:lnTo>
                    <a:pt x="659" y="10212"/>
                  </a:lnTo>
                  <a:lnTo>
                    <a:pt x="9136" y="20709"/>
                  </a:lnTo>
                  <a:cubicBezTo>
                    <a:pt x="9852" y="21604"/>
                    <a:pt x="10914" y="22076"/>
                    <a:pt x="11996" y="22076"/>
                  </a:cubicBezTo>
                  <a:cubicBezTo>
                    <a:pt x="12639" y="22076"/>
                    <a:pt x="13290" y="21910"/>
                    <a:pt x="13880" y="21566"/>
                  </a:cubicBezTo>
                  <a:cubicBezTo>
                    <a:pt x="15439" y="20621"/>
                    <a:pt x="16076" y="18667"/>
                    <a:pt x="15373" y="16976"/>
                  </a:cubicBezTo>
                  <a:lnTo>
                    <a:pt x="15175" y="16515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23;p53">
              <a:extLst>
                <a:ext uri="{FF2B5EF4-FFF2-40B4-BE49-F238E27FC236}">
                  <a16:creationId xmlns:a16="http://schemas.microsoft.com/office/drawing/2014/main" id="{39061574-9B8B-465F-A0CA-7DCD1876240C}"/>
                </a:ext>
              </a:extLst>
            </p:cNvPr>
            <p:cNvSpPr/>
            <p:nvPr/>
          </p:nvSpPr>
          <p:spPr>
            <a:xfrm>
              <a:off x="2799602" y="1932670"/>
              <a:ext cx="187257" cy="218498"/>
            </a:xfrm>
            <a:custGeom>
              <a:avLst/>
              <a:gdLst/>
              <a:ahLst/>
              <a:cxnLst/>
              <a:rect l="l" t="t" r="r" b="b"/>
              <a:pathLst>
                <a:path w="6314" h="7368" extrusionOk="0">
                  <a:moveTo>
                    <a:pt x="2555" y="1"/>
                  </a:moveTo>
                  <a:cubicBezTo>
                    <a:pt x="2515" y="1"/>
                    <a:pt x="2478" y="18"/>
                    <a:pt x="2444" y="54"/>
                  </a:cubicBezTo>
                  <a:cubicBezTo>
                    <a:pt x="2202" y="296"/>
                    <a:pt x="2729" y="1855"/>
                    <a:pt x="3058" y="2711"/>
                  </a:cubicBezTo>
                  <a:cubicBezTo>
                    <a:pt x="2801" y="2239"/>
                    <a:pt x="1935" y="446"/>
                    <a:pt x="1486" y="446"/>
                  </a:cubicBezTo>
                  <a:cubicBezTo>
                    <a:pt x="1476" y="446"/>
                    <a:pt x="1465" y="447"/>
                    <a:pt x="1455" y="449"/>
                  </a:cubicBezTo>
                  <a:cubicBezTo>
                    <a:pt x="1214" y="493"/>
                    <a:pt x="1785" y="2228"/>
                    <a:pt x="2180" y="3085"/>
                  </a:cubicBezTo>
                  <a:cubicBezTo>
                    <a:pt x="1763" y="2624"/>
                    <a:pt x="1192" y="1789"/>
                    <a:pt x="972" y="1745"/>
                  </a:cubicBezTo>
                  <a:cubicBezTo>
                    <a:pt x="948" y="1739"/>
                    <a:pt x="926" y="1737"/>
                    <a:pt x="906" y="1737"/>
                  </a:cubicBezTo>
                  <a:cubicBezTo>
                    <a:pt x="1" y="1737"/>
                    <a:pt x="3167" y="7368"/>
                    <a:pt x="3773" y="7368"/>
                  </a:cubicBezTo>
                  <a:cubicBezTo>
                    <a:pt x="3777" y="7368"/>
                    <a:pt x="3780" y="7367"/>
                    <a:pt x="3783" y="7367"/>
                  </a:cubicBezTo>
                  <a:lnTo>
                    <a:pt x="5913" y="6467"/>
                  </a:lnTo>
                  <a:cubicBezTo>
                    <a:pt x="5976" y="6134"/>
                    <a:pt x="6314" y="2456"/>
                    <a:pt x="5641" y="2456"/>
                  </a:cubicBezTo>
                  <a:cubicBezTo>
                    <a:pt x="5604" y="2456"/>
                    <a:pt x="5563" y="2467"/>
                    <a:pt x="5518" y="2492"/>
                  </a:cubicBezTo>
                  <a:cubicBezTo>
                    <a:pt x="5123" y="2711"/>
                    <a:pt x="5298" y="3348"/>
                    <a:pt x="5189" y="3787"/>
                  </a:cubicBezTo>
                  <a:cubicBezTo>
                    <a:pt x="5189" y="3788"/>
                    <a:pt x="5189" y="3788"/>
                    <a:pt x="5189" y="3788"/>
                  </a:cubicBezTo>
                  <a:cubicBezTo>
                    <a:pt x="5183" y="3788"/>
                    <a:pt x="4309" y="164"/>
                    <a:pt x="3849" y="142"/>
                  </a:cubicBezTo>
                  <a:cubicBezTo>
                    <a:pt x="3838" y="141"/>
                    <a:pt x="3828" y="140"/>
                    <a:pt x="3818" y="140"/>
                  </a:cubicBezTo>
                  <a:cubicBezTo>
                    <a:pt x="3317" y="140"/>
                    <a:pt x="3743" y="1763"/>
                    <a:pt x="3959" y="2689"/>
                  </a:cubicBezTo>
                  <a:cubicBezTo>
                    <a:pt x="3777" y="2305"/>
                    <a:pt x="3017" y="1"/>
                    <a:pt x="2555" y="1"/>
                  </a:cubicBezTo>
                  <a:close/>
                </a:path>
              </a:pathLst>
            </a:custGeom>
            <a:solidFill>
              <a:srgbClr val="ECB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24;p53">
              <a:extLst>
                <a:ext uri="{FF2B5EF4-FFF2-40B4-BE49-F238E27FC236}">
                  <a16:creationId xmlns:a16="http://schemas.microsoft.com/office/drawing/2014/main" id="{08F10669-81F2-47E4-A679-F96EB6EB2049}"/>
                </a:ext>
              </a:extLst>
            </p:cNvPr>
            <p:cNvSpPr/>
            <p:nvPr/>
          </p:nvSpPr>
          <p:spPr>
            <a:xfrm>
              <a:off x="2885725" y="2115975"/>
              <a:ext cx="457912" cy="794546"/>
            </a:xfrm>
            <a:custGeom>
              <a:avLst/>
              <a:gdLst/>
              <a:ahLst/>
              <a:cxnLst/>
              <a:rect l="l" t="t" r="r" b="b"/>
              <a:pathLst>
                <a:path w="15440" h="26793" extrusionOk="0">
                  <a:moveTo>
                    <a:pt x="3119" y="0"/>
                  </a:moveTo>
                  <a:lnTo>
                    <a:pt x="1" y="352"/>
                  </a:lnTo>
                  <a:cubicBezTo>
                    <a:pt x="110" y="1581"/>
                    <a:pt x="286" y="2811"/>
                    <a:pt x="572" y="4019"/>
                  </a:cubicBezTo>
                  <a:cubicBezTo>
                    <a:pt x="835" y="5205"/>
                    <a:pt x="1143" y="6369"/>
                    <a:pt x="1494" y="7511"/>
                  </a:cubicBezTo>
                  <a:cubicBezTo>
                    <a:pt x="2197" y="9795"/>
                    <a:pt x="3009" y="12035"/>
                    <a:pt x="3932" y="14231"/>
                  </a:cubicBezTo>
                  <a:lnTo>
                    <a:pt x="4107" y="14670"/>
                  </a:lnTo>
                  <a:lnTo>
                    <a:pt x="4129" y="14692"/>
                  </a:lnTo>
                  <a:lnTo>
                    <a:pt x="4173" y="14780"/>
                  </a:lnTo>
                  <a:lnTo>
                    <a:pt x="4217" y="14846"/>
                  </a:lnTo>
                  <a:lnTo>
                    <a:pt x="4283" y="14977"/>
                  </a:lnTo>
                  <a:lnTo>
                    <a:pt x="4371" y="15175"/>
                  </a:lnTo>
                  <a:lnTo>
                    <a:pt x="4788" y="15944"/>
                  </a:lnTo>
                  <a:lnTo>
                    <a:pt x="5601" y="17503"/>
                  </a:lnTo>
                  <a:cubicBezTo>
                    <a:pt x="6128" y="18535"/>
                    <a:pt x="6699" y="19567"/>
                    <a:pt x="7248" y="20599"/>
                  </a:cubicBezTo>
                  <a:cubicBezTo>
                    <a:pt x="7819" y="21632"/>
                    <a:pt x="8368" y="22642"/>
                    <a:pt x="8983" y="23674"/>
                  </a:cubicBezTo>
                  <a:cubicBezTo>
                    <a:pt x="9576" y="24706"/>
                    <a:pt x="10169" y="25738"/>
                    <a:pt x="10871" y="26792"/>
                  </a:cubicBezTo>
                  <a:lnTo>
                    <a:pt x="15439" y="23454"/>
                  </a:lnTo>
                  <a:cubicBezTo>
                    <a:pt x="14802" y="22642"/>
                    <a:pt x="14143" y="21719"/>
                    <a:pt x="13485" y="20797"/>
                  </a:cubicBezTo>
                  <a:cubicBezTo>
                    <a:pt x="12848" y="19875"/>
                    <a:pt x="12211" y="18930"/>
                    <a:pt x="11574" y="17986"/>
                  </a:cubicBezTo>
                  <a:cubicBezTo>
                    <a:pt x="10937" y="17020"/>
                    <a:pt x="10300" y="16054"/>
                    <a:pt x="9685" y="15087"/>
                  </a:cubicBezTo>
                  <a:lnTo>
                    <a:pt x="8763" y="13638"/>
                  </a:lnTo>
                  <a:lnTo>
                    <a:pt x="8302" y="12913"/>
                  </a:lnTo>
                  <a:lnTo>
                    <a:pt x="8192" y="12737"/>
                  </a:lnTo>
                  <a:lnTo>
                    <a:pt x="8148" y="12694"/>
                  </a:lnTo>
                  <a:lnTo>
                    <a:pt x="8148" y="12672"/>
                  </a:lnTo>
                  <a:lnTo>
                    <a:pt x="8148" y="12650"/>
                  </a:lnTo>
                  <a:lnTo>
                    <a:pt x="8170" y="12694"/>
                  </a:lnTo>
                  <a:lnTo>
                    <a:pt x="8170" y="12672"/>
                  </a:lnTo>
                  <a:lnTo>
                    <a:pt x="7972" y="12320"/>
                  </a:lnTo>
                  <a:cubicBezTo>
                    <a:pt x="6918" y="10366"/>
                    <a:pt x="5930" y="8301"/>
                    <a:pt x="5074" y="6237"/>
                  </a:cubicBezTo>
                  <a:cubicBezTo>
                    <a:pt x="4656" y="5205"/>
                    <a:pt x="4261" y="4173"/>
                    <a:pt x="3910" y="3119"/>
                  </a:cubicBezTo>
                  <a:cubicBezTo>
                    <a:pt x="3580" y="2086"/>
                    <a:pt x="3317" y="1054"/>
                    <a:pt x="3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25;p53">
              <a:extLst>
                <a:ext uri="{FF2B5EF4-FFF2-40B4-BE49-F238E27FC236}">
                  <a16:creationId xmlns:a16="http://schemas.microsoft.com/office/drawing/2014/main" id="{9BA13F27-6057-4464-8725-D693973A6874}"/>
                </a:ext>
              </a:extLst>
            </p:cNvPr>
            <p:cNvSpPr/>
            <p:nvPr/>
          </p:nvSpPr>
          <p:spPr>
            <a:xfrm>
              <a:off x="3163071" y="2776390"/>
              <a:ext cx="226791" cy="170012"/>
            </a:xfrm>
            <a:custGeom>
              <a:avLst/>
              <a:gdLst/>
              <a:ahLst/>
              <a:cxnLst/>
              <a:rect l="l" t="t" r="r" b="b"/>
              <a:pathLst>
                <a:path w="7647" h="5733" extrusionOk="0">
                  <a:moveTo>
                    <a:pt x="3832" y="1"/>
                  </a:moveTo>
                  <a:cubicBezTo>
                    <a:pt x="3066" y="1"/>
                    <a:pt x="2301" y="303"/>
                    <a:pt x="1739" y="900"/>
                  </a:cubicBezTo>
                  <a:cubicBezTo>
                    <a:pt x="1" y="2747"/>
                    <a:pt x="1336" y="5732"/>
                    <a:pt x="3831" y="5732"/>
                  </a:cubicBezTo>
                  <a:cubicBezTo>
                    <a:pt x="3858" y="5732"/>
                    <a:pt x="3886" y="5732"/>
                    <a:pt x="3913" y="5731"/>
                  </a:cubicBezTo>
                  <a:cubicBezTo>
                    <a:pt x="6460" y="5643"/>
                    <a:pt x="7646" y="2525"/>
                    <a:pt x="5780" y="768"/>
                  </a:cubicBezTo>
                  <a:cubicBezTo>
                    <a:pt x="5234" y="254"/>
                    <a:pt x="4533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26;p53">
              <a:extLst>
                <a:ext uri="{FF2B5EF4-FFF2-40B4-BE49-F238E27FC236}">
                  <a16:creationId xmlns:a16="http://schemas.microsoft.com/office/drawing/2014/main" id="{CF52DC70-A193-4478-9717-6222DC3DE459}"/>
                </a:ext>
              </a:extLst>
            </p:cNvPr>
            <p:cNvSpPr/>
            <p:nvPr/>
          </p:nvSpPr>
          <p:spPr>
            <a:xfrm>
              <a:off x="4018748" y="1941152"/>
              <a:ext cx="186961" cy="219150"/>
            </a:xfrm>
            <a:custGeom>
              <a:avLst/>
              <a:gdLst/>
              <a:ahLst/>
              <a:cxnLst/>
              <a:rect l="l" t="t" r="r" b="b"/>
              <a:pathLst>
                <a:path w="6304" h="7390" extrusionOk="0">
                  <a:moveTo>
                    <a:pt x="3745" y="1"/>
                  </a:moveTo>
                  <a:cubicBezTo>
                    <a:pt x="3300" y="1"/>
                    <a:pt x="2539" y="2326"/>
                    <a:pt x="2357" y="2711"/>
                  </a:cubicBezTo>
                  <a:cubicBezTo>
                    <a:pt x="2574" y="1779"/>
                    <a:pt x="3005" y="141"/>
                    <a:pt x="2488" y="141"/>
                  </a:cubicBezTo>
                  <a:cubicBezTo>
                    <a:pt x="2481" y="141"/>
                    <a:pt x="2474" y="141"/>
                    <a:pt x="2467" y="141"/>
                  </a:cubicBezTo>
                  <a:cubicBezTo>
                    <a:pt x="2009" y="185"/>
                    <a:pt x="1138" y="3787"/>
                    <a:pt x="1127" y="3787"/>
                  </a:cubicBezTo>
                  <a:cubicBezTo>
                    <a:pt x="1127" y="3787"/>
                    <a:pt x="1127" y="3787"/>
                    <a:pt x="1127" y="3787"/>
                  </a:cubicBezTo>
                  <a:cubicBezTo>
                    <a:pt x="1018" y="3370"/>
                    <a:pt x="1193" y="2711"/>
                    <a:pt x="776" y="2491"/>
                  </a:cubicBezTo>
                  <a:cubicBezTo>
                    <a:pt x="735" y="2469"/>
                    <a:pt x="696" y="2458"/>
                    <a:pt x="661" y="2458"/>
                  </a:cubicBezTo>
                  <a:cubicBezTo>
                    <a:pt x="1" y="2458"/>
                    <a:pt x="339" y="6154"/>
                    <a:pt x="381" y="6466"/>
                  </a:cubicBezTo>
                  <a:lnTo>
                    <a:pt x="2533" y="7389"/>
                  </a:lnTo>
                  <a:cubicBezTo>
                    <a:pt x="2536" y="7389"/>
                    <a:pt x="2539" y="7389"/>
                    <a:pt x="2542" y="7389"/>
                  </a:cubicBezTo>
                  <a:cubicBezTo>
                    <a:pt x="3126" y="7389"/>
                    <a:pt x="6303" y="1757"/>
                    <a:pt x="5395" y="1757"/>
                  </a:cubicBezTo>
                  <a:cubicBezTo>
                    <a:pt x="5373" y="1757"/>
                    <a:pt x="5348" y="1760"/>
                    <a:pt x="5322" y="1767"/>
                  </a:cubicBezTo>
                  <a:cubicBezTo>
                    <a:pt x="5124" y="1810"/>
                    <a:pt x="4553" y="2645"/>
                    <a:pt x="4136" y="3084"/>
                  </a:cubicBezTo>
                  <a:cubicBezTo>
                    <a:pt x="4531" y="2228"/>
                    <a:pt x="5102" y="515"/>
                    <a:pt x="4861" y="471"/>
                  </a:cubicBezTo>
                  <a:cubicBezTo>
                    <a:pt x="4851" y="469"/>
                    <a:pt x="4840" y="468"/>
                    <a:pt x="4830" y="468"/>
                  </a:cubicBezTo>
                  <a:cubicBezTo>
                    <a:pt x="4381" y="468"/>
                    <a:pt x="3515" y="2261"/>
                    <a:pt x="3258" y="2733"/>
                  </a:cubicBezTo>
                  <a:cubicBezTo>
                    <a:pt x="3587" y="1876"/>
                    <a:pt x="4114" y="317"/>
                    <a:pt x="3850" y="54"/>
                  </a:cubicBezTo>
                  <a:cubicBezTo>
                    <a:pt x="3818" y="18"/>
                    <a:pt x="3782" y="1"/>
                    <a:pt x="3745" y="1"/>
                  </a:cubicBezTo>
                  <a:close/>
                </a:path>
              </a:pathLst>
            </a:custGeom>
            <a:solidFill>
              <a:srgbClr val="ECB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27;p53">
              <a:extLst>
                <a:ext uri="{FF2B5EF4-FFF2-40B4-BE49-F238E27FC236}">
                  <a16:creationId xmlns:a16="http://schemas.microsoft.com/office/drawing/2014/main" id="{5C8AF05D-8BC9-410E-9F18-E821569C420D}"/>
                </a:ext>
              </a:extLst>
            </p:cNvPr>
            <p:cNvSpPr/>
            <p:nvPr/>
          </p:nvSpPr>
          <p:spPr>
            <a:xfrm>
              <a:off x="3658808" y="2115975"/>
              <a:ext cx="457882" cy="794546"/>
            </a:xfrm>
            <a:custGeom>
              <a:avLst/>
              <a:gdLst/>
              <a:ahLst/>
              <a:cxnLst/>
              <a:rect l="l" t="t" r="r" b="b"/>
              <a:pathLst>
                <a:path w="15439" h="26793" extrusionOk="0">
                  <a:moveTo>
                    <a:pt x="12320" y="0"/>
                  </a:moveTo>
                  <a:cubicBezTo>
                    <a:pt x="12144" y="1054"/>
                    <a:pt x="11859" y="2108"/>
                    <a:pt x="11529" y="3119"/>
                  </a:cubicBezTo>
                  <a:cubicBezTo>
                    <a:pt x="11200" y="4173"/>
                    <a:pt x="10805" y="5205"/>
                    <a:pt x="10366" y="6259"/>
                  </a:cubicBezTo>
                  <a:cubicBezTo>
                    <a:pt x="9509" y="8323"/>
                    <a:pt x="8543" y="10366"/>
                    <a:pt x="7489" y="12320"/>
                  </a:cubicBezTo>
                  <a:lnTo>
                    <a:pt x="7291" y="12694"/>
                  </a:lnTo>
                  <a:lnTo>
                    <a:pt x="7291" y="12715"/>
                  </a:lnTo>
                  <a:lnTo>
                    <a:pt x="7269" y="12759"/>
                  </a:lnTo>
                  <a:lnTo>
                    <a:pt x="7137" y="12935"/>
                  </a:lnTo>
                  <a:lnTo>
                    <a:pt x="6698" y="13660"/>
                  </a:lnTo>
                  <a:lnTo>
                    <a:pt x="5754" y="15109"/>
                  </a:lnTo>
                  <a:cubicBezTo>
                    <a:pt x="5139" y="16075"/>
                    <a:pt x="4502" y="17042"/>
                    <a:pt x="3887" y="17986"/>
                  </a:cubicBezTo>
                  <a:cubicBezTo>
                    <a:pt x="3250" y="18930"/>
                    <a:pt x="2591" y="19897"/>
                    <a:pt x="1955" y="20797"/>
                  </a:cubicBezTo>
                  <a:cubicBezTo>
                    <a:pt x="1318" y="21719"/>
                    <a:pt x="659" y="22642"/>
                    <a:pt x="0" y="23454"/>
                  </a:cubicBezTo>
                  <a:lnTo>
                    <a:pt x="4590" y="26792"/>
                  </a:lnTo>
                  <a:cubicBezTo>
                    <a:pt x="5293" y="25738"/>
                    <a:pt x="5886" y="24728"/>
                    <a:pt x="6478" y="23696"/>
                  </a:cubicBezTo>
                  <a:cubicBezTo>
                    <a:pt x="7093" y="22664"/>
                    <a:pt x="7664" y="21632"/>
                    <a:pt x="8213" y="20599"/>
                  </a:cubicBezTo>
                  <a:cubicBezTo>
                    <a:pt x="8762" y="19567"/>
                    <a:pt x="9311" y="18557"/>
                    <a:pt x="9860" y="17525"/>
                  </a:cubicBezTo>
                  <a:lnTo>
                    <a:pt x="10673" y="15966"/>
                  </a:lnTo>
                  <a:lnTo>
                    <a:pt x="11068" y="15175"/>
                  </a:lnTo>
                  <a:lnTo>
                    <a:pt x="11178" y="14999"/>
                  </a:lnTo>
                  <a:lnTo>
                    <a:pt x="11244" y="14868"/>
                  </a:lnTo>
                  <a:lnTo>
                    <a:pt x="11288" y="14780"/>
                  </a:lnTo>
                  <a:lnTo>
                    <a:pt x="11310" y="14714"/>
                  </a:lnTo>
                  <a:lnTo>
                    <a:pt x="11332" y="14670"/>
                  </a:lnTo>
                  <a:lnTo>
                    <a:pt x="11507" y="14253"/>
                  </a:lnTo>
                  <a:cubicBezTo>
                    <a:pt x="12430" y="12057"/>
                    <a:pt x="13242" y="9795"/>
                    <a:pt x="13945" y="7533"/>
                  </a:cubicBezTo>
                  <a:cubicBezTo>
                    <a:pt x="14296" y="6369"/>
                    <a:pt x="14604" y="5205"/>
                    <a:pt x="14889" y="4019"/>
                  </a:cubicBezTo>
                  <a:cubicBezTo>
                    <a:pt x="15153" y="2811"/>
                    <a:pt x="15351" y="1581"/>
                    <a:pt x="15438" y="352"/>
                  </a:cubicBezTo>
                  <a:lnTo>
                    <a:pt x="123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28;p53">
              <a:extLst>
                <a:ext uri="{FF2B5EF4-FFF2-40B4-BE49-F238E27FC236}">
                  <a16:creationId xmlns:a16="http://schemas.microsoft.com/office/drawing/2014/main" id="{B26BD97D-CFAF-42F3-BD86-98F24867958A}"/>
                </a:ext>
              </a:extLst>
            </p:cNvPr>
            <p:cNvSpPr/>
            <p:nvPr/>
          </p:nvSpPr>
          <p:spPr>
            <a:xfrm>
              <a:off x="3632088" y="2776657"/>
              <a:ext cx="189571" cy="169805"/>
            </a:xfrm>
            <a:custGeom>
              <a:avLst/>
              <a:gdLst/>
              <a:ahLst/>
              <a:cxnLst/>
              <a:rect l="l" t="t" r="r" b="b"/>
              <a:pathLst>
                <a:path w="6392" h="5726" extrusionOk="0">
                  <a:moveTo>
                    <a:pt x="3195" y="0"/>
                  </a:moveTo>
                  <a:cubicBezTo>
                    <a:pt x="2528" y="0"/>
                    <a:pt x="1859" y="234"/>
                    <a:pt x="1318" y="715"/>
                  </a:cubicBezTo>
                  <a:cubicBezTo>
                    <a:pt x="132" y="1747"/>
                    <a:pt x="1" y="3570"/>
                    <a:pt x="1055" y="4756"/>
                  </a:cubicBezTo>
                  <a:cubicBezTo>
                    <a:pt x="1614" y="5399"/>
                    <a:pt x="2406" y="5725"/>
                    <a:pt x="3203" y="5725"/>
                  </a:cubicBezTo>
                  <a:cubicBezTo>
                    <a:pt x="3876" y="5725"/>
                    <a:pt x="4552" y="5492"/>
                    <a:pt x="5096" y="5019"/>
                  </a:cubicBezTo>
                  <a:cubicBezTo>
                    <a:pt x="6281" y="3965"/>
                    <a:pt x="6391" y="2165"/>
                    <a:pt x="5359" y="979"/>
                  </a:cubicBezTo>
                  <a:cubicBezTo>
                    <a:pt x="4786" y="334"/>
                    <a:pt x="3991" y="0"/>
                    <a:pt x="3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29;p53">
              <a:extLst>
                <a:ext uri="{FF2B5EF4-FFF2-40B4-BE49-F238E27FC236}">
                  <a16:creationId xmlns:a16="http://schemas.microsoft.com/office/drawing/2014/main" id="{403C14F7-73C8-4B70-9BF2-EC49607C2207}"/>
                </a:ext>
              </a:extLst>
            </p:cNvPr>
            <p:cNvSpPr/>
            <p:nvPr/>
          </p:nvSpPr>
          <p:spPr>
            <a:xfrm>
              <a:off x="3220249" y="3390037"/>
              <a:ext cx="119460" cy="128258"/>
            </a:xfrm>
            <a:custGeom>
              <a:avLst/>
              <a:gdLst/>
              <a:ahLst/>
              <a:cxnLst/>
              <a:rect l="l" t="t" r="r" b="b"/>
              <a:pathLst>
                <a:path w="4028" h="4325" extrusionOk="0">
                  <a:moveTo>
                    <a:pt x="3819" y="0"/>
                  </a:moveTo>
                  <a:cubicBezTo>
                    <a:pt x="3714" y="0"/>
                    <a:pt x="3610" y="71"/>
                    <a:pt x="3610" y="214"/>
                  </a:cubicBezTo>
                  <a:cubicBezTo>
                    <a:pt x="3500" y="2059"/>
                    <a:pt x="2117" y="3618"/>
                    <a:pt x="272" y="3926"/>
                  </a:cubicBezTo>
                  <a:cubicBezTo>
                    <a:pt x="1" y="3946"/>
                    <a:pt x="106" y="4324"/>
                    <a:pt x="343" y="4324"/>
                  </a:cubicBezTo>
                  <a:cubicBezTo>
                    <a:pt x="356" y="4324"/>
                    <a:pt x="369" y="4323"/>
                    <a:pt x="382" y="4321"/>
                  </a:cubicBezTo>
                  <a:cubicBezTo>
                    <a:pt x="2402" y="3969"/>
                    <a:pt x="3918" y="2256"/>
                    <a:pt x="4027" y="214"/>
                  </a:cubicBezTo>
                  <a:cubicBezTo>
                    <a:pt x="4027" y="71"/>
                    <a:pt x="3923" y="0"/>
                    <a:pt x="3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30;p53">
              <a:extLst>
                <a:ext uri="{FF2B5EF4-FFF2-40B4-BE49-F238E27FC236}">
                  <a16:creationId xmlns:a16="http://schemas.microsoft.com/office/drawing/2014/main" id="{C6667FEE-7537-4777-AF2C-B9D46B302DF0}"/>
                </a:ext>
              </a:extLst>
            </p:cNvPr>
            <p:cNvSpPr/>
            <p:nvPr/>
          </p:nvSpPr>
          <p:spPr>
            <a:xfrm>
              <a:off x="3419777" y="3559018"/>
              <a:ext cx="149177" cy="151952"/>
            </a:xfrm>
            <a:custGeom>
              <a:avLst/>
              <a:gdLst/>
              <a:ahLst/>
              <a:cxnLst/>
              <a:rect l="l" t="t" r="r" b="b"/>
              <a:pathLst>
                <a:path w="5030" h="5124" extrusionOk="0">
                  <a:moveTo>
                    <a:pt x="2970" y="1"/>
                  </a:moveTo>
                  <a:cubicBezTo>
                    <a:pt x="2546" y="1"/>
                    <a:pt x="2115" y="166"/>
                    <a:pt x="1757" y="468"/>
                  </a:cubicBezTo>
                  <a:cubicBezTo>
                    <a:pt x="1055" y="1060"/>
                    <a:pt x="571" y="2071"/>
                    <a:pt x="308" y="3147"/>
                  </a:cubicBezTo>
                  <a:cubicBezTo>
                    <a:pt x="154" y="3784"/>
                    <a:pt x="66" y="4442"/>
                    <a:pt x="0" y="5123"/>
                  </a:cubicBezTo>
                  <a:lnTo>
                    <a:pt x="1626" y="3476"/>
                  </a:lnTo>
                  <a:cubicBezTo>
                    <a:pt x="2209" y="3295"/>
                    <a:pt x="2810" y="3188"/>
                    <a:pt x="3413" y="3188"/>
                  </a:cubicBezTo>
                  <a:cubicBezTo>
                    <a:pt x="3469" y="3188"/>
                    <a:pt x="3524" y="3189"/>
                    <a:pt x="3580" y="3191"/>
                  </a:cubicBezTo>
                  <a:cubicBezTo>
                    <a:pt x="4041" y="3718"/>
                    <a:pt x="4524" y="4245"/>
                    <a:pt x="5008" y="4750"/>
                  </a:cubicBezTo>
                  <a:cubicBezTo>
                    <a:pt x="5029" y="4333"/>
                    <a:pt x="5029" y="3893"/>
                    <a:pt x="5029" y="3476"/>
                  </a:cubicBezTo>
                  <a:cubicBezTo>
                    <a:pt x="5029" y="3147"/>
                    <a:pt x="4986" y="2795"/>
                    <a:pt x="4942" y="2466"/>
                  </a:cubicBezTo>
                  <a:cubicBezTo>
                    <a:pt x="4876" y="1873"/>
                    <a:pt x="4656" y="1280"/>
                    <a:pt x="4327" y="775"/>
                  </a:cubicBezTo>
                  <a:cubicBezTo>
                    <a:pt x="4261" y="665"/>
                    <a:pt x="4195" y="577"/>
                    <a:pt x="4107" y="489"/>
                  </a:cubicBezTo>
                  <a:cubicBezTo>
                    <a:pt x="3783" y="155"/>
                    <a:pt x="3380" y="1"/>
                    <a:pt x="2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31;p53">
              <a:extLst>
                <a:ext uri="{FF2B5EF4-FFF2-40B4-BE49-F238E27FC236}">
                  <a16:creationId xmlns:a16="http://schemas.microsoft.com/office/drawing/2014/main" id="{0DDE2CC9-41D0-4BDA-886E-5A73DF26572C}"/>
                </a:ext>
              </a:extLst>
            </p:cNvPr>
            <p:cNvSpPr/>
            <p:nvPr/>
          </p:nvSpPr>
          <p:spPr>
            <a:xfrm>
              <a:off x="3327309" y="2259897"/>
              <a:ext cx="353013" cy="458496"/>
            </a:xfrm>
            <a:custGeom>
              <a:avLst/>
              <a:gdLst/>
              <a:ahLst/>
              <a:cxnLst/>
              <a:rect l="l" t="t" r="r" b="b"/>
              <a:pathLst>
                <a:path w="11903" h="15461" extrusionOk="0">
                  <a:moveTo>
                    <a:pt x="5951" y="1"/>
                  </a:moveTo>
                  <a:cubicBezTo>
                    <a:pt x="2679" y="1"/>
                    <a:pt x="0" y="2658"/>
                    <a:pt x="22" y="5952"/>
                  </a:cubicBezTo>
                  <a:lnTo>
                    <a:pt x="22" y="9532"/>
                  </a:lnTo>
                  <a:cubicBezTo>
                    <a:pt x="22" y="12804"/>
                    <a:pt x="2679" y="15461"/>
                    <a:pt x="5951" y="15461"/>
                  </a:cubicBezTo>
                  <a:cubicBezTo>
                    <a:pt x="9224" y="15461"/>
                    <a:pt x="11903" y="12804"/>
                    <a:pt x="11903" y="9532"/>
                  </a:cubicBezTo>
                  <a:lnTo>
                    <a:pt x="11903" y="5952"/>
                  </a:lnTo>
                  <a:cubicBezTo>
                    <a:pt x="11903" y="2658"/>
                    <a:pt x="9224" y="1"/>
                    <a:pt x="5951" y="1"/>
                  </a:cubicBezTo>
                  <a:close/>
                </a:path>
              </a:pathLst>
            </a:custGeom>
            <a:solidFill>
              <a:srgbClr val="ECB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32;p53">
              <a:extLst>
                <a:ext uri="{FF2B5EF4-FFF2-40B4-BE49-F238E27FC236}">
                  <a16:creationId xmlns:a16="http://schemas.microsoft.com/office/drawing/2014/main" id="{945C1655-EEB5-4161-BCAC-B0FEF20DA186}"/>
                </a:ext>
              </a:extLst>
            </p:cNvPr>
            <p:cNvSpPr/>
            <p:nvPr/>
          </p:nvSpPr>
          <p:spPr>
            <a:xfrm>
              <a:off x="3455602" y="2626567"/>
              <a:ext cx="97069" cy="180421"/>
            </a:xfrm>
            <a:custGeom>
              <a:avLst/>
              <a:gdLst/>
              <a:ahLst/>
              <a:cxnLst/>
              <a:rect l="l" t="t" r="r" b="b"/>
              <a:pathLst>
                <a:path w="3273" h="6084" extrusionOk="0">
                  <a:moveTo>
                    <a:pt x="1625" y="0"/>
                  </a:moveTo>
                  <a:cubicBezTo>
                    <a:pt x="725" y="0"/>
                    <a:pt x="0" y="769"/>
                    <a:pt x="22" y="1669"/>
                  </a:cubicBezTo>
                  <a:lnTo>
                    <a:pt x="22" y="4480"/>
                  </a:lnTo>
                  <a:cubicBezTo>
                    <a:pt x="22" y="5359"/>
                    <a:pt x="747" y="6084"/>
                    <a:pt x="1625" y="6084"/>
                  </a:cubicBezTo>
                  <a:cubicBezTo>
                    <a:pt x="2504" y="6084"/>
                    <a:pt x="3229" y="5359"/>
                    <a:pt x="3229" y="4480"/>
                  </a:cubicBezTo>
                  <a:lnTo>
                    <a:pt x="3229" y="1669"/>
                  </a:lnTo>
                  <a:cubicBezTo>
                    <a:pt x="3272" y="769"/>
                    <a:pt x="2526" y="0"/>
                    <a:pt x="1625" y="0"/>
                  </a:cubicBezTo>
                  <a:close/>
                </a:path>
              </a:pathLst>
            </a:custGeom>
            <a:solidFill>
              <a:srgbClr val="ECB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33;p53">
              <a:extLst>
                <a:ext uri="{FF2B5EF4-FFF2-40B4-BE49-F238E27FC236}">
                  <a16:creationId xmlns:a16="http://schemas.microsoft.com/office/drawing/2014/main" id="{82323A92-17C0-4225-810B-CC810934684C}"/>
                </a:ext>
              </a:extLst>
            </p:cNvPr>
            <p:cNvSpPr/>
            <p:nvPr/>
          </p:nvSpPr>
          <p:spPr>
            <a:xfrm>
              <a:off x="3247829" y="2530184"/>
              <a:ext cx="119876" cy="67762"/>
            </a:xfrm>
            <a:custGeom>
              <a:avLst/>
              <a:gdLst/>
              <a:ahLst/>
              <a:cxnLst/>
              <a:rect l="l" t="t" r="r" b="b"/>
              <a:pathLst>
                <a:path w="4042" h="2285" extrusionOk="0">
                  <a:moveTo>
                    <a:pt x="2988" y="147"/>
                  </a:moveTo>
                  <a:lnTo>
                    <a:pt x="3031" y="154"/>
                  </a:lnTo>
                  <a:lnTo>
                    <a:pt x="3009" y="154"/>
                  </a:lnTo>
                  <a:lnTo>
                    <a:pt x="3015" y="157"/>
                  </a:lnTo>
                  <a:lnTo>
                    <a:pt x="3015" y="157"/>
                  </a:lnTo>
                  <a:cubicBezTo>
                    <a:pt x="3006" y="154"/>
                    <a:pt x="2997" y="150"/>
                    <a:pt x="2988" y="147"/>
                  </a:cubicBezTo>
                  <a:close/>
                  <a:moveTo>
                    <a:pt x="2043" y="0"/>
                  </a:moveTo>
                  <a:lnTo>
                    <a:pt x="2092" y="8"/>
                  </a:lnTo>
                  <a:lnTo>
                    <a:pt x="2092" y="8"/>
                  </a:lnTo>
                  <a:cubicBezTo>
                    <a:pt x="2089" y="8"/>
                    <a:pt x="2086" y="8"/>
                    <a:pt x="2084" y="8"/>
                  </a:cubicBezTo>
                  <a:cubicBezTo>
                    <a:pt x="1976" y="8"/>
                    <a:pt x="1867" y="13"/>
                    <a:pt x="1758" y="22"/>
                  </a:cubicBezTo>
                  <a:cubicBezTo>
                    <a:pt x="1516" y="22"/>
                    <a:pt x="1253" y="66"/>
                    <a:pt x="1033" y="154"/>
                  </a:cubicBezTo>
                  <a:cubicBezTo>
                    <a:pt x="616" y="308"/>
                    <a:pt x="242" y="549"/>
                    <a:pt x="133" y="835"/>
                  </a:cubicBezTo>
                  <a:cubicBezTo>
                    <a:pt x="1" y="1142"/>
                    <a:pt x="89" y="1494"/>
                    <a:pt x="330" y="1713"/>
                  </a:cubicBezTo>
                  <a:lnTo>
                    <a:pt x="330" y="1691"/>
                  </a:lnTo>
                  <a:cubicBezTo>
                    <a:pt x="528" y="1889"/>
                    <a:pt x="791" y="2043"/>
                    <a:pt x="1055" y="2130"/>
                  </a:cubicBezTo>
                  <a:cubicBezTo>
                    <a:pt x="1384" y="2240"/>
                    <a:pt x="1736" y="2284"/>
                    <a:pt x="2087" y="2284"/>
                  </a:cubicBezTo>
                  <a:cubicBezTo>
                    <a:pt x="2329" y="2284"/>
                    <a:pt x="2592" y="2240"/>
                    <a:pt x="2856" y="2174"/>
                  </a:cubicBezTo>
                  <a:cubicBezTo>
                    <a:pt x="3075" y="2130"/>
                    <a:pt x="3273" y="2065"/>
                    <a:pt x="3471" y="1933"/>
                  </a:cubicBezTo>
                  <a:cubicBezTo>
                    <a:pt x="3646" y="1867"/>
                    <a:pt x="3778" y="1735"/>
                    <a:pt x="3866" y="1581"/>
                  </a:cubicBezTo>
                  <a:cubicBezTo>
                    <a:pt x="3976" y="1450"/>
                    <a:pt x="4042" y="1296"/>
                    <a:pt x="4042" y="1142"/>
                  </a:cubicBezTo>
                  <a:lnTo>
                    <a:pt x="3954" y="835"/>
                  </a:lnTo>
                  <a:cubicBezTo>
                    <a:pt x="3844" y="615"/>
                    <a:pt x="3668" y="439"/>
                    <a:pt x="3471" y="330"/>
                  </a:cubicBezTo>
                  <a:lnTo>
                    <a:pt x="3075" y="154"/>
                  </a:lnTo>
                  <a:cubicBezTo>
                    <a:pt x="2746" y="66"/>
                    <a:pt x="2417" y="0"/>
                    <a:pt x="2087" y="0"/>
                  </a:cubicBezTo>
                  <a:close/>
                </a:path>
              </a:pathLst>
            </a:custGeom>
            <a:solidFill>
              <a:srgbClr val="ECB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34;p53">
              <a:extLst>
                <a:ext uri="{FF2B5EF4-FFF2-40B4-BE49-F238E27FC236}">
                  <a16:creationId xmlns:a16="http://schemas.microsoft.com/office/drawing/2014/main" id="{217712A9-FB41-41D5-9210-908924CA9970}"/>
                </a:ext>
              </a:extLst>
            </p:cNvPr>
            <p:cNvSpPr/>
            <p:nvPr/>
          </p:nvSpPr>
          <p:spPr>
            <a:xfrm>
              <a:off x="3269330" y="2544508"/>
              <a:ext cx="55756" cy="39204"/>
            </a:xfrm>
            <a:custGeom>
              <a:avLst/>
              <a:gdLst/>
              <a:ahLst/>
              <a:cxnLst/>
              <a:rect l="l" t="t" r="r" b="b"/>
              <a:pathLst>
                <a:path w="1880" h="1322" extrusionOk="0">
                  <a:moveTo>
                    <a:pt x="989" y="0"/>
                  </a:moveTo>
                  <a:cubicBezTo>
                    <a:pt x="791" y="0"/>
                    <a:pt x="593" y="22"/>
                    <a:pt x="396" y="88"/>
                  </a:cubicBezTo>
                  <a:cubicBezTo>
                    <a:pt x="220" y="154"/>
                    <a:pt x="66" y="286"/>
                    <a:pt x="23" y="484"/>
                  </a:cubicBezTo>
                  <a:cubicBezTo>
                    <a:pt x="1" y="571"/>
                    <a:pt x="44" y="681"/>
                    <a:pt x="132" y="703"/>
                  </a:cubicBezTo>
                  <a:cubicBezTo>
                    <a:pt x="151" y="707"/>
                    <a:pt x="169" y="709"/>
                    <a:pt x="187" y="709"/>
                  </a:cubicBezTo>
                  <a:cubicBezTo>
                    <a:pt x="276" y="709"/>
                    <a:pt x="356" y="663"/>
                    <a:pt x="374" y="571"/>
                  </a:cubicBezTo>
                  <a:lnTo>
                    <a:pt x="440" y="571"/>
                  </a:lnTo>
                  <a:cubicBezTo>
                    <a:pt x="418" y="571"/>
                    <a:pt x="418" y="549"/>
                    <a:pt x="440" y="549"/>
                  </a:cubicBezTo>
                  <a:lnTo>
                    <a:pt x="440" y="527"/>
                  </a:lnTo>
                  <a:cubicBezTo>
                    <a:pt x="440" y="527"/>
                    <a:pt x="462" y="505"/>
                    <a:pt x="462" y="505"/>
                  </a:cubicBezTo>
                  <a:cubicBezTo>
                    <a:pt x="506" y="484"/>
                    <a:pt x="550" y="462"/>
                    <a:pt x="615" y="440"/>
                  </a:cubicBezTo>
                  <a:cubicBezTo>
                    <a:pt x="747" y="396"/>
                    <a:pt x="901" y="374"/>
                    <a:pt x="1033" y="374"/>
                  </a:cubicBezTo>
                  <a:cubicBezTo>
                    <a:pt x="1063" y="374"/>
                    <a:pt x="1093" y="375"/>
                    <a:pt x="1121" y="377"/>
                  </a:cubicBezTo>
                  <a:lnTo>
                    <a:pt x="1121" y="377"/>
                  </a:lnTo>
                  <a:cubicBezTo>
                    <a:pt x="986" y="459"/>
                    <a:pt x="888" y="585"/>
                    <a:pt x="879" y="769"/>
                  </a:cubicBezTo>
                  <a:cubicBezTo>
                    <a:pt x="879" y="1186"/>
                    <a:pt x="1362" y="1296"/>
                    <a:pt x="1670" y="1318"/>
                  </a:cubicBezTo>
                  <a:cubicBezTo>
                    <a:pt x="1680" y="1320"/>
                    <a:pt x="1690" y="1321"/>
                    <a:pt x="1700" y="1321"/>
                  </a:cubicBezTo>
                  <a:cubicBezTo>
                    <a:pt x="1879" y="1321"/>
                    <a:pt x="1879" y="964"/>
                    <a:pt x="1700" y="964"/>
                  </a:cubicBezTo>
                  <a:cubicBezTo>
                    <a:pt x="1690" y="964"/>
                    <a:pt x="1680" y="965"/>
                    <a:pt x="1670" y="967"/>
                  </a:cubicBezTo>
                  <a:cubicBezTo>
                    <a:pt x="1604" y="945"/>
                    <a:pt x="1516" y="923"/>
                    <a:pt x="1428" y="901"/>
                  </a:cubicBezTo>
                  <a:lnTo>
                    <a:pt x="1384" y="879"/>
                  </a:lnTo>
                  <a:lnTo>
                    <a:pt x="1362" y="879"/>
                  </a:lnTo>
                  <a:cubicBezTo>
                    <a:pt x="1340" y="879"/>
                    <a:pt x="1318" y="857"/>
                    <a:pt x="1296" y="835"/>
                  </a:cubicBezTo>
                  <a:lnTo>
                    <a:pt x="1274" y="813"/>
                  </a:lnTo>
                  <a:cubicBezTo>
                    <a:pt x="1268" y="810"/>
                    <a:pt x="1263" y="808"/>
                    <a:pt x="1260" y="808"/>
                  </a:cubicBezTo>
                  <a:lnTo>
                    <a:pt x="1260" y="808"/>
                  </a:lnTo>
                  <a:cubicBezTo>
                    <a:pt x="1252" y="802"/>
                    <a:pt x="1252" y="791"/>
                    <a:pt x="1252" y="791"/>
                  </a:cubicBezTo>
                  <a:lnTo>
                    <a:pt x="1252" y="769"/>
                  </a:lnTo>
                  <a:cubicBezTo>
                    <a:pt x="1252" y="747"/>
                    <a:pt x="1252" y="725"/>
                    <a:pt x="1252" y="725"/>
                  </a:cubicBezTo>
                  <a:lnTo>
                    <a:pt x="1252" y="703"/>
                  </a:lnTo>
                  <a:cubicBezTo>
                    <a:pt x="1296" y="681"/>
                    <a:pt x="1318" y="681"/>
                    <a:pt x="1362" y="659"/>
                  </a:cubicBezTo>
                  <a:cubicBezTo>
                    <a:pt x="1409" y="644"/>
                    <a:pt x="1466" y="628"/>
                    <a:pt x="1527" y="628"/>
                  </a:cubicBezTo>
                  <a:cubicBezTo>
                    <a:pt x="1552" y="628"/>
                    <a:pt x="1578" y="631"/>
                    <a:pt x="1604" y="637"/>
                  </a:cubicBezTo>
                  <a:cubicBezTo>
                    <a:pt x="1617" y="639"/>
                    <a:pt x="1630" y="640"/>
                    <a:pt x="1643" y="640"/>
                  </a:cubicBezTo>
                  <a:cubicBezTo>
                    <a:pt x="1775" y="640"/>
                    <a:pt x="1865" y="538"/>
                    <a:pt x="1845" y="418"/>
                  </a:cubicBezTo>
                  <a:cubicBezTo>
                    <a:pt x="1757" y="66"/>
                    <a:pt x="1296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35;p53">
              <a:extLst>
                <a:ext uri="{FF2B5EF4-FFF2-40B4-BE49-F238E27FC236}">
                  <a16:creationId xmlns:a16="http://schemas.microsoft.com/office/drawing/2014/main" id="{2A17EB96-D8A9-4A3E-B948-B01B383A97FD}"/>
                </a:ext>
              </a:extLst>
            </p:cNvPr>
            <p:cNvSpPr/>
            <p:nvPr/>
          </p:nvSpPr>
          <p:spPr>
            <a:xfrm>
              <a:off x="3641222" y="2530184"/>
              <a:ext cx="116613" cy="67762"/>
            </a:xfrm>
            <a:custGeom>
              <a:avLst/>
              <a:gdLst/>
              <a:ahLst/>
              <a:cxnLst/>
              <a:rect l="l" t="t" r="r" b="b"/>
              <a:pathLst>
                <a:path w="3932" h="2285" extrusionOk="0">
                  <a:moveTo>
                    <a:pt x="1977" y="0"/>
                  </a:moveTo>
                  <a:lnTo>
                    <a:pt x="1450" y="44"/>
                  </a:lnTo>
                  <a:cubicBezTo>
                    <a:pt x="1142" y="88"/>
                    <a:pt x="857" y="176"/>
                    <a:pt x="593" y="330"/>
                  </a:cubicBezTo>
                  <a:lnTo>
                    <a:pt x="286" y="571"/>
                  </a:lnTo>
                  <a:cubicBezTo>
                    <a:pt x="110" y="703"/>
                    <a:pt x="22" y="901"/>
                    <a:pt x="22" y="1142"/>
                  </a:cubicBezTo>
                  <a:cubicBezTo>
                    <a:pt x="0" y="1318"/>
                    <a:pt x="66" y="1472"/>
                    <a:pt x="176" y="1581"/>
                  </a:cubicBezTo>
                  <a:cubicBezTo>
                    <a:pt x="286" y="1735"/>
                    <a:pt x="417" y="1867"/>
                    <a:pt x="593" y="1955"/>
                  </a:cubicBezTo>
                  <a:cubicBezTo>
                    <a:pt x="769" y="2065"/>
                    <a:pt x="988" y="2152"/>
                    <a:pt x="1208" y="2174"/>
                  </a:cubicBezTo>
                  <a:cubicBezTo>
                    <a:pt x="1450" y="2262"/>
                    <a:pt x="1713" y="2284"/>
                    <a:pt x="1977" y="2284"/>
                  </a:cubicBezTo>
                  <a:lnTo>
                    <a:pt x="2482" y="2240"/>
                  </a:lnTo>
                  <a:cubicBezTo>
                    <a:pt x="2789" y="2196"/>
                    <a:pt x="3075" y="2087"/>
                    <a:pt x="3360" y="1955"/>
                  </a:cubicBezTo>
                  <a:lnTo>
                    <a:pt x="3646" y="1713"/>
                  </a:lnTo>
                  <a:cubicBezTo>
                    <a:pt x="3821" y="1581"/>
                    <a:pt x="3909" y="1362"/>
                    <a:pt x="3931" y="1142"/>
                  </a:cubicBezTo>
                  <a:cubicBezTo>
                    <a:pt x="3931" y="967"/>
                    <a:pt x="3865" y="813"/>
                    <a:pt x="3755" y="703"/>
                  </a:cubicBezTo>
                  <a:cubicBezTo>
                    <a:pt x="3668" y="527"/>
                    <a:pt x="3514" y="418"/>
                    <a:pt x="3360" y="330"/>
                  </a:cubicBezTo>
                  <a:cubicBezTo>
                    <a:pt x="3162" y="220"/>
                    <a:pt x="2943" y="132"/>
                    <a:pt x="2723" y="110"/>
                  </a:cubicBezTo>
                  <a:cubicBezTo>
                    <a:pt x="2482" y="22"/>
                    <a:pt x="2218" y="0"/>
                    <a:pt x="1977" y="0"/>
                  </a:cubicBezTo>
                  <a:close/>
                </a:path>
              </a:pathLst>
            </a:custGeom>
            <a:solidFill>
              <a:srgbClr val="ECB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36;p53">
              <a:extLst>
                <a:ext uri="{FF2B5EF4-FFF2-40B4-BE49-F238E27FC236}">
                  <a16:creationId xmlns:a16="http://schemas.microsoft.com/office/drawing/2014/main" id="{F2B63B93-E3D1-4214-8168-0252B303239C}"/>
                </a:ext>
              </a:extLst>
            </p:cNvPr>
            <p:cNvSpPr/>
            <p:nvPr/>
          </p:nvSpPr>
          <p:spPr>
            <a:xfrm>
              <a:off x="3677670" y="2544508"/>
              <a:ext cx="56053" cy="39115"/>
            </a:xfrm>
            <a:custGeom>
              <a:avLst/>
              <a:gdLst/>
              <a:ahLst/>
              <a:cxnLst/>
              <a:rect l="l" t="t" r="r" b="b"/>
              <a:pathLst>
                <a:path w="1890" h="1319" extrusionOk="0">
                  <a:moveTo>
                    <a:pt x="1530" y="543"/>
                  </a:moveTo>
                  <a:lnTo>
                    <a:pt x="1530" y="543"/>
                  </a:lnTo>
                  <a:cubicBezTo>
                    <a:pt x="1527" y="543"/>
                    <a:pt x="1529" y="547"/>
                    <a:pt x="1531" y="551"/>
                  </a:cubicBezTo>
                  <a:lnTo>
                    <a:pt x="1531" y="551"/>
                  </a:lnTo>
                  <a:cubicBezTo>
                    <a:pt x="1526" y="554"/>
                    <a:pt x="1530" y="559"/>
                    <a:pt x="1533" y="559"/>
                  </a:cubicBezTo>
                  <a:cubicBezTo>
                    <a:pt x="1536" y="559"/>
                    <a:pt x="1538" y="557"/>
                    <a:pt x="1538" y="549"/>
                  </a:cubicBezTo>
                  <a:cubicBezTo>
                    <a:pt x="1534" y="545"/>
                    <a:pt x="1531" y="543"/>
                    <a:pt x="1530" y="543"/>
                  </a:cubicBezTo>
                  <a:close/>
                  <a:moveTo>
                    <a:pt x="682" y="725"/>
                  </a:moveTo>
                  <a:cubicBezTo>
                    <a:pt x="667" y="725"/>
                    <a:pt x="672" y="735"/>
                    <a:pt x="677" y="735"/>
                  </a:cubicBezTo>
                  <a:cubicBezTo>
                    <a:pt x="679" y="735"/>
                    <a:pt x="682" y="732"/>
                    <a:pt x="682" y="725"/>
                  </a:cubicBezTo>
                  <a:close/>
                  <a:moveTo>
                    <a:pt x="945" y="0"/>
                  </a:moveTo>
                  <a:cubicBezTo>
                    <a:pt x="638" y="0"/>
                    <a:pt x="199" y="44"/>
                    <a:pt x="67" y="374"/>
                  </a:cubicBezTo>
                  <a:cubicBezTo>
                    <a:pt x="45" y="484"/>
                    <a:pt x="133" y="615"/>
                    <a:pt x="264" y="615"/>
                  </a:cubicBezTo>
                  <a:cubicBezTo>
                    <a:pt x="301" y="606"/>
                    <a:pt x="337" y="601"/>
                    <a:pt x="374" y="601"/>
                  </a:cubicBezTo>
                  <a:cubicBezTo>
                    <a:pt x="425" y="601"/>
                    <a:pt x="477" y="612"/>
                    <a:pt x="528" y="637"/>
                  </a:cubicBezTo>
                  <a:cubicBezTo>
                    <a:pt x="572" y="637"/>
                    <a:pt x="594" y="659"/>
                    <a:pt x="616" y="681"/>
                  </a:cubicBezTo>
                  <a:lnTo>
                    <a:pt x="660" y="681"/>
                  </a:lnTo>
                  <a:lnTo>
                    <a:pt x="682" y="703"/>
                  </a:lnTo>
                  <a:lnTo>
                    <a:pt x="682" y="725"/>
                  </a:lnTo>
                  <a:cubicBezTo>
                    <a:pt x="682" y="725"/>
                    <a:pt x="682" y="747"/>
                    <a:pt x="682" y="769"/>
                  </a:cubicBezTo>
                  <a:lnTo>
                    <a:pt x="682" y="791"/>
                  </a:lnTo>
                  <a:cubicBezTo>
                    <a:pt x="660" y="813"/>
                    <a:pt x="660" y="813"/>
                    <a:pt x="660" y="813"/>
                  </a:cubicBezTo>
                  <a:lnTo>
                    <a:pt x="638" y="835"/>
                  </a:lnTo>
                  <a:cubicBezTo>
                    <a:pt x="594" y="857"/>
                    <a:pt x="572" y="879"/>
                    <a:pt x="550" y="879"/>
                  </a:cubicBezTo>
                  <a:lnTo>
                    <a:pt x="528" y="879"/>
                  </a:lnTo>
                  <a:lnTo>
                    <a:pt x="484" y="901"/>
                  </a:lnTo>
                  <a:cubicBezTo>
                    <a:pt x="396" y="923"/>
                    <a:pt x="308" y="945"/>
                    <a:pt x="221" y="945"/>
                  </a:cubicBezTo>
                  <a:cubicBezTo>
                    <a:pt x="1" y="967"/>
                    <a:pt x="1" y="1296"/>
                    <a:pt x="221" y="1318"/>
                  </a:cubicBezTo>
                  <a:cubicBezTo>
                    <a:pt x="572" y="1296"/>
                    <a:pt x="1033" y="1186"/>
                    <a:pt x="1055" y="769"/>
                  </a:cubicBezTo>
                  <a:cubicBezTo>
                    <a:pt x="1065" y="578"/>
                    <a:pt x="970" y="443"/>
                    <a:pt x="832" y="356"/>
                  </a:cubicBezTo>
                  <a:lnTo>
                    <a:pt x="832" y="356"/>
                  </a:lnTo>
                  <a:cubicBezTo>
                    <a:pt x="863" y="353"/>
                    <a:pt x="894" y="352"/>
                    <a:pt x="923" y="352"/>
                  </a:cubicBezTo>
                  <a:cubicBezTo>
                    <a:pt x="1055" y="352"/>
                    <a:pt x="1187" y="374"/>
                    <a:pt x="1319" y="418"/>
                  </a:cubicBezTo>
                  <a:cubicBezTo>
                    <a:pt x="1384" y="440"/>
                    <a:pt x="1428" y="462"/>
                    <a:pt x="1472" y="484"/>
                  </a:cubicBezTo>
                  <a:lnTo>
                    <a:pt x="1538" y="549"/>
                  </a:lnTo>
                  <a:cubicBezTo>
                    <a:pt x="1538" y="637"/>
                    <a:pt x="1604" y="725"/>
                    <a:pt x="1714" y="725"/>
                  </a:cubicBezTo>
                  <a:cubicBezTo>
                    <a:pt x="1824" y="725"/>
                    <a:pt x="1890" y="637"/>
                    <a:pt x="1890" y="549"/>
                  </a:cubicBezTo>
                  <a:cubicBezTo>
                    <a:pt x="1868" y="110"/>
                    <a:pt x="1297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37;p53">
              <a:extLst>
                <a:ext uri="{FF2B5EF4-FFF2-40B4-BE49-F238E27FC236}">
                  <a16:creationId xmlns:a16="http://schemas.microsoft.com/office/drawing/2014/main" id="{11EDD654-1674-41D4-80D2-C16BE51EDD44}"/>
                </a:ext>
              </a:extLst>
            </p:cNvPr>
            <p:cNvSpPr/>
            <p:nvPr/>
          </p:nvSpPr>
          <p:spPr>
            <a:xfrm>
              <a:off x="3344865" y="2198687"/>
              <a:ext cx="327004" cy="200379"/>
            </a:xfrm>
            <a:custGeom>
              <a:avLst/>
              <a:gdLst/>
              <a:ahLst/>
              <a:cxnLst/>
              <a:rect l="l" t="t" r="r" b="b"/>
              <a:pathLst>
                <a:path w="11026" h="6757" extrusionOk="0">
                  <a:moveTo>
                    <a:pt x="9839" y="0"/>
                  </a:moveTo>
                  <a:lnTo>
                    <a:pt x="9839" y="0"/>
                  </a:lnTo>
                  <a:cubicBezTo>
                    <a:pt x="9971" y="637"/>
                    <a:pt x="9708" y="1296"/>
                    <a:pt x="9159" y="1647"/>
                  </a:cubicBezTo>
                  <a:cubicBezTo>
                    <a:pt x="8846" y="1849"/>
                    <a:pt x="8493" y="1921"/>
                    <a:pt x="8125" y="1921"/>
                  </a:cubicBezTo>
                  <a:cubicBezTo>
                    <a:pt x="7691" y="1921"/>
                    <a:pt x="7237" y="1820"/>
                    <a:pt x="6809" y="1713"/>
                  </a:cubicBezTo>
                  <a:cubicBezTo>
                    <a:pt x="5924" y="1520"/>
                    <a:pt x="5014" y="1344"/>
                    <a:pt x="4121" y="1344"/>
                  </a:cubicBezTo>
                  <a:cubicBezTo>
                    <a:pt x="3595" y="1344"/>
                    <a:pt x="3075" y="1405"/>
                    <a:pt x="2570" y="1559"/>
                  </a:cubicBezTo>
                  <a:cubicBezTo>
                    <a:pt x="1187" y="1977"/>
                    <a:pt x="1" y="3338"/>
                    <a:pt x="243" y="4766"/>
                  </a:cubicBezTo>
                  <a:lnTo>
                    <a:pt x="1319" y="6347"/>
                  </a:lnTo>
                  <a:cubicBezTo>
                    <a:pt x="2041" y="6656"/>
                    <a:pt x="2811" y="6756"/>
                    <a:pt x="3594" y="6756"/>
                  </a:cubicBezTo>
                  <a:cubicBezTo>
                    <a:pt x="4312" y="6756"/>
                    <a:pt x="5041" y="6672"/>
                    <a:pt x="5755" y="6588"/>
                  </a:cubicBezTo>
                  <a:cubicBezTo>
                    <a:pt x="7182" y="6413"/>
                    <a:pt x="8741" y="6171"/>
                    <a:pt x="9752" y="5117"/>
                  </a:cubicBezTo>
                  <a:cubicBezTo>
                    <a:pt x="11025" y="3799"/>
                    <a:pt x="10915" y="1516"/>
                    <a:pt x="9839" y="0"/>
                  </a:cubicBezTo>
                  <a:close/>
                </a:path>
              </a:pathLst>
            </a:custGeom>
            <a:solidFill>
              <a:srgbClr val="56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38;p53">
              <a:extLst>
                <a:ext uri="{FF2B5EF4-FFF2-40B4-BE49-F238E27FC236}">
                  <a16:creationId xmlns:a16="http://schemas.microsoft.com/office/drawing/2014/main" id="{E1D12556-DB77-4B6F-9E11-2A2436685BA6}"/>
                </a:ext>
              </a:extLst>
            </p:cNvPr>
            <p:cNvSpPr/>
            <p:nvPr/>
          </p:nvSpPr>
          <p:spPr>
            <a:xfrm>
              <a:off x="3344242" y="2194535"/>
              <a:ext cx="324987" cy="209127"/>
            </a:xfrm>
            <a:custGeom>
              <a:avLst/>
              <a:gdLst/>
              <a:ahLst/>
              <a:cxnLst/>
              <a:rect l="l" t="t" r="r" b="b"/>
              <a:pathLst>
                <a:path w="10958" h="7052" extrusionOk="0">
                  <a:moveTo>
                    <a:pt x="9872" y="0"/>
                  </a:moveTo>
                  <a:cubicBezTo>
                    <a:pt x="9786" y="0"/>
                    <a:pt x="9700" y="83"/>
                    <a:pt x="9729" y="184"/>
                  </a:cubicBezTo>
                  <a:cubicBezTo>
                    <a:pt x="9731" y="198"/>
                    <a:pt x="9734" y="211"/>
                    <a:pt x="9736" y="225"/>
                  </a:cubicBezTo>
                  <a:lnTo>
                    <a:pt x="9736" y="225"/>
                  </a:lnTo>
                  <a:lnTo>
                    <a:pt x="9729" y="228"/>
                  </a:lnTo>
                  <a:cubicBezTo>
                    <a:pt x="9732" y="233"/>
                    <a:pt x="9735" y="237"/>
                    <a:pt x="9739" y="242"/>
                  </a:cubicBezTo>
                  <a:lnTo>
                    <a:pt x="9739" y="242"/>
                  </a:lnTo>
                  <a:cubicBezTo>
                    <a:pt x="9822" y="795"/>
                    <a:pt x="9581" y="1358"/>
                    <a:pt x="9114" y="1656"/>
                  </a:cubicBezTo>
                  <a:cubicBezTo>
                    <a:pt x="8813" y="1848"/>
                    <a:pt x="8474" y="1915"/>
                    <a:pt x="8134" y="1915"/>
                  </a:cubicBezTo>
                  <a:cubicBezTo>
                    <a:pt x="7853" y="1915"/>
                    <a:pt x="7572" y="1869"/>
                    <a:pt x="7313" y="1809"/>
                  </a:cubicBezTo>
                  <a:cubicBezTo>
                    <a:pt x="6242" y="1615"/>
                    <a:pt x="5188" y="1333"/>
                    <a:pt x="4106" y="1333"/>
                  </a:cubicBezTo>
                  <a:cubicBezTo>
                    <a:pt x="3968" y="1333"/>
                    <a:pt x="3829" y="1338"/>
                    <a:pt x="3689" y="1348"/>
                  </a:cubicBezTo>
                  <a:cubicBezTo>
                    <a:pt x="2657" y="1392"/>
                    <a:pt x="1691" y="1809"/>
                    <a:pt x="966" y="2534"/>
                  </a:cubicBezTo>
                  <a:cubicBezTo>
                    <a:pt x="307" y="3149"/>
                    <a:pt x="0" y="4049"/>
                    <a:pt x="110" y="4950"/>
                  </a:cubicBezTo>
                  <a:cubicBezTo>
                    <a:pt x="127" y="5020"/>
                    <a:pt x="184" y="5052"/>
                    <a:pt x="243" y="5052"/>
                  </a:cubicBezTo>
                  <a:cubicBezTo>
                    <a:pt x="333" y="5052"/>
                    <a:pt x="430" y="4980"/>
                    <a:pt x="417" y="4862"/>
                  </a:cubicBezTo>
                  <a:cubicBezTo>
                    <a:pt x="242" y="3764"/>
                    <a:pt x="966" y="2754"/>
                    <a:pt x="1845" y="2205"/>
                  </a:cubicBezTo>
                  <a:cubicBezTo>
                    <a:pt x="2528" y="1781"/>
                    <a:pt x="3322" y="1638"/>
                    <a:pt x="4115" y="1638"/>
                  </a:cubicBezTo>
                  <a:cubicBezTo>
                    <a:pt x="4596" y="1638"/>
                    <a:pt x="5078" y="1691"/>
                    <a:pt x="5534" y="1765"/>
                  </a:cubicBezTo>
                  <a:cubicBezTo>
                    <a:pt x="6322" y="1899"/>
                    <a:pt x="7213" y="2226"/>
                    <a:pt x="8060" y="2226"/>
                  </a:cubicBezTo>
                  <a:cubicBezTo>
                    <a:pt x="8321" y="2226"/>
                    <a:pt x="8579" y="2195"/>
                    <a:pt x="8828" y="2117"/>
                  </a:cubicBezTo>
                  <a:cubicBezTo>
                    <a:pt x="9480" y="1916"/>
                    <a:pt x="9928" y="1359"/>
                    <a:pt x="10028" y="718"/>
                  </a:cubicBezTo>
                  <a:lnTo>
                    <a:pt x="10028" y="718"/>
                  </a:lnTo>
                  <a:cubicBezTo>
                    <a:pt x="10957" y="2491"/>
                    <a:pt x="10643" y="4848"/>
                    <a:pt x="8718" y="5850"/>
                  </a:cubicBezTo>
                  <a:cubicBezTo>
                    <a:pt x="7664" y="6399"/>
                    <a:pt x="6435" y="6509"/>
                    <a:pt x="5293" y="6641"/>
                  </a:cubicBezTo>
                  <a:cubicBezTo>
                    <a:pt x="4736" y="6706"/>
                    <a:pt x="4175" y="6759"/>
                    <a:pt x="3619" y="6759"/>
                  </a:cubicBezTo>
                  <a:cubicBezTo>
                    <a:pt x="2858" y="6759"/>
                    <a:pt x="2106" y="6659"/>
                    <a:pt x="1384" y="6355"/>
                  </a:cubicBezTo>
                  <a:cubicBezTo>
                    <a:pt x="1366" y="6348"/>
                    <a:pt x="1349" y="6345"/>
                    <a:pt x="1333" y="6345"/>
                  </a:cubicBezTo>
                  <a:cubicBezTo>
                    <a:pt x="1193" y="6345"/>
                    <a:pt x="1138" y="6581"/>
                    <a:pt x="1296" y="6641"/>
                  </a:cubicBezTo>
                  <a:lnTo>
                    <a:pt x="1318" y="6641"/>
                  </a:lnTo>
                  <a:cubicBezTo>
                    <a:pt x="2074" y="6946"/>
                    <a:pt x="2877" y="7052"/>
                    <a:pt x="3684" y="7052"/>
                  </a:cubicBezTo>
                  <a:cubicBezTo>
                    <a:pt x="3978" y="7052"/>
                    <a:pt x="4274" y="7037"/>
                    <a:pt x="4568" y="7014"/>
                  </a:cubicBezTo>
                  <a:cubicBezTo>
                    <a:pt x="5600" y="6948"/>
                    <a:pt x="6632" y="6794"/>
                    <a:pt x="7664" y="6553"/>
                  </a:cubicBezTo>
                  <a:cubicBezTo>
                    <a:pt x="8565" y="6355"/>
                    <a:pt x="9399" y="5894"/>
                    <a:pt x="10036" y="5213"/>
                  </a:cubicBezTo>
                  <a:cubicBezTo>
                    <a:pt x="10563" y="4532"/>
                    <a:pt x="10849" y="3720"/>
                    <a:pt x="10849" y="2885"/>
                  </a:cubicBezTo>
                  <a:cubicBezTo>
                    <a:pt x="10870" y="1890"/>
                    <a:pt x="10572" y="915"/>
                    <a:pt x="10017" y="110"/>
                  </a:cubicBezTo>
                  <a:lnTo>
                    <a:pt x="10017" y="110"/>
                  </a:lnTo>
                  <a:cubicBezTo>
                    <a:pt x="10016" y="105"/>
                    <a:pt x="10015" y="101"/>
                    <a:pt x="10014" y="96"/>
                  </a:cubicBezTo>
                  <a:lnTo>
                    <a:pt x="10014" y="96"/>
                  </a:lnTo>
                  <a:lnTo>
                    <a:pt x="10009" y="99"/>
                  </a:lnTo>
                  <a:lnTo>
                    <a:pt x="10009" y="99"/>
                  </a:lnTo>
                  <a:cubicBezTo>
                    <a:pt x="10003" y="90"/>
                    <a:pt x="9998" y="82"/>
                    <a:pt x="9992" y="74"/>
                  </a:cubicBezTo>
                  <a:cubicBezTo>
                    <a:pt x="9962" y="22"/>
                    <a:pt x="9917" y="0"/>
                    <a:pt x="9872" y="0"/>
                  </a:cubicBezTo>
                  <a:close/>
                </a:path>
              </a:pathLst>
            </a:custGeom>
            <a:solidFill>
              <a:srgbClr val="56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39;p53">
              <a:extLst>
                <a:ext uri="{FF2B5EF4-FFF2-40B4-BE49-F238E27FC236}">
                  <a16:creationId xmlns:a16="http://schemas.microsoft.com/office/drawing/2014/main" id="{2DF69650-D3BA-46B6-81BA-C2B005D9C127}"/>
                </a:ext>
              </a:extLst>
            </p:cNvPr>
            <p:cNvSpPr/>
            <p:nvPr/>
          </p:nvSpPr>
          <p:spPr>
            <a:xfrm>
              <a:off x="3320784" y="2257584"/>
              <a:ext cx="364105" cy="275880"/>
            </a:xfrm>
            <a:custGeom>
              <a:avLst/>
              <a:gdLst/>
              <a:ahLst/>
              <a:cxnLst/>
              <a:rect l="l" t="t" r="r" b="b"/>
              <a:pathLst>
                <a:path w="12277" h="9303" extrusionOk="0">
                  <a:moveTo>
                    <a:pt x="6672" y="0"/>
                  </a:moveTo>
                  <a:cubicBezTo>
                    <a:pt x="6535" y="0"/>
                    <a:pt x="6397" y="4"/>
                    <a:pt x="6259" y="13"/>
                  </a:cubicBezTo>
                  <a:cubicBezTo>
                    <a:pt x="5710" y="57"/>
                    <a:pt x="5183" y="122"/>
                    <a:pt x="4656" y="254"/>
                  </a:cubicBezTo>
                  <a:cubicBezTo>
                    <a:pt x="4129" y="364"/>
                    <a:pt x="3624" y="540"/>
                    <a:pt x="3141" y="781"/>
                  </a:cubicBezTo>
                  <a:cubicBezTo>
                    <a:pt x="2636" y="1001"/>
                    <a:pt x="2175" y="1308"/>
                    <a:pt x="1779" y="1704"/>
                  </a:cubicBezTo>
                  <a:cubicBezTo>
                    <a:pt x="1406" y="2099"/>
                    <a:pt x="1077" y="2560"/>
                    <a:pt x="835" y="3043"/>
                  </a:cubicBezTo>
                  <a:cubicBezTo>
                    <a:pt x="374" y="4010"/>
                    <a:pt x="88" y="5064"/>
                    <a:pt x="44" y="6140"/>
                  </a:cubicBezTo>
                  <a:cubicBezTo>
                    <a:pt x="0" y="7194"/>
                    <a:pt x="44" y="8248"/>
                    <a:pt x="154" y="9302"/>
                  </a:cubicBezTo>
                  <a:lnTo>
                    <a:pt x="396" y="9302"/>
                  </a:lnTo>
                  <a:cubicBezTo>
                    <a:pt x="506" y="9039"/>
                    <a:pt x="571" y="8775"/>
                    <a:pt x="659" y="8511"/>
                  </a:cubicBezTo>
                  <a:cubicBezTo>
                    <a:pt x="725" y="8248"/>
                    <a:pt x="791" y="7984"/>
                    <a:pt x="879" y="7721"/>
                  </a:cubicBezTo>
                  <a:cubicBezTo>
                    <a:pt x="1033" y="7216"/>
                    <a:pt x="1164" y="6711"/>
                    <a:pt x="1340" y="6250"/>
                  </a:cubicBezTo>
                  <a:cubicBezTo>
                    <a:pt x="1582" y="5415"/>
                    <a:pt x="1999" y="4624"/>
                    <a:pt x="2526" y="3922"/>
                  </a:cubicBezTo>
                  <a:cubicBezTo>
                    <a:pt x="2746" y="3658"/>
                    <a:pt x="3009" y="3417"/>
                    <a:pt x="3295" y="3197"/>
                  </a:cubicBezTo>
                  <a:cubicBezTo>
                    <a:pt x="3536" y="3043"/>
                    <a:pt x="3800" y="2911"/>
                    <a:pt x="4085" y="2824"/>
                  </a:cubicBezTo>
                  <a:cubicBezTo>
                    <a:pt x="4437" y="2692"/>
                    <a:pt x="4810" y="2604"/>
                    <a:pt x="5183" y="2538"/>
                  </a:cubicBezTo>
                  <a:cubicBezTo>
                    <a:pt x="5578" y="2450"/>
                    <a:pt x="5996" y="2406"/>
                    <a:pt x="6391" y="2384"/>
                  </a:cubicBezTo>
                  <a:cubicBezTo>
                    <a:pt x="6528" y="2376"/>
                    <a:pt x="6664" y="2371"/>
                    <a:pt x="6801" y="2371"/>
                  </a:cubicBezTo>
                  <a:cubicBezTo>
                    <a:pt x="7038" y="2371"/>
                    <a:pt x="7274" y="2387"/>
                    <a:pt x="7511" y="2428"/>
                  </a:cubicBezTo>
                  <a:cubicBezTo>
                    <a:pt x="7687" y="2428"/>
                    <a:pt x="7862" y="2450"/>
                    <a:pt x="8016" y="2494"/>
                  </a:cubicBezTo>
                  <a:cubicBezTo>
                    <a:pt x="8192" y="2538"/>
                    <a:pt x="8346" y="2582"/>
                    <a:pt x="8499" y="2626"/>
                  </a:cubicBezTo>
                  <a:cubicBezTo>
                    <a:pt x="8807" y="2736"/>
                    <a:pt x="9092" y="2868"/>
                    <a:pt x="9378" y="3043"/>
                  </a:cubicBezTo>
                  <a:cubicBezTo>
                    <a:pt x="9509" y="3131"/>
                    <a:pt x="9641" y="3219"/>
                    <a:pt x="9751" y="3329"/>
                  </a:cubicBezTo>
                  <a:cubicBezTo>
                    <a:pt x="9861" y="3417"/>
                    <a:pt x="9993" y="3526"/>
                    <a:pt x="10080" y="3658"/>
                  </a:cubicBezTo>
                  <a:cubicBezTo>
                    <a:pt x="10190" y="3768"/>
                    <a:pt x="10278" y="3900"/>
                    <a:pt x="10366" y="4031"/>
                  </a:cubicBezTo>
                  <a:cubicBezTo>
                    <a:pt x="10454" y="4207"/>
                    <a:pt x="10520" y="4361"/>
                    <a:pt x="10586" y="4559"/>
                  </a:cubicBezTo>
                  <a:cubicBezTo>
                    <a:pt x="10739" y="4954"/>
                    <a:pt x="10849" y="5459"/>
                    <a:pt x="10981" y="5986"/>
                  </a:cubicBezTo>
                  <a:cubicBezTo>
                    <a:pt x="11113" y="6513"/>
                    <a:pt x="11266" y="7018"/>
                    <a:pt x="11442" y="7545"/>
                  </a:cubicBezTo>
                  <a:lnTo>
                    <a:pt x="11706" y="8336"/>
                  </a:lnTo>
                  <a:cubicBezTo>
                    <a:pt x="11815" y="8599"/>
                    <a:pt x="11903" y="8841"/>
                    <a:pt x="12035" y="9126"/>
                  </a:cubicBezTo>
                  <a:lnTo>
                    <a:pt x="12276" y="9126"/>
                  </a:lnTo>
                  <a:lnTo>
                    <a:pt x="12276" y="5964"/>
                  </a:lnTo>
                  <a:cubicBezTo>
                    <a:pt x="12255" y="5437"/>
                    <a:pt x="12276" y="4932"/>
                    <a:pt x="12211" y="4383"/>
                  </a:cubicBezTo>
                  <a:cubicBezTo>
                    <a:pt x="12167" y="3834"/>
                    <a:pt x="12013" y="3285"/>
                    <a:pt x="11771" y="2802"/>
                  </a:cubicBezTo>
                  <a:cubicBezTo>
                    <a:pt x="11266" y="1813"/>
                    <a:pt x="10454" y="1045"/>
                    <a:pt x="9444" y="584"/>
                  </a:cubicBezTo>
                  <a:cubicBezTo>
                    <a:pt x="8560" y="200"/>
                    <a:pt x="7627" y="0"/>
                    <a:pt x="6672" y="0"/>
                  </a:cubicBezTo>
                  <a:close/>
                </a:path>
              </a:pathLst>
            </a:custGeom>
            <a:solidFill>
              <a:srgbClr val="56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40;p53">
              <a:extLst>
                <a:ext uri="{FF2B5EF4-FFF2-40B4-BE49-F238E27FC236}">
                  <a16:creationId xmlns:a16="http://schemas.microsoft.com/office/drawing/2014/main" id="{510B578E-9E6C-4253-A8CF-2292A9DC230C}"/>
                </a:ext>
              </a:extLst>
            </p:cNvPr>
            <p:cNvSpPr/>
            <p:nvPr/>
          </p:nvSpPr>
          <p:spPr>
            <a:xfrm>
              <a:off x="3314912" y="2343795"/>
              <a:ext cx="52138" cy="12129"/>
            </a:xfrm>
            <a:custGeom>
              <a:avLst/>
              <a:gdLst/>
              <a:ahLst/>
              <a:cxnLst/>
              <a:rect l="l" t="t" r="r" b="b"/>
              <a:pathLst>
                <a:path w="1758" h="409" extrusionOk="0">
                  <a:moveTo>
                    <a:pt x="838" y="1"/>
                  </a:moveTo>
                  <a:cubicBezTo>
                    <a:pt x="590" y="1"/>
                    <a:pt x="343" y="45"/>
                    <a:pt x="111" y="136"/>
                  </a:cubicBezTo>
                  <a:cubicBezTo>
                    <a:pt x="45" y="158"/>
                    <a:pt x="1" y="224"/>
                    <a:pt x="23" y="290"/>
                  </a:cubicBezTo>
                  <a:cubicBezTo>
                    <a:pt x="41" y="363"/>
                    <a:pt x="89" y="405"/>
                    <a:pt x="143" y="405"/>
                  </a:cubicBezTo>
                  <a:cubicBezTo>
                    <a:pt x="154" y="405"/>
                    <a:pt x="165" y="404"/>
                    <a:pt x="176" y="400"/>
                  </a:cubicBezTo>
                  <a:cubicBezTo>
                    <a:pt x="396" y="312"/>
                    <a:pt x="627" y="268"/>
                    <a:pt x="857" y="268"/>
                  </a:cubicBezTo>
                  <a:cubicBezTo>
                    <a:pt x="1088" y="268"/>
                    <a:pt x="1318" y="312"/>
                    <a:pt x="1538" y="400"/>
                  </a:cubicBezTo>
                  <a:cubicBezTo>
                    <a:pt x="1556" y="406"/>
                    <a:pt x="1575" y="408"/>
                    <a:pt x="1594" y="408"/>
                  </a:cubicBezTo>
                  <a:cubicBezTo>
                    <a:pt x="1648" y="408"/>
                    <a:pt x="1704" y="388"/>
                    <a:pt x="1736" y="356"/>
                  </a:cubicBezTo>
                  <a:cubicBezTo>
                    <a:pt x="1758" y="290"/>
                    <a:pt x="1736" y="202"/>
                    <a:pt x="1692" y="180"/>
                  </a:cubicBezTo>
                  <a:cubicBezTo>
                    <a:pt x="1419" y="62"/>
                    <a:pt x="1128" y="1"/>
                    <a:pt x="838" y="1"/>
                  </a:cubicBezTo>
                  <a:close/>
                </a:path>
              </a:pathLst>
            </a:custGeom>
            <a:solidFill>
              <a:srgbClr val="7F4F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41;p53">
              <a:extLst>
                <a:ext uri="{FF2B5EF4-FFF2-40B4-BE49-F238E27FC236}">
                  <a16:creationId xmlns:a16="http://schemas.microsoft.com/office/drawing/2014/main" id="{592DCD8C-2320-4274-8AAF-B1BDFAE1B39A}"/>
                </a:ext>
              </a:extLst>
            </p:cNvPr>
            <p:cNvSpPr/>
            <p:nvPr/>
          </p:nvSpPr>
          <p:spPr>
            <a:xfrm>
              <a:off x="3320132" y="2312478"/>
              <a:ext cx="37220" cy="40479"/>
            </a:xfrm>
            <a:custGeom>
              <a:avLst/>
              <a:gdLst/>
              <a:ahLst/>
              <a:cxnLst/>
              <a:rect l="l" t="t" r="r" b="b"/>
              <a:pathLst>
                <a:path w="1255" h="1365" extrusionOk="0">
                  <a:moveTo>
                    <a:pt x="147" y="1"/>
                  </a:moveTo>
                  <a:cubicBezTo>
                    <a:pt x="134" y="1"/>
                    <a:pt x="122" y="2"/>
                    <a:pt x="110" y="6"/>
                  </a:cubicBezTo>
                  <a:cubicBezTo>
                    <a:pt x="44" y="28"/>
                    <a:pt x="0" y="94"/>
                    <a:pt x="22" y="160"/>
                  </a:cubicBezTo>
                  <a:cubicBezTo>
                    <a:pt x="198" y="665"/>
                    <a:pt x="528" y="1082"/>
                    <a:pt x="989" y="1346"/>
                  </a:cubicBezTo>
                  <a:cubicBezTo>
                    <a:pt x="1012" y="1359"/>
                    <a:pt x="1034" y="1365"/>
                    <a:pt x="1056" y="1365"/>
                  </a:cubicBezTo>
                  <a:cubicBezTo>
                    <a:pt x="1176" y="1365"/>
                    <a:pt x="1254" y="1179"/>
                    <a:pt x="1142" y="1104"/>
                  </a:cubicBezTo>
                  <a:cubicBezTo>
                    <a:pt x="725" y="885"/>
                    <a:pt x="440" y="511"/>
                    <a:pt x="286" y="94"/>
                  </a:cubicBezTo>
                  <a:cubicBezTo>
                    <a:pt x="268" y="40"/>
                    <a:pt x="205" y="1"/>
                    <a:pt x="147" y="1"/>
                  </a:cubicBezTo>
                  <a:close/>
                </a:path>
              </a:pathLst>
            </a:custGeom>
            <a:solidFill>
              <a:srgbClr val="56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42;p53">
              <a:extLst>
                <a:ext uri="{FF2B5EF4-FFF2-40B4-BE49-F238E27FC236}">
                  <a16:creationId xmlns:a16="http://schemas.microsoft.com/office/drawing/2014/main" id="{2A18C84F-5178-4C4D-A461-BAF39096E011}"/>
                </a:ext>
              </a:extLst>
            </p:cNvPr>
            <p:cNvSpPr/>
            <p:nvPr/>
          </p:nvSpPr>
          <p:spPr>
            <a:xfrm>
              <a:off x="3373543" y="2477752"/>
              <a:ext cx="78830" cy="33510"/>
            </a:xfrm>
            <a:custGeom>
              <a:avLst/>
              <a:gdLst/>
              <a:ahLst/>
              <a:cxnLst/>
              <a:rect l="l" t="t" r="r" b="b"/>
              <a:pathLst>
                <a:path w="2658" h="1130" extrusionOk="0">
                  <a:moveTo>
                    <a:pt x="531" y="1109"/>
                  </a:moveTo>
                  <a:cubicBezTo>
                    <a:pt x="530" y="1109"/>
                    <a:pt x="528" y="1109"/>
                    <a:pt x="527" y="1109"/>
                  </a:cubicBezTo>
                  <a:lnTo>
                    <a:pt x="549" y="1109"/>
                  </a:lnTo>
                  <a:cubicBezTo>
                    <a:pt x="543" y="1109"/>
                    <a:pt x="537" y="1109"/>
                    <a:pt x="531" y="1109"/>
                  </a:cubicBezTo>
                  <a:close/>
                  <a:moveTo>
                    <a:pt x="1315" y="0"/>
                  </a:moveTo>
                  <a:cubicBezTo>
                    <a:pt x="1054" y="0"/>
                    <a:pt x="791" y="11"/>
                    <a:pt x="527" y="33"/>
                  </a:cubicBezTo>
                  <a:cubicBezTo>
                    <a:pt x="396" y="33"/>
                    <a:pt x="264" y="77"/>
                    <a:pt x="154" y="187"/>
                  </a:cubicBezTo>
                  <a:cubicBezTo>
                    <a:pt x="44" y="275"/>
                    <a:pt x="0" y="429"/>
                    <a:pt x="0" y="560"/>
                  </a:cubicBezTo>
                  <a:cubicBezTo>
                    <a:pt x="0" y="862"/>
                    <a:pt x="232" y="1100"/>
                    <a:pt x="531" y="1109"/>
                  </a:cubicBezTo>
                  <a:lnTo>
                    <a:pt x="531" y="1109"/>
                  </a:lnTo>
                  <a:cubicBezTo>
                    <a:pt x="793" y="1087"/>
                    <a:pt x="1050" y="1076"/>
                    <a:pt x="1307" y="1076"/>
                  </a:cubicBezTo>
                  <a:cubicBezTo>
                    <a:pt x="1496" y="1076"/>
                    <a:pt x="1685" y="1082"/>
                    <a:pt x="1876" y="1094"/>
                  </a:cubicBezTo>
                  <a:lnTo>
                    <a:pt x="1876" y="1094"/>
                  </a:lnTo>
                  <a:cubicBezTo>
                    <a:pt x="1922" y="1117"/>
                    <a:pt x="1972" y="1129"/>
                    <a:pt x="2026" y="1129"/>
                  </a:cubicBezTo>
                  <a:cubicBezTo>
                    <a:pt x="2079" y="1129"/>
                    <a:pt x="2137" y="1116"/>
                    <a:pt x="2196" y="1087"/>
                  </a:cubicBezTo>
                  <a:lnTo>
                    <a:pt x="2240" y="1087"/>
                  </a:lnTo>
                  <a:cubicBezTo>
                    <a:pt x="2504" y="1000"/>
                    <a:pt x="2658" y="758"/>
                    <a:pt x="2636" y="495"/>
                  </a:cubicBezTo>
                  <a:cubicBezTo>
                    <a:pt x="2592" y="231"/>
                    <a:pt x="2350" y="33"/>
                    <a:pt x="2087" y="33"/>
                  </a:cubicBezTo>
                  <a:cubicBezTo>
                    <a:pt x="1834" y="11"/>
                    <a:pt x="1576" y="0"/>
                    <a:pt x="1315" y="0"/>
                  </a:cubicBezTo>
                  <a:close/>
                </a:path>
              </a:pathLst>
            </a:custGeom>
            <a:solidFill>
              <a:srgbClr val="56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43;p53">
              <a:extLst>
                <a:ext uri="{FF2B5EF4-FFF2-40B4-BE49-F238E27FC236}">
                  <a16:creationId xmlns:a16="http://schemas.microsoft.com/office/drawing/2014/main" id="{891F242D-F27A-428B-A543-D04F79B66A2D}"/>
                </a:ext>
              </a:extLst>
            </p:cNvPr>
            <p:cNvSpPr/>
            <p:nvPr/>
          </p:nvSpPr>
          <p:spPr>
            <a:xfrm>
              <a:off x="3550681" y="2478078"/>
              <a:ext cx="84049" cy="34133"/>
            </a:xfrm>
            <a:custGeom>
              <a:avLst/>
              <a:gdLst/>
              <a:ahLst/>
              <a:cxnLst/>
              <a:rect l="l" t="t" r="r" b="b"/>
              <a:pathLst>
                <a:path w="2834" h="1151" extrusionOk="0">
                  <a:moveTo>
                    <a:pt x="1472" y="0"/>
                  </a:moveTo>
                  <a:cubicBezTo>
                    <a:pt x="1165" y="0"/>
                    <a:pt x="835" y="44"/>
                    <a:pt x="528" y="88"/>
                  </a:cubicBezTo>
                  <a:cubicBezTo>
                    <a:pt x="88" y="242"/>
                    <a:pt x="1" y="835"/>
                    <a:pt x="396" y="1076"/>
                  </a:cubicBezTo>
                  <a:cubicBezTo>
                    <a:pt x="495" y="1126"/>
                    <a:pt x="606" y="1151"/>
                    <a:pt x="711" y="1151"/>
                  </a:cubicBezTo>
                  <a:cubicBezTo>
                    <a:pt x="746" y="1151"/>
                    <a:pt x="780" y="1148"/>
                    <a:pt x="813" y="1142"/>
                  </a:cubicBezTo>
                  <a:lnTo>
                    <a:pt x="835" y="1142"/>
                  </a:lnTo>
                  <a:lnTo>
                    <a:pt x="1011" y="1098"/>
                  </a:lnTo>
                  <a:lnTo>
                    <a:pt x="879" y="1142"/>
                  </a:lnTo>
                  <a:cubicBezTo>
                    <a:pt x="1099" y="1109"/>
                    <a:pt x="1324" y="1093"/>
                    <a:pt x="1552" y="1093"/>
                  </a:cubicBezTo>
                  <a:cubicBezTo>
                    <a:pt x="1779" y="1093"/>
                    <a:pt x="2010" y="1109"/>
                    <a:pt x="2241" y="1142"/>
                  </a:cubicBezTo>
                  <a:lnTo>
                    <a:pt x="2109" y="1120"/>
                  </a:lnTo>
                  <a:lnTo>
                    <a:pt x="2131" y="1120"/>
                  </a:lnTo>
                  <a:cubicBezTo>
                    <a:pt x="2164" y="1126"/>
                    <a:pt x="2198" y="1129"/>
                    <a:pt x="2233" y="1129"/>
                  </a:cubicBezTo>
                  <a:cubicBezTo>
                    <a:pt x="2338" y="1129"/>
                    <a:pt x="2449" y="1104"/>
                    <a:pt x="2548" y="1055"/>
                  </a:cubicBezTo>
                  <a:cubicBezTo>
                    <a:pt x="2658" y="989"/>
                    <a:pt x="2746" y="879"/>
                    <a:pt x="2790" y="725"/>
                  </a:cubicBezTo>
                  <a:cubicBezTo>
                    <a:pt x="2834" y="593"/>
                    <a:pt x="2812" y="440"/>
                    <a:pt x="2746" y="330"/>
                  </a:cubicBezTo>
                  <a:cubicBezTo>
                    <a:pt x="2680" y="198"/>
                    <a:pt x="2548" y="110"/>
                    <a:pt x="2416" y="66"/>
                  </a:cubicBezTo>
                  <a:cubicBezTo>
                    <a:pt x="2109" y="22"/>
                    <a:pt x="1779" y="0"/>
                    <a:pt x="1472" y="0"/>
                  </a:cubicBezTo>
                  <a:close/>
                </a:path>
              </a:pathLst>
            </a:custGeom>
            <a:solidFill>
              <a:srgbClr val="56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44;p53">
              <a:extLst>
                <a:ext uri="{FF2B5EF4-FFF2-40B4-BE49-F238E27FC236}">
                  <a16:creationId xmlns:a16="http://schemas.microsoft.com/office/drawing/2014/main" id="{69AAA43A-C121-4566-9D32-EDE15477BEAE}"/>
                </a:ext>
              </a:extLst>
            </p:cNvPr>
            <p:cNvSpPr/>
            <p:nvPr/>
          </p:nvSpPr>
          <p:spPr>
            <a:xfrm>
              <a:off x="3446468" y="2568589"/>
              <a:ext cx="112076" cy="41072"/>
            </a:xfrm>
            <a:custGeom>
              <a:avLst/>
              <a:gdLst/>
              <a:ahLst/>
              <a:cxnLst/>
              <a:rect l="l" t="t" r="r" b="b"/>
              <a:pathLst>
                <a:path w="3779" h="1385" extrusionOk="0">
                  <a:moveTo>
                    <a:pt x="426" y="1"/>
                  </a:moveTo>
                  <a:cubicBezTo>
                    <a:pt x="363" y="1"/>
                    <a:pt x="297" y="23"/>
                    <a:pt x="242" y="67"/>
                  </a:cubicBezTo>
                  <a:cubicBezTo>
                    <a:pt x="1" y="374"/>
                    <a:pt x="330" y="616"/>
                    <a:pt x="616" y="726"/>
                  </a:cubicBezTo>
                  <a:cubicBezTo>
                    <a:pt x="778" y="784"/>
                    <a:pt x="946" y="811"/>
                    <a:pt x="1111" y="811"/>
                  </a:cubicBezTo>
                  <a:cubicBezTo>
                    <a:pt x="1140" y="811"/>
                    <a:pt x="1168" y="810"/>
                    <a:pt x="1196" y="809"/>
                  </a:cubicBezTo>
                  <a:lnTo>
                    <a:pt x="1196" y="809"/>
                  </a:lnTo>
                  <a:cubicBezTo>
                    <a:pt x="1212" y="895"/>
                    <a:pt x="1247" y="980"/>
                    <a:pt x="1297" y="1055"/>
                  </a:cubicBezTo>
                  <a:cubicBezTo>
                    <a:pt x="1450" y="1275"/>
                    <a:pt x="1670" y="1384"/>
                    <a:pt x="1911" y="1384"/>
                  </a:cubicBezTo>
                  <a:cubicBezTo>
                    <a:pt x="2278" y="1384"/>
                    <a:pt x="2727" y="1204"/>
                    <a:pt x="2952" y="888"/>
                  </a:cubicBezTo>
                  <a:lnTo>
                    <a:pt x="2952" y="888"/>
                  </a:lnTo>
                  <a:cubicBezTo>
                    <a:pt x="3046" y="930"/>
                    <a:pt x="3144" y="957"/>
                    <a:pt x="3244" y="957"/>
                  </a:cubicBezTo>
                  <a:cubicBezTo>
                    <a:pt x="3334" y="957"/>
                    <a:pt x="3425" y="934"/>
                    <a:pt x="3515" y="879"/>
                  </a:cubicBezTo>
                  <a:cubicBezTo>
                    <a:pt x="3778" y="704"/>
                    <a:pt x="3778" y="308"/>
                    <a:pt x="3515" y="133"/>
                  </a:cubicBezTo>
                  <a:cubicBezTo>
                    <a:pt x="3470" y="103"/>
                    <a:pt x="3427" y="90"/>
                    <a:pt x="3386" y="90"/>
                  </a:cubicBezTo>
                  <a:cubicBezTo>
                    <a:pt x="3225" y="90"/>
                    <a:pt x="3109" y="291"/>
                    <a:pt x="3181" y="446"/>
                  </a:cubicBezTo>
                  <a:lnTo>
                    <a:pt x="3181" y="446"/>
                  </a:lnTo>
                  <a:cubicBezTo>
                    <a:pt x="3131" y="428"/>
                    <a:pt x="3081" y="408"/>
                    <a:pt x="3031" y="374"/>
                  </a:cubicBezTo>
                  <a:cubicBezTo>
                    <a:pt x="2984" y="327"/>
                    <a:pt x="2924" y="305"/>
                    <a:pt x="2866" y="305"/>
                  </a:cubicBezTo>
                  <a:cubicBezTo>
                    <a:pt x="2764" y="305"/>
                    <a:pt x="2664" y="372"/>
                    <a:pt x="2636" y="484"/>
                  </a:cubicBezTo>
                  <a:cubicBezTo>
                    <a:pt x="2570" y="726"/>
                    <a:pt x="2285" y="835"/>
                    <a:pt x="2065" y="879"/>
                  </a:cubicBezTo>
                  <a:cubicBezTo>
                    <a:pt x="2026" y="895"/>
                    <a:pt x="1987" y="902"/>
                    <a:pt x="1948" y="902"/>
                  </a:cubicBezTo>
                  <a:cubicBezTo>
                    <a:pt x="1878" y="902"/>
                    <a:pt x="1807" y="878"/>
                    <a:pt x="1736" y="835"/>
                  </a:cubicBezTo>
                  <a:cubicBezTo>
                    <a:pt x="1670" y="792"/>
                    <a:pt x="1670" y="704"/>
                    <a:pt x="1692" y="638"/>
                  </a:cubicBezTo>
                  <a:cubicBezTo>
                    <a:pt x="1789" y="482"/>
                    <a:pt x="1663" y="275"/>
                    <a:pt x="1495" y="275"/>
                  </a:cubicBezTo>
                  <a:cubicBezTo>
                    <a:pt x="1474" y="275"/>
                    <a:pt x="1451" y="279"/>
                    <a:pt x="1428" y="286"/>
                  </a:cubicBezTo>
                  <a:cubicBezTo>
                    <a:pt x="1275" y="330"/>
                    <a:pt x="1121" y="330"/>
                    <a:pt x="989" y="330"/>
                  </a:cubicBezTo>
                  <a:cubicBezTo>
                    <a:pt x="901" y="308"/>
                    <a:pt x="835" y="286"/>
                    <a:pt x="769" y="264"/>
                  </a:cubicBezTo>
                  <a:cubicBezTo>
                    <a:pt x="748" y="264"/>
                    <a:pt x="726" y="243"/>
                    <a:pt x="704" y="243"/>
                  </a:cubicBezTo>
                  <a:lnTo>
                    <a:pt x="659" y="213"/>
                  </a:lnTo>
                  <a:lnTo>
                    <a:pt x="659" y="213"/>
                  </a:lnTo>
                  <a:cubicBezTo>
                    <a:pt x="654" y="157"/>
                    <a:pt x="633" y="106"/>
                    <a:pt x="594" y="67"/>
                  </a:cubicBezTo>
                  <a:cubicBezTo>
                    <a:pt x="550" y="23"/>
                    <a:pt x="489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45;p53">
              <a:extLst>
                <a:ext uri="{FF2B5EF4-FFF2-40B4-BE49-F238E27FC236}">
                  <a16:creationId xmlns:a16="http://schemas.microsoft.com/office/drawing/2014/main" id="{07D4B9DE-3345-420F-BA5F-08E34F3860DE}"/>
                </a:ext>
              </a:extLst>
            </p:cNvPr>
            <p:cNvSpPr/>
            <p:nvPr/>
          </p:nvSpPr>
          <p:spPr>
            <a:xfrm>
              <a:off x="3484903" y="2632676"/>
              <a:ext cx="41936" cy="24198"/>
            </a:xfrm>
            <a:custGeom>
              <a:avLst/>
              <a:gdLst/>
              <a:ahLst/>
              <a:cxnLst/>
              <a:rect l="l" t="t" r="r" b="b"/>
              <a:pathLst>
                <a:path w="1414" h="816" extrusionOk="0">
                  <a:moveTo>
                    <a:pt x="283" y="0"/>
                  </a:moveTo>
                  <a:cubicBezTo>
                    <a:pt x="239" y="0"/>
                    <a:pt x="194" y="12"/>
                    <a:pt x="154" y="36"/>
                  </a:cubicBezTo>
                  <a:cubicBezTo>
                    <a:pt x="44" y="102"/>
                    <a:pt x="1" y="234"/>
                    <a:pt x="66" y="365"/>
                  </a:cubicBezTo>
                  <a:cubicBezTo>
                    <a:pt x="242" y="647"/>
                    <a:pt x="558" y="815"/>
                    <a:pt x="891" y="815"/>
                  </a:cubicBezTo>
                  <a:cubicBezTo>
                    <a:pt x="975" y="815"/>
                    <a:pt x="1059" y="805"/>
                    <a:pt x="1143" y="783"/>
                  </a:cubicBezTo>
                  <a:cubicBezTo>
                    <a:pt x="1414" y="678"/>
                    <a:pt x="1308" y="296"/>
                    <a:pt x="1052" y="296"/>
                  </a:cubicBezTo>
                  <a:cubicBezTo>
                    <a:pt x="1039" y="296"/>
                    <a:pt x="1025" y="297"/>
                    <a:pt x="1011" y="300"/>
                  </a:cubicBezTo>
                  <a:cubicBezTo>
                    <a:pt x="967" y="322"/>
                    <a:pt x="945" y="322"/>
                    <a:pt x="901" y="343"/>
                  </a:cubicBezTo>
                  <a:lnTo>
                    <a:pt x="857" y="343"/>
                  </a:lnTo>
                  <a:cubicBezTo>
                    <a:pt x="813" y="329"/>
                    <a:pt x="769" y="314"/>
                    <a:pt x="725" y="300"/>
                  </a:cubicBezTo>
                  <a:lnTo>
                    <a:pt x="725" y="300"/>
                  </a:lnTo>
                  <a:lnTo>
                    <a:pt x="637" y="256"/>
                  </a:lnTo>
                  <a:lnTo>
                    <a:pt x="593" y="234"/>
                  </a:lnTo>
                  <a:lnTo>
                    <a:pt x="528" y="168"/>
                  </a:lnTo>
                  <a:lnTo>
                    <a:pt x="484" y="124"/>
                  </a:lnTo>
                  <a:cubicBezTo>
                    <a:pt x="441" y="39"/>
                    <a:pt x="363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46;p53">
              <a:extLst>
                <a:ext uri="{FF2B5EF4-FFF2-40B4-BE49-F238E27FC236}">
                  <a16:creationId xmlns:a16="http://schemas.microsoft.com/office/drawing/2014/main" id="{B8780341-86B3-4A0E-A54C-3B6CA2ECBCA7}"/>
                </a:ext>
              </a:extLst>
            </p:cNvPr>
            <p:cNvSpPr/>
            <p:nvPr/>
          </p:nvSpPr>
          <p:spPr>
            <a:xfrm>
              <a:off x="3578024" y="2525617"/>
              <a:ext cx="30013" cy="40420"/>
            </a:xfrm>
            <a:custGeom>
              <a:avLst/>
              <a:gdLst/>
              <a:ahLst/>
              <a:cxnLst/>
              <a:rect l="l" t="t" r="r" b="b"/>
              <a:pathLst>
                <a:path w="1012" h="1363" extrusionOk="0">
                  <a:moveTo>
                    <a:pt x="506" y="1"/>
                  </a:moveTo>
                  <a:cubicBezTo>
                    <a:pt x="221" y="1"/>
                    <a:pt x="1" y="308"/>
                    <a:pt x="1" y="681"/>
                  </a:cubicBezTo>
                  <a:cubicBezTo>
                    <a:pt x="1" y="1055"/>
                    <a:pt x="221" y="1362"/>
                    <a:pt x="506" y="1362"/>
                  </a:cubicBezTo>
                  <a:cubicBezTo>
                    <a:pt x="792" y="1362"/>
                    <a:pt x="1011" y="1055"/>
                    <a:pt x="1011" y="681"/>
                  </a:cubicBezTo>
                  <a:cubicBezTo>
                    <a:pt x="1011" y="308"/>
                    <a:pt x="792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47;p53">
              <a:extLst>
                <a:ext uri="{FF2B5EF4-FFF2-40B4-BE49-F238E27FC236}">
                  <a16:creationId xmlns:a16="http://schemas.microsoft.com/office/drawing/2014/main" id="{A6A15C34-6110-4CD8-BE95-9EC608973078}"/>
                </a:ext>
              </a:extLst>
            </p:cNvPr>
            <p:cNvSpPr/>
            <p:nvPr/>
          </p:nvSpPr>
          <p:spPr>
            <a:xfrm>
              <a:off x="3399581" y="2525617"/>
              <a:ext cx="30636" cy="40420"/>
            </a:xfrm>
            <a:custGeom>
              <a:avLst/>
              <a:gdLst/>
              <a:ahLst/>
              <a:cxnLst/>
              <a:rect l="l" t="t" r="r" b="b"/>
              <a:pathLst>
                <a:path w="1033" h="1363" extrusionOk="0">
                  <a:moveTo>
                    <a:pt x="506" y="1"/>
                  </a:moveTo>
                  <a:cubicBezTo>
                    <a:pt x="220" y="1"/>
                    <a:pt x="1" y="308"/>
                    <a:pt x="1" y="681"/>
                  </a:cubicBezTo>
                  <a:cubicBezTo>
                    <a:pt x="1" y="1055"/>
                    <a:pt x="242" y="1362"/>
                    <a:pt x="506" y="1362"/>
                  </a:cubicBezTo>
                  <a:cubicBezTo>
                    <a:pt x="791" y="1362"/>
                    <a:pt x="1033" y="1055"/>
                    <a:pt x="1033" y="681"/>
                  </a:cubicBezTo>
                  <a:cubicBezTo>
                    <a:pt x="1033" y="308"/>
                    <a:pt x="791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48;p53">
              <a:extLst>
                <a:ext uri="{FF2B5EF4-FFF2-40B4-BE49-F238E27FC236}">
                  <a16:creationId xmlns:a16="http://schemas.microsoft.com/office/drawing/2014/main" id="{4FA598BA-F636-4106-AF21-18BFD66598B9}"/>
                </a:ext>
              </a:extLst>
            </p:cNvPr>
            <p:cNvSpPr/>
            <p:nvPr/>
          </p:nvSpPr>
          <p:spPr>
            <a:xfrm>
              <a:off x="3085905" y="3537725"/>
              <a:ext cx="140666" cy="393374"/>
            </a:xfrm>
            <a:custGeom>
              <a:avLst/>
              <a:gdLst/>
              <a:ahLst/>
              <a:cxnLst/>
              <a:rect l="l" t="t" r="r" b="b"/>
              <a:pathLst>
                <a:path w="4743" h="13265" extrusionOk="0">
                  <a:moveTo>
                    <a:pt x="4596" y="0"/>
                  </a:moveTo>
                  <a:cubicBezTo>
                    <a:pt x="4557" y="0"/>
                    <a:pt x="4518" y="20"/>
                    <a:pt x="4495" y="66"/>
                  </a:cubicBezTo>
                  <a:cubicBezTo>
                    <a:pt x="3484" y="2042"/>
                    <a:pt x="2738" y="4194"/>
                    <a:pt x="2013" y="6302"/>
                  </a:cubicBezTo>
                  <a:cubicBezTo>
                    <a:pt x="1244" y="8564"/>
                    <a:pt x="432" y="10870"/>
                    <a:pt x="15" y="13198"/>
                  </a:cubicBezTo>
                  <a:cubicBezTo>
                    <a:pt x="0" y="13241"/>
                    <a:pt x="32" y="13265"/>
                    <a:pt x="62" y="13265"/>
                  </a:cubicBezTo>
                  <a:cubicBezTo>
                    <a:pt x="79" y="13265"/>
                    <a:pt x="95" y="13258"/>
                    <a:pt x="102" y="13242"/>
                  </a:cubicBezTo>
                  <a:cubicBezTo>
                    <a:pt x="915" y="11068"/>
                    <a:pt x="1530" y="8850"/>
                    <a:pt x="2299" y="6654"/>
                  </a:cubicBezTo>
                  <a:cubicBezTo>
                    <a:pt x="3045" y="4458"/>
                    <a:pt x="3989" y="2349"/>
                    <a:pt x="4714" y="153"/>
                  </a:cubicBezTo>
                  <a:cubicBezTo>
                    <a:pt x="4743" y="68"/>
                    <a:pt x="4669" y="0"/>
                    <a:pt x="4596" y="0"/>
                  </a:cubicBezTo>
                  <a:close/>
                </a:path>
              </a:pathLst>
            </a:custGeom>
            <a:solidFill>
              <a:srgbClr val="F3D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549;p53">
              <a:extLst>
                <a:ext uri="{FF2B5EF4-FFF2-40B4-BE49-F238E27FC236}">
                  <a16:creationId xmlns:a16="http://schemas.microsoft.com/office/drawing/2014/main" id="{8CA3E79E-262A-47E0-9D5F-92AAD507D8BE}"/>
                </a:ext>
              </a:extLst>
            </p:cNvPr>
            <p:cNvSpPr/>
            <p:nvPr/>
          </p:nvSpPr>
          <p:spPr>
            <a:xfrm>
              <a:off x="3085905" y="3537725"/>
              <a:ext cx="140666" cy="393374"/>
            </a:xfrm>
            <a:custGeom>
              <a:avLst/>
              <a:gdLst/>
              <a:ahLst/>
              <a:cxnLst/>
              <a:rect l="l" t="t" r="r" b="b"/>
              <a:pathLst>
                <a:path w="4743" h="13265" extrusionOk="0">
                  <a:moveTo>
                    <a:pt x="4596" y="0"/>
                  </a:moveTo>
                  <a:cubicBezTo>
                    <a:pt x="4557" y="0"/>
                    <a:pt x="4518" y="20"/>
                    <a:pt x="4495" y="66"/>
                  </a:cubicBezTo>
                  <a:cubicBezTo>
                    <a:pt x="3484" y="2042"/>
                    <a:pt x="2738" y="4194"/>
                    <a:pt x="2013" y="6302"/>
                  </a:cubicBezTo>
                  <a:cubicBezTo>
                    <a:pt x="1244" y="8564"/>
                    <a:pt x="432" y="10870"/>
                    <a:pt x="15" y="13198"/>
                  </a:cubicBezTo>
                  <a:cubicBezTo>
                    <a:pt x="0" y="13241"/>
                    <a:pt x="32" y="13265"/>
                    <a:pt x="62" y="13265"/>
                  </a:cubicBezTo>
                  <a:cubicBezTo>
                    <a:pt x="79" y="13265"/>
                    <a:pt x="95" y="13258"/>
                    <a:pt x="102" y="13242"/>
                  </a:cubicBezTo>
                  <a:cubicBezTo>
                    <a:pt x="915" y="11068"/>
                    <a:pt x="1530" y="8850"/>
                    <a:pt x="2299" y="6654"/>
                  </a:cubicBezTo>
                  <a:cubicBezTo>
                    <a:pt x="3045" y="4458"/>
                    <a:pt x="3989" y="2349"/>
                    <a:pt x="4714" y="153"/>
                  </a:cubicBezTo>
                  <a:cubicBezTo>
                    <a:pt x="4743" y="68"/>
                    <a:pt x="4669" y="0"/>
                    <a:pt x="4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550;p53">
              <a:extLst>
                <a:ext uri="{FF2B5EF4-FFF2-40B4-BE49-F238E27FC236}">
                  <a16:creationId xmlns:a16="http://schemas.microsoft.com/office/drawing/2014/main" id="{DECABCB1-0CD7-44AC-A5B3-0CD3FA8F053A}"/>
                </a:ext>
              </a:extLst>
            </p:cNvPr>
            <p:cNvSpPr/>
            <p:nvPr/>
          </p:nvSpPr>
          <p:spPr>
            <a:xfrm>
              <a:off x="3562395" y="3698284"/>
              <a:ext cx="210331" cy="267696"/>
            </a:xfrm>
            <a:custGeom>
              <a:avLst/>
              <a:gdLst/>
              <a:ahLst/>
              <a:cxnLst/>
              <a:rect l="l" t="t" r="r" b="b"/>
              <a:pathLst>
                <a:path w="7092" h="9027" extrusionOk="0">
                  <a:moveTo>
                    <a:pt x="43" y="1"/>
                  </a:moveTo>
                  <a:cubicBezTo>
                    <a:pt x="23" y="1"/>
                    <a:pt x="1" y="16"/>
                    <a:pt x="1" y="32"/>
                  </a:cubicBezTo>
                  <a:cubicBezTo>
                    <a:pt x="704" y="1723"/>
                    <a:pt x="2065" y="3216"/>
                    <a:pt x="3185" y="4666"/>
                  </a:cubicBezTo>
                  <a:cubicBezTo>
                    <a:pt x="4327" y="6159"/>
                    <a:pt x="5535" y="7608"/>
                    <a:pt x="6831" y="8992"/>
                  </a:cubicBezTo>
                  <a:cubicBezTo>
                    <a:pt x="6860" y="9016"/>
                    <a:pt x="6890" y="9026"/>
                    <a:pt x="6918" y="9026"/>
                  </a:cubicBezTo>
                  <a:cubicBezTo>
                    <a:pt x="7017" y="9026"/>
                    <a:pt x="7092" y="8897"/>
                    <a:pt x="7006" y="8794"/>
                  </a:cubicBezTo>
                  <a:cubicBezTo>
                    <a:pt x="5864" y="7323"/>
                    <a:pt x="4635" y="5895"/>
                    <a:pt x="3493" y="4424"/>
                  </a:cubicBezTo>
                  <a:cubicBezTo>
                    <a:pt x="2329" y="2953"/>
                    <a:pt x="1384" y="1262"/>
                    <a:pt x="67" y="10"/>
                  </a:cubicBezTo>
                  <a:cubicBezTo>
                    <a:pt x="60" y="4"/>
                    <a:pt x="52" y="1"/>
                    <a:pt x="43" y="1"/>
                  </a:cubicBezTo>
                  <a:close/>
                </a:path>
              </a:pathLst>
            </a:custGeom>
            <a:solidFill>
              <a:srgbClr val="F3D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551;p53">
              <a:extLst>
                <a:ext uri="{FF2B5EF4-FFF2-40B4-BE49-F238E27FC236}">
                  <a16:creationId xmlns:a16="http://schemas.microsoft.com/office/drawing/2014/main" id="{31EB130E-5B8B-4114-B4C7-E833C8C053D6}"/>
                </a:ext>
              </a:extLst>
            </p:cNvPr>
            <p:cNvSpPr/>
            <p:nvPr/>
          </p:nvSpPr>
          <p:spPr>
            <a:xfrm>
              <a:off x="3562395" y="3698284"/>
              <a:ext cx="210331" cy="267696"/>
            </a:xfrm>
            <a:custGeom>
              <a:avLst/>
              <a:gdLst/>
              <a:ahLst/>
              <a:cxnLst/>
              <a:rect l="l" t="t" r="r" b="b"/>
              <a:pathLst>
                <a:path w="7092" h="9027" extrusionOk="0">
                  <a:moveTo>
                    <a:pt x="43" y="1"/>
                  </a:moveTo>
                  <a:cubicBezTo>
                    <a:pt x="23" y="1"/>
                    <a:pt x="1" y="16"/>
                    <a:pt x="1" y="32"/>
                  </a:cubicBezTo>
                  <a:cubicBezTo>
                    <a:pt x="704" y="1723"/>
                    <a:pt x="2065" y="3216"/>
                    <a:pt x="3185" y="4666"/>
                  </a:cubicBezTo>
                  <a:cubicBezTo>
                    <a:pt x="4327" y="6159"/>
                    <a:pt x="5535" y="7608"/>
                    <a:pt x="6831" y="8992"/>
                  </a:cubicBezTo>
                  <a:cubicBezTo>
                    <a:pt x="6860" y="9016"/>
                    <a:pt x="6890" y="9026"/>
                    <a:pt x="6918" y="9026"/>
                  </a:cubicBezTo>
                  <a:cubicBezTo>
                    <a:pt x="7017" y="9026"/>
                    <a:pt x="7092" y="8897"/>
                    <a:pt x="7006" y="8794"/>
                  </a:cubicBezTo>
                  <a:cubicBezTo>
                    <a:pt x="5864" y="7323"/>
                    <a:pt x="4635" y="5895"/>
                    <a:pt x="3493" y="4424"/>
                  </a:cubicBezTo>
                  <a:cubicBezTo>
                    <a:pt x="2329" y="2953"/>
                    <a:pt x="1384" y="1262"/>
                    <a:pt x="67" y="10"/>
                  </a:cubicBezTo>
                  <a:cubicBezTo>
                    <a:pt x="60" y="4"/>
                    <a:pt x="52" y="1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552;p53">
              <a:extLst>
                <a:ext uri="{FF2B5EF4-FFF2-40B4-BE49-F238E27FC236}">
                  <a16:creationId xmlns:a16="http://schemas.microsoft.com/office/drawing/2014/main" id="{561A8A99-317A-4BD1-8F56-1C5032E3ECC2}"/>
                </a:ext>
              </a:extLst>
            </p:cNvPr>
            <p:cNvSpPr/>
            <p:nvPr/>
          </p:nvSpPr>
          <p:spPr>
            <a:xfrm>
              <a:off x="3559815" y="2475676"/>
              <a:ext cx="346726" cy="316033"/>
            </a:xfrm>
            <a:custGeom>
              <a:avLst/>
              <a:gdLst/>
              <a:ahLst/>
              <a:cxnLst/>
              <a:rect l="l" t="t" r="r" b="b"/>
              <a:pathLst>
                <a:path w="11691" h="10657" extrusionOk="0">
                  <a:moveTo>
                    <a:pt x="11130" y="0"/>
                  </a:moveTo>
                  <a:cubicBezTo>
                    <a:pt x="11007" y="0"/>
                    <a:pt x="10885" y="57"/>
                    <a:pt x="10805" y="191"/>
                  </a:cubicBezTo>
                  <a:cubicBezTo>
                    <a:pt x="9553" y="2234"/>
                    <a:pt x="8389" y="4408"/>
                    <a:pt x="6808" y="6208"/>
                  </a:cubicBezTo>
                  <a:cubicBezTo>
                    <a:pt x="5161" y="8119"/>
                    <a:pt x="2833" y="8756"/>
                    <a:pt x="417" y="9217"/>
                  </a:cubicBezTo>
                  <a:cubicBezTo>
                    <a:pt x="0" y="9305"/>
                    <a:pt x="66" y="9876"/>
                    <a:pt x="417" y="10008"/>
                  </a:cubicBezTo>
                  <a:cubicBezTo>
                    <a:pt x="1320" y="10277"/>
                    <a:pt x="2240" y="10411"/>
                    <a:pt x="3177" y="10411"/>
                  </a:cubicBezTo>
                  <a:cubicBezTo>
                    <a:pt x="3311" y="10411"/>
                    <a:pt x="3445" y="10408"/>
                    <a:pt x="3580" y="10403"/>
                  </a:cubicBezTo>
                  <a:cubicBezTo>
                    <a:pt x="3658" y="10403"/>
                    <a:pt x="3726" y="10380"/>
                    <a:pt x="3783" y="10341"/>
                  </a:cubicBezTo>
                  <a:lnTo>
                    <a:pt x="3783" y="10341"/>
                  </a:lnTo>
                  <a:cubicBezTo>
                    <a:pt x="3836" y="10517"/>
                    <a:pt x="4007" y="10656"/>
                    <a:pt x="4195" y="10656"/>
                  </a:cubicBezTo>
                  <a:cubicBezTo>
                    <a:pt x="4290" y="10656"/>
                    <a:pt x="4390" y="10620"/>
                    <a:pt x="4480" y="10535"/>
                  </a:cubicBezTo>
                  <a:lnTo>
                    <a:pt x="5710" y="9459"/>
                  </a:lnTo>
                  <a:cubicBezTo>
                    <a:pt x="5882" y="9306"/>
                    <a:pt x="5871" y="9111"/>
                    <a:pt x="5769" y="8969"/>
                  </a:cubicBezTo>
                  <a:lnTo>
                    <a:pt x="5769" y="8969"/>
                  </a:lnTo>
                  <a:lnTo>
                    <a:pt x="6013" y="8674"/>
                  </a:lnTo>
                  <a:lnTo>
                    <a:pt x="6013" y="8674"/>
                  </a:lnTo>
                  <a:cubicBezTo>
                    <a:pt x="6029" y="8665"/>
                    <a:pt x="6045" y="8655"/>
                    <a:pt x="6061" y="8646"/>
                  </a:cubicBezTo>
                  <a:cubicBezTo>
                    <a:pt x="6334" y="8469"/>
                    <a:pt x="6285" y="8148"/>
                    <a:pt x="6099" y="7988"/>
                  </a:cubicBezTo>
                  <a:lnTo>
                    <a:pt x="6099" y="7988"/>
                  </a:lnTo>
                  <a:cubicBezTo>
                    <a:pt x="6460" y="7724"/>
                    <a:pt x="6801" y="7426"/>
                    <a:pt x="7115" y="7087"/>
                  </a:cubicBezTo>
                  <a:cubicBezTo>
                    <a:pt x="8894" y="5176"/>
                    <a:pt x="10124" y="2805"/>
                    <a:pt x="11507" y="608"/>
                  </a:cubicBezTo>
                  <a:cubicBezTo>
                    <a:pt x="11690" y="289"/>
                    <a:pt x="11408" y="0"/>
                    <a:pt x="11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553;p53">
              <a:extLst>
                <a:ext uri="{FF2B5EF4-FFF2-40B4-BE49-F238E27FC236}">
                  <a16:creationId xmlns:a16="http://schemas.microsoft.com/office/drawing/2014/main" id="{DFE0471F-F27A-4E81-8FA4-55893AE4A73B}"/>
                </a:ext>
              </a:extLst>
            </p:cNvPr>
            <p:cNvSpPr/>
            <p:nvPr/>
          </p:nvSpPr>
          <p:spPr>
            <a:xfrm>
              <a:off x="3583184" y="2494923"/>
              <a:ext cx="313361" cy="274872"/>
            </a:xfrm>
            <a:custGeom>
              <a:avLst/>
              <a:gdLst/>
              <a:ahLst/>
              <a:cxnLst/>
              <a:rect l="l" t="t" r="r" b="b"/>
              <a:pathLst>
                <a:path w="10566" h="9269" extrusionOk="0">
                  <a:moveTo>
                    <a:pt x="10006" y="1"/>
                  </a:moveTo>
                  <a:cubicBezTo>
                    <a:pt x="9880" y="1"/>
                    <a:pt x="9753" y="59"/>
                    <a:pt x="9665" y="201"/>
                  </a:cubicBezTo>
                  <a:cubicBezTo>
                    <a:pt x="7469" y="3825"/>
                    <a:pt x="4263" y="6723"/>
                    <a:pt x="420" y="8524"/>
                  </a:cubicBezTo>
                  <a:cubicBezTo>
                    <a:pt x="1" y="8715"/>
                    <a:pt x="259" y="9269"/>
                    <a:pt x="636" y="9269"/>
                  </a:cubicBezTo>
                  <a:cubicBezTo>
                    <a:pt x="694" y="9269"/>
                    <a:pt x="754" y="9256"/>
                    <a:pt x="815" y="9227"/>
                  </a:cubicBezTo>
                  <a:cubicBezTo>
                    <a:pt x="4790" y="7360"/>
                    <a:pt x="8106" y="4352"/>
                    <a:pt x="10368" y="618"/>
                  </a:cubicBezTo>
                  <a:cubicBezTo>
                    <a:pt x="10566" y="299"/>
                    <a:pt x="10289" y="1"/>
                    <a:pt x="10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54;p53">
              <a:extLst>
                <a:ext uri="{FF2B5EF4-FFF2-40B4-BE49-F238E27FC236}">
                  <a16:creationId xmlns:a16="http://schemas.microsoft.com/office/drawing/2014/main" id="{62B25F06-C80B-4BE6-9AF2-30966708DDC8}"/>
                </a:ext>
              </a:extLst>
            </p:cNvPr>
            <p:cNvSpPr/>
            <p:nvPr/>
          </p:nvSpPr>
          <p:spPr>
            <a:xfrm>
              <a:off x="3112774" y="2514229"/>
              <a:ext cx="341565" cy="285845"/>
            </a:xfrm>
            <a:custGeom>
              <a:avLst/>
              <a:gdLst/>
              <a:ahLst/>
              <a:cxnLst/>
              <a:rect l="l" t="t" r="r" b="b"/>
              <a:pathLst>
                <a:path w="11517" h="9639" extrusionOk="0">
                  <a:moveTo>
                    <a:pt x="566" y="0"/>
                  </a:moveTo>
                  <a:cubicBezTo>
                    <a:pt x="269" y="0"/>
                    <a:pt x="1" y="414"/>
                    <a:pt x="251" y="714"/>
                  </a:cubicBezTo>
                  <a:lnTo>
                    <a:pt x="273" y="692"/>
                  </a:lnTo>
                  <a:cubicBezTo>
                    <a:pt x="1463" y="2129"/>
                    <a:pt x="2699" y="3586"/>
                    <a:pt x="4070" y="4863"/>
                  </a:cubicBezTo>
                  <a:lnTo>
                    <a:pt x="4070" y="4863"/>
                  </a:lnTo>
                  <a:cubicBezTo>
                    <a:pt x="3819" y="4965"/>
                    <a:pt x="3654" y="5343"/>
                    <a:pt x="3918" y="5545"/>
                  </a:cubicBezTo>
                  <a:cubicBezTo>
                    <a:pt x="3946" y="5567"/>
                    <a:pt x="3974" y="5589"/>
                    <a:pt x="4001" y="5611"/>
                  </a:cubicBezTo>
                  <a:lnTo>
                    <a:pt x="4001" y="5611"/>
                  </a:lnTo>
                  <a:lnTo>
                    <a:pt x="3984" y="5633"/>
                  </a:lnTo>
                  <a:cubicBezTo>
                    <a:pt x="4105" y="5718"/>
                    <a:pt x="4226" y="5802"/>
                    <a:pt x="4347" y="5886"/>
                  </a:cubicBezTo>
                  <a:lnTo>
                    <a:pt x="4347" y="5886"/>
                  </a:lnTo>
                  <a:cubicBezTo>
                    <a:pt x="4283" y="6025"/>
                    <a:pt x="4295" y="6191"/>
                    <a:pt x="4445" y="6314"/>
                  </a:cubicBezTo>
                  <a:cubicBezTo>
                    <a:pt x="4476" y="6340"/>
                    <a:pt x="4508" y="6367"/>
                    <a:pt x="4540" y="6393"/>
                  </a:cubicBezTo>
                  <a:lnTo>
                    <a:pt x="4540" y="6393"/>
                  </a:lnTo>
                  <a:lnTo>
                    <a:pt x="4533" y="6402"/>
                  </a:lnTo>
                  <a:cubicBezTo>
                    <a:pt x="4556" y="6416"/>
                    <a:pt x="4579" y="6430"/>
                    <a:pt x="4602" y="6444"/>
                  </a:cubicBezTo>
                  <a:lnTo>
                    <a:pt x="4602" y="6444"/>
                  </a:lnTo>
                  <a:cubicBezTo>
                    <a:pt x="4843" y="6640"/>
                    <a:pt x="5092" y="6824"/>
                    <a:pt x="5345" y="7001"/>
                  </a:cubicBezTo>
                  <a:lnTo>
                    <a:pt x="5345" y="7001"/>
                  </a:lnTo>
                  <a:cubicBezTo>
                    <a:pt x="5318" y="7048"/>
                    <a:pt x="5299" y="7101"/>
                    <a:pt x="5291" y="7156"/>
                  </a:cubicBezTo>
                  <a:lnTo>
                    <a:pt x="5291" y="7156"/>
                  </a:lnTo>
                  <a:cubicBezTo>
                    <a:pt x="5183" y="7060"/>
                    <a:pt x="5077" y="6962"/>
                    <a:pt x="4972" y="6863"/>
                  </a:cubicBezTo>
                  <a:cubicBezTo>
                    <a:pt x="4885" y="6790"/>
                    <a:pt x="4792" y="6759"/>
                    <a:pt x="4704" y="6759"/>
                  </a:cubicBezTo>
                  <a:cubicBezTo>
                    <a:pt x="4398" y="6759"/>
                    <a:pt x="4151" y="7133"/>
                    <a:pt x="4391" y="7422"/>
                  </a:cubicBezTo>
                  <a:lnTo>
                    <a:pt x="4391" y="7422"/>
                  </a:lnTo>
                  <a:lnTo>
                    <a:pt x="4379" y="7434"/>
                  </a:lnTo>
                  <a:cubicBezTo>
                    <a:pt x="4412" y="7465"/>
                    <a:pt x="4446" y="7495"/>
                    <a:pt x="4479" y="7526"/>
                  </a:cubicBezTo>
                  <a:lnTo>
                    <a:pt x="4479" y="7526"/>
                  </a:lnTo>
                  <a:cubicBezTo>
                    <a:pt x="5034" y="8168"/>
                    <a:pt x="5687" y="8729"/>
                    <a:pt x="6400" y="9191"/>
                  </a:cubicBezTo>
                  <a:cubicBezTo>
                    <a:pt x="6468" y="9235"/>
                    <a:pt x="6534" y="9255"/>
                    <a:pt x="6597" y="9258"/>
                  </a:cubicBezTo>
                  <a:lnTo>
                    <a:pt x="6597" y="9258"/>
                  </a:lnTo>
                  <a:cubicBezTo>
                    <a:pt x="6742" y="9362"/>
                    <a:pt x="6888" y="9464"/>
                    <a:pt x="7036" y="9564"/>
                  </a:cubicBezTo>
                  <a:cubicBezTo>
                    <a:pt x="7107" y="9616"/>
                    <a:pt x="7178" y="9639"/>
                    <a:pt x="7244" y="9639"/>
                  </a:cubicBezTo>
                  <a:cubicBezTo>
                    <a:pt x="7570" y="9639"/>
                    <a:pt x="7797" y="9099"/>
                    <a:pt x="7432" y="8861"/>
                  </a:cubicBezTo>
                  <a:cubicBezTo>
                    <a:pt x="7237" y="8721"/>
                    <a:pt x="7043" y="8579"/>
                    <a:pt x="6850" y="8434"/>
                  </a:cubicBezTo>
                  <a:lnTo>
                    <a:pt x="6850" y="8434"/>
                  </a:lnTo>
                  <a:cubicBezTo>
                    <a:pt x="6828" y="8388"/>
                    <a:pt x="6805" y="8342"/>
                    <a:pt x="6783" y="8297"/>
                  </a:cubicBezTo>
                  <a:lnTo>
                    <a:pt x="6783" y="8297"/>
                  </a:lnTo>
                  <a:cubicBezTo>
                    <a:pt x="7572" y="8698"/>
                    <a:pt x="8379" y="9073"/>
                    <a:pt x="9123" y="9564"/>
                  </a:cubicBezTo>
                  <a:cubicBezTo>
                    <a:pt x="9189" y="9605"/>
                    <a:pt x="9257" y="9622"/>
                    <a:pt x="9322" y="9622"/>
                  </a:cubicBezTo>
                  <a:cubicBezTo>
                    <a:pt x="9649" y="9622"/>
                    <a:pt x="9920" y="9183"/>
                    <a:pt x="9628" y="8927"/>
                  </a:cubicBezTo>
                  <a:cubicBezTo>
                    <a:pt x="9353" y="8695"/>
                    <a:pt x="9066" y="8478"/>
                    <a:pt x="8771" y="8272"/>
                  </a:cubicBezTo>
                  <a:lnTo>
                    <a:pt x="8771" y="8272"/>
                  </a:lnTo>
                  <a:cubicBezTo>
                    <a:pt x="9469" y="8492"/>
                    <a:pt x="10197" y="8632"/>
                    <a:pt x="10967" y="8664"/>
                  </a:cubicBezTo>
                  <a:cubicBezTo>
                    <a:pt x="11407" y="8664"/>
                    <a:pt x="11516" y="7939"/>
                    <a:pt x="11077" y="7851"/>
                  </a:cubicBezTo>
                  <a:cubicBezTo>
                    <a:pt x="11040" y="7844"/>
                    <a:pt x="11002" y="7836"/>
                    <a:pt x="10965" y="7828"/>
                  </a:cubicBezTo>
                  <a:lnTo>
                    <a:pt x="10965" y="7828"/>
                  </a:lnTo>
                  <a:lnTo>
                    <a:pt x="10967" y="7807"/>
                  </a:lnTo>
                  <a:cubicBezTo>
                    <a:pt x="10924" y="7806"/>
                    <a:pt x="10881" y="7804"/>
                    <a:pt x="10839" y="7802"/>
                  </a:cubicBezTo>
                  <a:lnTo>
                    <a:pt x="10839" y="7802"/>
                  </a:lnTo>
                  <a:cubicBezTo>
                    <a:pt x="6491" y="6847"/>
                    <a:pt x="3561" y="3400"/>
                    <a:pt x="843" y="143"/>
                  </a:cubicBezTo>
                  <a:cubicBezTo>
                    <a:pt x="759" y="42"/>
                    <a:pt x="661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8"/>
          <p:cNvSpPr txBox="1">
            <a:spLocks noGrp="1"/>
          </p:cNvSpPr>
          <p:nvPr>
            <p:ph type="title"/>
          </p:nvPr>
        </p:nvSpPr>
        <p:spPr>
          <a:xfrm>
            <a:off x="712350" y="443505"/>
            <a:ext cx="7719300" cy="548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Perguntas: Como podemos...</a:t>
            </a:r>
            <a:endParaRPr dirty="0"/>
          </a:p>
        </p:txBody>
      </p:sp>
      <p:sp>
        <p:nvSpPr>
          <p:cNvPr id="661" name="Google Shape;661;p38"/>
          <p:cNvSpPr txBox="1">
            <a:spLocks noGrp="1"/>
          </p:cNvSpPr>
          <p:nvPr>
            <p:ph type="subTitle" idx="1"/>
          </p:nvPr>
        </p:nvSpPr>
        <p:spPr>
          <a:xfrm>
            <a:off x="3970011" y="2571750"/>
            <a:ext cx="7719300" cy="937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....fazer</a:t>
            </a:r>
          </a:p>
        </p:txBody>
      </p:sp>
      <p:sp>
        <p:nvSpPr>
          <p:cNvPr id="9" name="Google Shape;660;p38">
            <a:extLst>
              <a:ext uri="{FF2B5EF4-FFF2-40B4-BE49-F238E27FC236}">
                <a16:creationId xmlns:a16="http://schemas.microsoft.com/office/drawing/2014/main" id="{7E8A0DEF-00A4-4BC8-BB8A-0616044EB822}"/>
              </a:ext>
            </a:extLst>
          </p:cNvPr>
          <p:cNvSpPr txBox="1">
            <a:spLocks/>
          </p:cNvSpPr>
          <p:nvPr/>
        </p:nvSpPr>
        <p:spPr>
          <a:xfrm>
            <a:off x="-2019662" y="2894943"/>
            <a:ext cx="8100421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 b="0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 sz="1800" dirty="0"/>
              <a:t>Como podemos...</a:t>
            </a:r>
          </a:p>
        </p:txBody>
      </p:sp>
    </p:spTree>
    <p:extLst>
      <p:ext uri="{BB962C8B-B14F-4D97-AF65-F5344CB8AC3E}">
        <p14:creationId xmlns:p14="http://schemas.microsoft.com/office/powerpoint/2010/main" val="1862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French Language Center by Slidesgo">
  <a:themeElements>
    <a:clrScheme name="Simple Light">
      <a:dk1>
        <a:srgbClr val="14246F"/>
      </a:dk1>
      <a:lt1>
        <a:srgbClr val="FFFFFF"/>
      </a:lt1>
      <a:dk2>
        <a:srgbClr val="22589E"/>
      </a:dk2>
      <a:lt2>
        <a:srgbClr val="B92619"/>
      </a:lt2>
      <a:accent1>
        <a:srgbClr val="E45040"/>
      </a:accent1>
      <a:accent2>
        <a:srgbClr val="E9EDF3"/>
      </a:accent2>
      <a:accent3>
        <a:srgbClr val="7DA7DE"/>
      </a:accent3>
      <a:accent4>
        <a:srgbClr val="FFFFFF"/>
      </a:accent4>
      <a:accent5>
        <a:srgbClr val="FFFFFF"/>
      </a:accent5>
      <a:accent6>
        <a:srgbClr val="FFFFFF"/>
      </a:accent6>
      <a:hlink>
        <a:srgbClr val="1424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160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Roboto Condensed Light</vt:lpstr>
      <vt:lpstr>Cabin</vt:lpstr>
      <vt:lpstr>Fira Sans Extra Condensed Medium</vt:lpstr>
      <vt:lpstr>Archivo Black</vt:lpstr>
      <vt:lpstr>Arial</vt:lpstr>
      <vt:lpstr>French Language Center by Slidesgo</vt:lpstr>
      <vt:lpstr>Monitoramento de máquinas utilizadas por funcionários em modalidade Home Office</vt:lpstr>
      <vt:lpstr>Porque vamos fazer esse projeto de PI?</vt:lpstr>
      <vt:lpstr>Mapa do problema</vt:lpstr>
      <vt:lpstr>Obrigado!</vt:lpstr>
      <vt:lpstr>Perguntas: Como podemos...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DE LANGUE FRANÇAISE </dc:title>
  <cp:lastModifiedBy>Sena, Andre Dias de</cp:lastModifiedBy>
  <cp:revision>9</cp:revision>
  <dcterms:modified xsi:type="dcterms:W3CDTF">2022-02-21T23:18:46Z</dcterms:modified>
</cp:coreProperties>
</file>