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a03b5e63-0c0a-4717-a5d5-8b9fc9dc717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453ea7ea6e041f5" /><Relationship Type="http://schemas.openxmlformats.org/officeDocument/2006/relationships/hyperlink" Target="https://app.powerbi.com/reports/a03b5e63-0c0a-4717-a5d5-8b9fc9dc7170/ReportSection?pbi_source=PowerPoint" TargetMode="External" Id="RelId0" /><Relationship Type="http://schemas.openxmlformats.org/officeDocument/2006/relationships/image" Target="/ppt/media/image4.png" Id="imgId32451470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CCP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19/06/2019 12:36:12 E. South America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19/06/2019 12:26:13 E. South America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45147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