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1f1e5af8-b5fd-43df-95a1-58da39d914b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67043bab5974ee3" /><Relationship Type="http://schemas.openxmlformats.org/officeDocument/2006/relationships/hyperlink" Target="https://app.powerbi.com/reports/1f1e5af8-b5fd-43df-95a1-58da39d914b2/ReportSection?pbi_source=PowerPoint" TargetMode="External" Id="RelId0" /><Relationship Type="http://schemas.openxmlformats.org/officeDocument/2006/relationships/image" Target="/ppt/media/image4.png" Id="imgId32446608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CLVI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19/06/2019 11:47:12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19/06/2019 11:43:44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4466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