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e56d2877-d00f-4062-b23e-d49a2d5389c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0a1ed8f9f6a4cbc" /><Relationship Type="http://schemas.openxmlformats.org/officeDocument/2006/relationships/hyperlink" Target="https://app.powerbi.com/reports/e56d2877-d00f-4062-b23e-d49a2d5389c5/ReportSection?pbi_source=PowerPoint" TargetMode="External" Id="RelId0" /><Relationship Type="http://schemas.openxmlformats.org/officeDocument/2006/relationships/image" Target="/ppt/media/image4.png" Id="imgId32247702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Desaparecimento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16/06/2019 21:39:16 E. South America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06/06/2019 16:38:46 E. South America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22477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