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03294930-f772-492f-879b-4743d61ea3d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7ce30efd8cf436e" /><Relationship Type="http://schemas.openxmlformats.org/officeDocument/2006/relationships/hyperlink" Target="https://app.powerbi.com/reports/03294930-f772-492f-879b-4743d61ea3d5/ReportSection?pbi_source=PowerPoint" TargetMode="External" Id="RelId0" /><Relationship Type="http://schemas.openxmlformats.org/officeDocument/2006/relationships/image" Target="/ppt/media/image4.png" Id="imgId2950336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I idoso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25/04/2019 16:19:08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25/04/2019 16:15:57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5033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