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bbc15e31-07b4-4df4-b081-2ce254067e3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af678c8afc54f24" /><Relationship Type="http://schemas.openxmlformats.org/officeDocument/2006/relationships/hyperlink" Target="https://app.powerbi.com/reports/bbc15e31-07b4-4df4-b081-2ce254067e30/ReportSection?pbi_source=PowerPoint" TargetMode="External" Id="RelId0" /><Relationship Type="http://schemas.openxmlformats.org/officeDocument/2006/relationships/image" Target="/ppt/media/image4.png" Id="imgId29354287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P injuria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14/05/2019 13:39:09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23/04/2019 15:25:54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3542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