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3a13a349-f3ce-431a-a2d8-59ec79601ee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1d87f79ac7044b0" /><Relationship Type="http://schemas.openxmlformats.org/officeDocument/2006/relationships/hyperlink" Target="https://app.powerbi.com/reports/3a13a349-f3ce-431a-a2d8-59ec79601ee7/ReportSection?pbi_source=PowerPoint" TargetMode="External" Id="RelId0" /><Relationship Type="http://schemas.openxmlformats.org/officeDocument/2006/relationships/image" Target="/ppt/media/image4.png" Id="imgId2943067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V Mulher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24/04/2019 15:50:52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24/04/2019 15:49:59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4306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