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135A7462-7A71-43B6-8D37-FC6B5DEB17BB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CFA8E315-1CB2-45B0-B5FE-B1FF3F28A258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Fig. 1.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The workflow. (a) Data collection: Data from the TCGA database (including 332 WSIs representing 295 patients). (b) Data pre-processing: three pre-processing steps are performed, including slide tiling, blur detection and color correction. (c) Data split: This is conducted at the patient-level. Note that the tiles from one WSI are only aggregated into one subset: training, validation or test subset. (d) Ensemble model construction: Ten child models (labeled C1–C10) based on EfficientNet-b1 are included in the ensemble learning framework. As shown in the figure, the mean value of outputs of 10 models is used for the final prediction. (e) Model performance evaluation: as can be seen from the table, the performance of the constructed models is assessed based on the corresponding benchmark datasets and the models (single, multiple or ensemble model). Abbreviations: the four major molecular subtypes: EBV-infected, MSI, GS and CIN. Receiver-operating characteristic (ROC)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2022. Published by Oxford University Press. All rights reserved. For permissions, please e-mail: journals.permissions@oup.comThis article is published and distributed under the terms of the Oxford University Press, Standard Journals Publication Model (https://academic.oup.com/journals/pages/open_access/funder_policies/chorus/standard_publication_model)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260785A8-FB11-4518-B330-4CA09418D0DF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bioinformatics/btac456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Bioinformatics</a:t>
            </a:r>
            <a:r>
              <a:rPr lang="en-US" altLang="en-US" sz="1000">
                <a:solidFill>
                  <a:srgbClr val="333333"/>
                </a:solidFill>
              </a:rPr>
              <a:t>, Volume 38, Issue 17, September 2022, Pages 4206–4213,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https://doi.org/10.1093/bioinformatics/btac456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Fig. 1. </a:t>
            </a:r>
            <a:r>
              <a:rPr lang="en-US" altLang="en-US" b="0"/>
              <a:t>The workflow. (a) Data collection: Data from the TCGA database (including 332 WSIs representing 295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365234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Fig. 1. The workflow. (a) Data collection: Data from the TCGA database (including 332 WSIs representing 295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2024-08-28T20:27:34Z</dcterms:modified>
</cp:coreProperties>
</file>