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96fb9821d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96fb9821d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96fb9821d_6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96fb9821d_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96fb9821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96fb9821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96fb9821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96fb9821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96fb9821d_1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96fb9821d_1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96fb982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96fb982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9b231e7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9b231e7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9b231e75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9b231e75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9b231e75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9b231e75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96fb9821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96fb9821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96fb9821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96fb9821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96fb9821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96fb9821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portal.inep.gov.br/web/guest/microdados" TargetMode="External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dos microdados no ENEM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97175"/>
            <a:ext cx="85206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2013, 2015 e 2017</a:t>
            </a:r>
            <a:br>
              <a:rPr lang="en"/>
            </a:br>
            <a:br>
              <a:rPr lang="en"/>
            </a:b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62600" y="3614650"/>
            <a:ext cx="49662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2"/>
                </a:solidFill>
              </a:rPr>
              <a:t>Victor Cortez T. de Oliveira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2"/>
                </a:solidFill>
              </a:rPr>
              <a:t>Rodrigo Sarmento Xavier	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278025" y="3614650"/>
            <a:ext cx="35544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5278050" y="3614650"/>
            <a:ext cx="35544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ctovictor@gmail.com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rodrigosarmentoxx@gmail.com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0"/>
            <a:ext cx="85206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Características que mais afetam a média final (2015)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206" y="1002150"/>
            <a:ext cx="4347769" cy="407194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5701975" y="1002150"/>
            <a:ext cx="3269400" cy="24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Q006: Renda familiar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Q024: Computadores em casa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Q008: Banheiros em casa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Q010: Carros em casa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Q002: Escolaridade da mãe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Q037: Motivo bolsa de estudos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Q038: Motivo financiamento FIES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0"/>
            <a:ext cx="85206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Características que mais afetam a média final (2017)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663" y="932700"/>
            <a:ext cx="4333323" cy="405840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5701975" y="1002150"/>
            <a:ext cx="3269400" cy="23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Q006: Renda familiar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Q024: Computadores em casa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Q008: Banheiros em casa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Q010: Carros em casa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Q002: Escolaridade da mãe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16772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Performance</a:t>
            </a:r>
            <a:r>
              <a:rPr lang="en" sz="1800"/>
              <a:t> ao longo do tempo por tipo de escola</a:t>
            </a:r>
            <a:endParaRPr sz="1800"/>
          </a:p>
        </p:txBody>
      </p:sp>
      <p:sp>
        <p:nvSpPr>
          <p:cNvPr id="145" name="Google Shape;145;p24"/>
          <p:cNvSpPr txBox="1"/>
          <p:nvPr/>
        </p:nvSpPr>
        <p:spPr>
          <a:xfrm>
            <a:off x="1322050" y="492075"/>
            <a:ext cx="12930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Nordeste</a:t>
            </a:r>
            <a:endParaRPr sz="1100"/>
          </a:p>
        </p:txBody>
      </p:sp>
      <p:sp>
        <p:nvSpPr>
          <p:cNvPr id="146" name="Google Shape;146;p24"/>
          <p:cNvSpPr txBox="1"/>
          <p:nvPr/>
        </p:nvSpPr>
        <p:spPr>
          <a:xfrm>
            <a:off x="4186000" y="486375"/>
            <a:ext cx="15666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6880500" y="443825"/>
            <a:ext cx="2354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Centro Oeste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2441350" y="2859950"/>
            <a:ext cx="6756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Sul</a:t>
            </a:r>
            <a:endParaRPr/>
          </a:p>
        </p:txBody>
      </p:sp>
      <p:sp>
        <p:nvSpPr>
          <p:cNvPr id="149" name="Google Shape;149;p24"/>
          <p:cNvSpPr txBox="1"/>
          <p:nvPr/>
        </p:nvSpPr>
        <p:spPr>
          <a:xfrm>
            <a:off x="5899425" y="2859950"/>
            <a:ext cx="10713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Sudeste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275" y="773000"/>
            <a:ext cx="2882869" cy="218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0225" y="796300"/>
            <a:ext cx="2914214" cy="22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4000" y="761125"/>
            <a:ext cx="2914225" cy="2204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5050" y="3200725"/>
            <a:ext cx="2842261" cy="194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22050" y="3200725"/>
            <a:ext cx="2863950" cy="1945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350" y="216000"/>
            <a:ext cx="581130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dataset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379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Oferecido pelo Instituto Nacional de Estudos e Pesquisas Educacionais (INEP)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Disponível em: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http://portal.inep.gov.br/web/guest/microdados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-Aproximadamente 140 colunas de informação a respeito de cada uma das inscrições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6400" y="509825"/>
            <a:ext cx="4858588" cy="412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Estatísticas gerais (1)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Quantas pessoas fizeram a prova? Quantos compareceram?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575" y="1725175"/>
            <a:ext cx="6382847" cy="326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Estatísticas gerais (2)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demografia dos candidatos é parecida com a nacional? - idade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9725" y="2103800"/>
            <a:ext cx="2848125" cy="19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112963"/>
            <a:ext cx="2898024" cy="19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7850" y="2112963"/>
            <a:ext cx="2848125" cy="19198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1437013" y="1830500"/>
            <a:ext cx="6474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2013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4310075" y="1878500"/>
            <a:ext cx="6474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2015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7302913" y="1878500"/>
            <a:ext cx="6474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2017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Estatísticas gerais (3)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4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demografia dos candidatos é parecida com a nacional? - idade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025" y="1628575"/>
            <a:ext cx="4947949" cy="3084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3072000" y="4670225"/>
            <a:ext cx="39741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Fonte: Censo demográfico brasileiro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Estatísticas gerais (4)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Dos 16,990,870 de jovens de 15 a 19 anos, 3,517,374 fizeram ENEM em 2015.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438" y="1705063"/>
            <a:ext cx="532447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Estatísticas gerais (5)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demografia dos candidatos é parecida com a nacional? - sexo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726575" y="1928425"/>
            <a:ext cx="3729000" cy="27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barplot com M x F enem x 1 brasil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675085"/>
            <a:ext cx="5000475" cy="3330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2175" y="2221637"/>
            <a:ext cx="3349325" cy="216908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6315138" y="4390725"/>
            <a:ext cx="13434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Nacional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6111500" y="1888325"/>
            <a:ext cx="25500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Fonte: Censo demográfico brasileiro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Estatísticas gerais (6)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52475"/>
            <a:ext cx="31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Tende a continuar a tendência de mais mulheres no ensino superior do que homens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0821" y="1895146"/>
            <a:ext cx="4579274" cy="257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6855675" y="1405925"/>
            <a:ext cx="17886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Fonte: G1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0"/>
            <a:ext cx="8520600" cy="9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Características que mais afetam a média final (2013)</a:t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5701975" y="1002150"/>
            <a:ext cx="32694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Q003: Renda familiar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Q010: Computadores em casa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Q021: Banheiros em casa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Q038: Motivo financiamento FIES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150" y="911700"/>
            <a:ext cx="4375824" cy="40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