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7315200" cy="9601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C90A1A-5AB4-4CE7-AE60-9601AC22EC9F}" type="datetimeFigureOut">
              <a:rPr lang="es-MX" smtClean="0"/>
              <a:pPr/>
              <a:t>20/06/2019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BFB5403-B3E7-4F3D-B5D2-6341FF81D4E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5403-B3E7-4F3D-B5D2-6341FF81D4EB}" type="slidenum">
              <a:rPr lang="es-MX" smtClean="0"/>
              <a:pPr/>
              <a:t>9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88FA10-0515-4E29-AAA0-2A292F0B82C5}" type="datetimeFigureOut">
              <a:rPr lang="es-MX" smtClean="0"/>
              <a:pPr/>
              <a:t>20/06/2019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654C5A-752D-4EC7-8053-B251E67C733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FA10-0515-4E29-AAA0-2A292F0B82C5}" type="datetimeFigureOut">
              <a:rPr lang="es-MX" smtClean="0"/>
              <a:pPr/>
              <a:t>20/06/2019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4C5A-752D-4EC7-8053-B251E67C733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FA10-0515-4E29-AAA0-2A292F0B82C5}" type="datetimeFigureOut">
              <a:rPr lang="es-MX" smtClean="0"/>
              <a:pPr/>
              <a:t>20/06/2019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4C5A-752D-4EC7-8053-B251E67C733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FA10-0515-4E29-AAA0-2A292F0B82C5}" type="datetimeFigureOut">
              <a:rPr lang="es-MX" smtClean="0"/>
              <a:pPr/>
              <a:t>20/06/2019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4C5A-752D-4EC7-8053-B251E67C733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FA10-0515-4E29-AAA0-2A292F0B82C5}" type="datetimeFigureOut">
              <a:rPr lang="es-MX" smtClean="0"/>
              <a:pPr/>
              <a:t>20/06/2019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4C5A-752D-4EC7-8053-B251E67C733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FA10-0515-4E29-AAA0-2A292F0B82C5}" type="datetimeFigureOut">
              <a:rPr lang="es-MX" smtClean="0"/>
              <a:pPr/>
              <a:t>20/06/2019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4C5A-752D-4EC7-8053-B251E67C733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FA10-0515-4E29-AAA0-2A292F0B82C5}" type="datetimeFigureOut">
              <a:rPr lang="es-MX" smtClean="0"/>
              <a:pPr/>
              <a:t>20/06/2019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4C5A-752D-4EC7-8053-B251E67C733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FA10-0515-4E29-AAA0-2A292F0B82C5}" type="datetimeFigureOut">
              <a:rPr lang="es-MX" smtClean="0"/>
              <a:pPr/>
              <a:t>20/06/2019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4C5A-752D-4EC7-8053-B251E67C733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FA10-0515-4E29-AAA0-2A292F0B82C5}" type="datetimeFigureOut">
              <a:rPr lang="es-MX" smtClean="0"/>
              <a:pPr/>
              <a:t>20/06/2019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4C5A-752D-4EC7-8053-B251E67C733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F88FA10-0515-4E29-AAA0-2A292F0B82C5}" type="datetimeFigureOut">
              <a:rPr lang="es-MX" smtClean="0"/>
              <a:pPr/>
              <a:t>20/06/2019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4C5A-752D-4EC7-8053-B251E67C733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88FA10-0515-4E29-AAA0-2A292F0B82C5}" type="datetimeFigureOut">
              <a:rPr lang="es-MX" smtClean="0"/>
              <a:pPr/>
              <a:t>20/06/2019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654C5A-752D-4EC7-8053-B251E67C733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F88FA10-0515-4E29-AAA0-2A292F0B82C5}" type="datetimeFigureOut">
              <a:rPr lang="es-MX" smtClean="0"/>
              <a:pPr/>
              <a:t>20/06/2019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9654C5A-752D-4EC7-8053-B251E67C733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arondavidinesag@gmail.com" TargetMode="External"/><Relationship Id="rId2" Type="http://schemas.openxmlformats.org/officeDocument/2006/relationships/hyperlink" Target="mailto:juanruvalcabainesag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mailto:salvadorvazquezinesag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WhatsApp Image 2019-06-11 at 5.36.16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92" y="-24"/>
            <a:ext cx="2105507" cy="1500174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971600" y="2420888"/>
            <a:ext cx="764386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reezing" dir="t"/>
            </a:scene3d>
            <a:sp3d extrusionH="57150" prstMaterial="matte">
              <a:bevelT w="38100" h="38100"/>
              <a:bevelB w="38100" h="38100"/>
            </a:sp3d>
          </a:bodyPr>
          <a:lstStyle/>
          <a:p>
            <a:pPr algn="ctr"/>
            <a:r>
              <a:rPr lang="es-MX" sz="4800" dirty="0"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haroni" pitchFamily="2" charset="-79"/>
              </a:rPr>
              <a:t>Industrial Especializada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Diseño de maquinas</a:t>
            </a:r>
          </a:p>
          <a:p>
            <a:r>
              <a:rPr lang="es-MX" sz="3600" dirty="0" err="1"/>
              <a:t>Jig</a:t>
            </a:r>
            <a:r>
              <a:rPr lang="es-MX" sz="3600" dirty="0"/>
              <a:t> de soldadura</a:t>
            </a:r>
          </a:p>
          <a:p>
            <a:r>
              <a:rPr lang="es-MX" sz="3600" dirty="0" err="1"/>
              <a:t>Jig</a:t>
            </a:r>
            <a:r>
              <a:rPr lang="es-MX" sz="3600" dirty="0"/>
              <a:t> de taladros</a:t>
            </a:r>
          </a:p>
          <a:p>
            <a:r>
              <a:rPr lang="es-MX" sz="3600" dirty="0" err="1"/>
              <a:t>Jig</a:t>
            </a:r>
            <a:r>
              <a:rPr lang="es-MX" sz="3600" dirty="0"/>
              <a:t> de </a:t>
            </a:r>
            <a:r>
              <a:rPr lang="es-MX" sz="3600" dirty="0" err="1"/>
              <a:t>inspeccion</a:t>
            </a:r>
            <a:endParaRPr lang="es-MX" sz="3600" dirty="0"/>
          </a:p>
          <a:p>
            <a:r>
              <a:rPr lang="es-MX" sz="3600" dirty="0" err="1"/>
              <a:t>Poka</a:t>
            </a:r>
            <a:r>
              <a:rPr lang="es-MX" sz="3600" dirty="0"/>
              <a:t> </a:t>
            </a:r>
            <a:r>
              <a:rPr lang="es-MX" sz="3600" dirty="0" err="1"/>
              <a:t>Yokes</a:t>
            </a:r>
            <a:endParaRPr lang="es-MX" sz="3600" dirty="0"/>
          </a:p>
          <a:p>
            <a:r>
              <a:rPr lang="es-MX" sz="3600" dirty="0" err="1"/>
              <a:t>Fabricacion</a:t>
            </a:r>
            <a:r>
              <a:rPr lang="es-MX" sz="3600" dirty="0"/>
              <a:t> de estructuras urbanas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Otros servicios</a:t>
            </a:r>
          </a:p>
        </p:txBody>
      </p:sp>
      <p:pic>
        <p:nvPicPr>
          <p:cNvPr id="4" name="3 Imagen" descr="WhatsApp Image 2019-06-11 at 5.36.16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92" y="-24"/>
            <a:ext cx="2105507" cy="15001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877983"/>
            <a:ext cx="8229600" cy="5102034"/>
          </a:xfrm>
        </p:spPr>
        <p:txBody>
          <a:bodyPr>
            <a:normAutofit fontScale="92500" lnSpcReduction="10000"/>
          </a:bodyPr>
          <a:lstStyle/>
          <a:p>
            <a:r>
              <a:rPr lang="es-MX" sz="2000" dirty="0">
                <a:latin typeface="Corbel" pitchFamily="34" charset="0"/>
              </a:rPr>
              <a:t>Juan Luis Ruvalcaba</a:t>
            </a:r>
          </a:p>
          <a:p>
            <a:pPr>
              <a:buNone/>
            </a:pPr>
            <a:r>
              <a:rPr lang="es-MX" sz="2000" dirty="0">
                <a:latin typeface="Corbel" pitchFamily="34" charset="0"/>
              </a:rPr>
              <a:t>Cel. 4498961757</a:t>
            </a:r>
          </a:p>
          <a:p>
            <a:pPr>
              <a:buNone/>
            </a:pPr>
            <a:r>
              <a:rPr lang="es-MX" sz="2000" dirty="0">
                <a:latin typeface="Corbel" pitchFamily="34" charset="0"/>
                <a:hlinkClick r:id="rId2"/>
              </a:rPr>
              <a:t>juanruvalcabainesag@gmail.com</a:t>
            </a:r>
            <a:endParaRPr lang="es-MX" sz="2000" dirty="0">
              <a:latin typeface="Corbel" pitchFamily="34" charset="0"/>
            </a:endParaRPr>
          </a:p>
          <a:p>
            <a:pPr>
              <a:buNone/>
            </a:pPr>
            <a:endParaRPr lang="es-MX" sz="2000" dirty="0">
              <a:latin typeface="Corbel" pitchFamily="34" charset="0"/>
            </a:endParaRPr>
          </a:p>
          <a:p>
            <a:r>
              <a:rPr lang="es-MX" sz="2000" dirty="0">
                <a:latin typeface="Corbel" pitchFamily="34" charset="0"/>
              </a:rPr>
              <a:t>Aaron David Vázquez Romero</a:t>
            </a:r>
          </a:p>
          <a:p>
            <a:pPr>
              <a:buNone/>
            </a:pPr>
            <a:r>
              <a:rPr lang="es-MX" sz="2000" dirty="0">
                <a:latin typeface="Corbel" pitchFamily="34" charset="0"/>
              </a:rPr>
              <a:t>Cel. 4493685896</a:t>
            </a:r>
          </a:p>
          <a:p>
            <a:pPr>
              <a:buNone/>
            </a:pPr>
            <a:r>
              <a:rPr lang="es-MX" sz="2000" dirty="0">
                <a:latin typeface="Corbel" pitchFamily="34" charset="0"/>
                <a:hlinkClick r:id="rId3"/>
              </a:rPr>
              <a:t>aarondavidinesag@gmail.com</a:t>
            </a:r>
            <a:endParaRPr lang="es-MX" sz="2000" dirty="0">
              <a:latin typeface="Corbel" pitchFamily="34" charset="0"/>
            </a:endParaRPr>
          </a:p>
          <a:p>
            <a:pPr>
              <a:buNone/>
            </a:pPr>
            <a:endParaRPr lang="es-MX" sz="2000" dirty="0">
              <a:latin typeface="Corbel" pitchFamily="34" charset="0"/>
            </a:endParaRPr>
          </a:p>
          <a:p>
            <a:r>
              <a:rPr lang="es-MX" sz="2000" dirty="0">
                <a:latin typeface="Corbel" pitchFamily="34" charset="0"/>
              </a:rPr>
              <a:t>Salvador </a:t>
            </a:r>
            <a:r>
              <a:rPr lang="es-MX" sz="2000" dirty="0" err="1">
                <a:latin typeface="Corbel" pitchFamily="34" charset="0"/>
              </a:rPr>
              <a:t>Vazquez</a:t>
            </a:r>
            <a:r>
              <a:rPr lang="es-MX" sz="2000" dirty="0">
                <a:latin typeface="Corbel" pitchFamily="34" charset="0"/>
              </a:rPr>
              <a:t> Romero</a:t>
            </a:r>
          </a:p>
          <a:p>
            <a:pPr>
              <a:buNone/>
            </a:pPr>
            <a:r>
              <a:rPr lang="es-MX" sz="2000" dirty="0">
                <a:latin typeface="Corbel" pitchFamily="34" charset="0"/>
              </a:rPr>
              <a:t>Cel. 4491010467</a:t>
            </a:r>
          </a:p>
          <a:p>
            <a:pPr>
              <a:buNone/>
            </a:pPr>
            <a:r>
              <a:rPr lang="es-MX" sz="2000" dirty="0">
                <a:latin typeface="Corbel" pitchFamily="34" charset="0"/>
                <a:hlinkClick r:id="rId4"/>
              </a:rPr>
              <a:t>salvadorvazquezinesag@gmail.com</a:t>
            </a:r>
            <a:endParaRPr lang="es-MX" sz="2000" dirty="0">
              <a:latin typeface="Corbel" pitchFamily="34" charset="0"/>
            </a:endParaRPr>
          </a:p>
          <a:p>
            <a:pPr>
              <a:buNone/>
            </a:pPr>
            <a:endParaRPr lang="es-MX" sz="2000" dirty="0">
              <a:latin typeface="Corbel" pitchFamily="34" charset="0"/>
            </a:endParaRPr>
          </a:p>
          <a:p>
            <a:r>
              <a:rPr lang="es-MX" sz="2000" dirty="0">
                <a:latin typeface="Corbel" pitchFamily="34" charset="0"/>
              </a:rPr>
              <a:t>Dirección: </a:t>
            </a:r>
          </a:p>
          <a:p>
            <a:pPr>
              <a:buNone/>
            </a:pPr>
            <a:r>
              <a:rPr lang="es-MX" sz="2000" dirty="0">
                <a:latin typeface="Corbel" pitchFamily="34" charset="0"/>
              </a:rPr>
              <a:t>Vicente Suarez #204-a</a:t>
            </a:r>
          </a:p>
          <a:p>
            <a:pPr>
              <a:buNone/>
            </a:pPr>
            <a:r>
              <a:rPr lang="es-MX" sz="2000" dirty="0">
                <a:latin typeface="Corbel" pitchFamily="34" charset="0"/>
              </a:rPr>
              <a:t>Col. Héroes</a:t>
            </a:r>
          </a:p>
          <a:p>
            <a:pPr>
              <a:buNone/>
            </a:pPr>
            <a:r>
              <a:rPr lang="es-MX" sz="2000" dirty="0">
                <a:latin typeface="Corbel" pitchFamily="34" charset="0"/>
              </a:rPr>
              <a:t>Aguascalientes, </a:t>
            </a:r>
            <a:r>
              <a:rPr lang="es-MX" sz="2000" dirty="0" err="1">
                <a:latin typeface="Corbel" pitchFamily="34" charset="0"/>
              </a:rPr>
              <a:t>ags</a:t>
            </a:r>
            <a:r>
              <a:rPr lang="es-MX" sz="2000" dirty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-35904"/>
            <a:ext cx="8229600" cy="1143000"/>
          </a:xfrm>
        </p:spPr>
        <p:txBody>
          <a:bodyPr/>
          <a:lstStyle/>
          <a:p>
            <a:r>
              <a:rPr lang="es-MX" dirty="0"/>
              <a:t>Contactos</a:t>
            </a:r>
          </a:p>
        </p:txBody>
      </p:sp>
      <p:pic>
        <p:nvPicPr>
          <p:cNvPr id="4" name="3 Imagen" descr="WhatsApp Image 2019-06-11 at 5.36.16 PM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00892" y="-24"/>
            <a:ext cx="2105507" cy="15001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18356" y="2276872"/>
            <a:ext cx="8507288" cy="2883776"/>
          </a:xfrm>
        </p:spPr>
        <p:txBody>
          <a:bodyPr>
            <a:normAutofit/>
          </a:bodyPr>
          <a:lstStyle/>
          <a:p>
            <a:pPr algn="just"/>
            <a:r>
              <a:rPr lang="es-MX" sz="3200" dirty="0">
                <a:latin typeface="Corbel" pitchFamily="34" charset="0"/>
              </a:rPr>
              <a:t>Somos una empresa dedicada a la integración de proyectos relacionados con todo tipo de industrias, sector comercial  y de servicios buscando satisfacer las necesidades y solución de problemas en nuestros clientes.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Quienes somos</a:t>
            </a:r>
          </a:p>
        </p:txBody>
      </p:sp>
      <p:pic>
        <p:nvPicPr>
          <p:cNvPr id="4" name="3 Imagen" descr="WhatsApp Image 2019-06-11 at 5.36.16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92" y="-24"/>
            <a:ext cx="2105507" cy="15001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>
                <a:latin typeface="Corbel" pitchFamily="34" charset="0"/>
              </a:rPr>
              <a:t>Realizar proyectos con la calidad necesaria adecuándonos a las necesidades de nuestros clientes.</a:t>
            </a:r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Mision</a:t>
            </a:r>
            <a:endParaRPr lang="es-MX" dirty="0"/>
          </a:p>
        </p:txBody>
      </p:sp>
      <p:sp>
        <p:nvSpPr>
          <p:cNvPr id="4" name="2 Título"/>
          <p:cNvSpPr txBox="1">
            <a:spLocks/>
          </p:cNvSpPr>
          <p:nvPr/>
        </p:nvSpPr>
        <p:spPr>
          <a:xfrm>
            <a:off x="428596" y="2928934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Vision</a:t>
            </a:r>
            <a:endParaRPr kumimoji="0" lang="es-MX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Marcador de contenido"/>
          <p:cNvSpPr txBox="1">
            <a:spLocks/>
          </p:cNvSpPr>
          <p:nvPr/>
        </p:nvSpPr>
        <p:spPr>
          <a:xfrm>
            <a:off x="500034" y="4000505"/>
            <a:ext cx="8229600" cy="164307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s-MX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Ser una empresa reconocida dentro de la industria, sector comercial y de servicios, por brindar soluciones optimas a nuestros clientes.</a:t>
            </a:r>
          </a:p>
        </p:txBody>
      </p:sp>
      <p:pic>
        <p:nvPicPr>
          <p:cNvPr id="6" name="5 Imagen" descr="WhatsApp Image 2019-06-11 at 5.36.16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92" y="-24"/>
            <a:ext cx="2105507" cy="15001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4000" b="1" dirty="0">
                <a:latin typeface="Corbel" pitchFamily="34" charset="0"/>
              </a:rPr>
              <a:t>Pailería</a:t>
            </a:r>
          </a:p>
          <a:p>
            <a:r>
              <a:rPr lang="es-MX" sz="4000" b="1" dirty="0">
                <a:latin typeface="Corbel" pitchFamily="34" charset="0"/>
              </a:rPr>
              <a:t>Pulido</a:t>
            </a:r>
          </a:p>
          <a:p>
            <a:r>
              <a:rPr lang="es-MX" sz="4000" b="1" dirty="0">
                <a:latin typeface="Corbel" pitchFamily="34" charset="0"/>
              </a:rPr>
              <a:t>Cromo duro y cromo decorativo</a:t>
            </a:r>
          </a:p>
          <a:p>
            <a:r>
              <a:rPr lang="es-MX" sz="4000" b="1" dirty="0">
                <a:latin typeface="Corbel" pitchFamily="34" charset="0"/>
              </a:rPr>
              <a:t>Cortes de placa </a:t>
            </a:r>
          </a:p>
          <a:p>
            <a:r>
              <a:rPr lang="es-MX" sz="4000" b="1" dirty="0">
                <a:latin typeface="Corbel" pitchFamily="34" charset="0"/>
              </a:rPr>
              <a:t>Maquinados</a:t>
            </a:r>
          </a:p>
          <a:p>
            <a:endParaRPr lang="es-MX" dirty="0"/>
          </a:p>
          <a:p>
            <a:pPr>
              <a:buNone/>
            </a:pP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Servicios</a:t>
            </a:r>
          </a:p>
        </p:txBody>
      </p:sp>
      <p:pic>
        <p:nvPicPr>
          <p:cNvPr id="4" name="3 Imagen" descr="WhatsApp Image 2019-06-11 at 5.36.16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92" y="-24"/>
            <a:ext cx="2105507" cy="15001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orbel" pitchFamily="34" charset="0"/>
              </a:rPr>
              <a:t>Contamos con personal calificado con conocimiento en lectura de isométricos, planos y manejo de herramientas adecuadas para la realización de trabajos de pailería y soldadura.</a:t>
            </a:r>
          </a:p>
          <a:p>
            <a:pPr>
              <a:buNone/>
            </a:pP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Paileria</a:t>
            </a:r>
            <a:r>
              <a:rPr lang="es-MX" dirty="0"/>
              <a:t> y soldadura</a:t>
            </a:r>
          </a:p>
        </p:txBody>
      </p:sp>
      <p:pic>
        <p:nvPicPr>
          <p:cNvPr id="4" name="3 Imagen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84" y="4103922"/>
            <a:ext cx="2542849" cy="1428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4 Imagen" descr="soldadur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2198" y="4143380"/>
            <a:ext cx="2654624" cy="13825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5 Imagen" descr="100315aaee2a7278a89f46d6813aae3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44" y="3571876"/>
            <a:ext cx="1991673" cy="26644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6 Imagen" descr="WhatsApp Image 2019-06-11 at 5.36.16 PM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00892" y="-24"/>
            <a:ext cx="2105507" cy="15001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71406" y="2040906"/>
            <a:ext cx="8746831" cy="4163037"/>
          </a:xfrm>
        </p:spPr>
        <p:txBody>
          <a:bodyPr/>
          <a:lstStyle/>
          <a:p>
            <a:pPr algn="just"/>
            <a:r>
              <a:rPr lang="es-MX" dirty="0">
                <a:latin typeface="Corbel" pitchFamily="34" charset="0"/>
              </a:rPr>
              <a:t>El acero inoxidable es propenso a deslustrarse y desarrollar marcas de agua, dar un servicio de mantenimiento a estas piezas hace que recuperen su brillo, durabilidad y estética. </a:t>
            </a:r>
            <a:r>
              <a:rPr lang="es-MX" dirty="0">
                <a:latin typeface="+mj-lt"/>
              </a:rPr>
              <a:t> </a:t>
            </a:r>
          </a:p>
        </p:txBody>
      </p:sp>
      <p:pic>
        <p:nvPicPr>
          <p:cNvPr id="4" name="3 Imagen" descr="acero-inoxidable-pulido-y-satina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219" y="3929066"/>
            <a:ext cx="2667018" cy="2000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6 Imagen" descr="WhatsApp Image 2019-06-11 at 5.36.16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2178" y="-24"/>
            <a:ext cx="1604221" cy="1143008"/>
          </a:xfrm>
          <a:prstGeom prst="rect">
            <a:avLst/>
          </a:prstGeom>
        </p:spPr>
      </p:pic>
      <p:pic>
        <p:nvPicPr>
          <p:cNvPr id="5" name="4 Imagen" descr="descarg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528" y="4071942"/>
            <a:ext cx="2550670" cy="1886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5 Imagen" descr="pulid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6453" y="4300898"/>
            <a:ext cx="2866185" cy="16122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4000" dirty="0"/>
              <a:t>Servicio de mantenimiento y pulido a piezas de acero inoxidable</a:t>
            </a:r>
            <a:br>
              <a:rPr lang="es-MX" dirty="0"/>
            </a:br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>
                <a:latin typeface="Corbel" pitchFamily="34" charset="0"/>
              </a:rPr>
              <a:t>El cromado es un recubrimiento que puede aplicarse a piezas metálicas, se requiere de una base galvanizado electrolítico, en el cual se deposita una capa abrillantada de cromo. Además de proteger metales contra la corrosión reducir el desgaste y fricción mejora la estética de la pieza. </a:t>
            </a:r>
          </a:p>
        </p:txBody>
      </p:sp>
      <p:pic>
        <p:nvPicPr>
          <p:cNvPr id="4" name="3 Imagen" descr="cromo_brilante-254x25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3857628"/>
            <a:ext cx="1785926" cy="1785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4 Imagen" descr="fp19_BrightNickelPlating-e1507583367782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73" y="4000504"/>
            <a:ext cx="2261890" cy="1428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5 Imagen" descr="grifo-de-lavabo-monomando-cromado-serie-bal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12" y="3837806"/>
            <a:ext cx="1389056" cy="18057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6 Imagen" descr="revestimiento-cromo-duro-industrial-ejes-vastagos-piezas-D_NQ_NP_452911-MLV20663883486_042016-F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00826" y="3857628"/>
            <a:ext cx="2381234" cy="1785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7 Imagen" descr="WhatsApp Image 2019-06-11 at 5.36.16 PM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01914" y="-24"/>
            <a:ext cx="1704485" cy="1214446"/>
          </a:xfrm>
          <a:prstGeom prst="rect">
            <a:avLst/>
          </a:prstGeo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Cromo duro y cromo decorativo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900000"/>
          </a:xfrm>
        </p:spPr>
        <p:txBody>
          <a:bodyPr>
            <a:normAutofit/>
          </a:bodyPr>
          <a:lstStyle/>
          <a:p>
            <a:r>
              <a:rPr lang="es-MX" sz="2400" dirty="0">
                <a:latin typeface="Corbel" pitchFamily="34" charset="0"/>
              </a:rPr>
              <a:t>Contamos con servicio de cortes de placa con  oxicorte. Es una técnica ampliamente utilizada para el corte de piezas de metal. Este método consiste en la alteración del material a través de la erosión térmica, en el que el objeto de metal, después de ser calentado, se somete a un chorro de oxígeno, provocando la oxidación.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Cortes de placa </a:t>
            </a:r>
          </a:p>
        </p:txBody>
      </p:sp>
      <p:pic>
        <p:nvPicPr>
          <p:cNvPr id="4" name="3 Imagen" descr="placa-de-acero-corte-plasma-cnc-y-oxicorte-cnc-D_NQ_NP_729839-MLM27506683392_062018-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8" y="3951823"/>
            <a:ext cx="2539782" cy="1901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4 Imagen" descr="plasma-cutting-macheine-cnc-plasma-pipe342491789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172" y="4070137"/>
            <a:ext cx="2474258" cy="18573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5 Imagen" descr="v3nalz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96683" y="3921930"/>
            <a:ext cx="2871736" cy="21538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6 Imagen" descr="WhatsApp Image 2019-06-11 at 5.36.16 PM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00892" y="-24"/>
            <a:ext cx="2105507" cy="15001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>
                <a:latin typeface="Corbel" pitchFamily="34" charset="0"/>
              </a:rPr>
              <a:t>El servicio de Maquinado es un proceso en el cual manufacturamos infinidad de piezas, en diversas dimensiones, a partir de equipo especializado, todas las piezas deben tener medidas exactas, según especificaciones y diseño del cliente.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Maquinados</a:t>
            </a:r>
          </a:p>
        </p:txBody>
      </p:sp>
      <p:pic>
        <p:nvPicPr>
          <p:cNvPr id="4" name="3 Imagen" descr="adcaa49b43304801ab1a3618c540647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194" y="4000504"/>
            <a:ext cx="2756648" cy="15716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4 Imagen" descr="images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4143380"/>
            <a:ext cx="2672228" cy="1357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5 Imagen" descr="img-0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44" y="3571876"/>
            <a:ext cx="1928826" cy="25365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6 Imagen" descr="WhatsApp Image 2019-06-11 at 5.36.16 PM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0892" y="-24"/>
            <a:ext cx="2105507" cy="150017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171</TotalTime>
  <Words>350</Words>
  <Application>Microsoft Office PowerPoint</Application>
  <PresentationFormat>Presentación en pantalla (4:3)</PresentationFormat>
  <Paragraphs>48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 Black</vt:lpstr>
      <vt:lpstr>Calibri</vt:lpstr>
      <vt:lpstr>Corbel</vt:lpstr>
      <vt:lpstr>Lucida Sans Unicode</vt:lpstr>
      <vt:lpstr>Verdana</vt:lpstr>
      <vt:lpstr>Wingdings 2</vt:lpstr>
      <vt:lpstr>Wingdings 3</vt:lpstr>
      <vt:lpstr>Concurrencia</vt:lpstr>
      <vt:lpstr>Presentación de PowerPoint</vt:lpstr>
      <vt:lpstr>Quienes somos</vt:lpstr>
      <vt:lpstr>Mision</vt:lpstr>
      <vt:lpstr>Servicios</vt:lpstr>
      <vt:lpstr>Paileria y soldadura</vt:lpstr>
      <vt:lpstr>Servicio de mantenimiento y pulido a piezas de acero inoxidable </vt:lpstr>
      <vt:lpstr>Cromo duro y cromo decorativo</vt:lpstr>
      <vt:lpstr>Cortes de placa </vt:lpstr>
      <vt:lpstr>Maquinados</vt:lpstr>
      <vt:lpstr>Otros servicios</vt:lpstr>
      <vt:lpstr>Contactos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David</cp:lastModifiedBy>
  <cp:revision>26</cp:revision>
  <cp:lastPrinted>2019-06-20T13:55:48Z</cp:lastPrinted>
  <dcterms:created xsi:type="dcterms:W3CDTF">2019-06-19T13:46:06Z</dcterms:created>
  <dcterms:modified xsi:type="dcterms:W3CDTF">2019-06-20T16:23:58Z</dcterms:modified>
</cp:coreProperties>
</file>