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91AB6-61AC-448A-B8BF-8E81DF5CEAC4}" v="2" dt="2023-12-01T22:39:50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BRAGA DA SILVA" userId="aa1fc107-b1f3-481e-889c-1c4ef1abc8ee" providerId="ADAL" clId="{25191AB6-61AC-448A-B8BF-8E81DF5CEAC4}"/>
    <pc:docChg chg="undo redo custSel addSld delSld modSld">
      <pc:chgData name="RODRIGO BRAGA DA SILVA" userId="aa1fc107-b1f3-481e-889c-1c4ef1abc8ee" providerId="ADAL" clId="{25191AB6-61AC-448A-B8BF-8E81DF5CEAC4}" dt="2023-12-01T22:40:03.903" v="148" actId="962"/>
      <pc:docMkLst>
        <pc:docMk/>
      </pc:docMkLst>
      <pc:sldChg chg="addSp delSp modSp mod">
        <pc:chgData name="RODRIGO BRAGA DA SILVA" userId="aa1fc107-b1f3-481e-889c-1c4ef1abc8ee" providerId="ADAL" clId="{25191AB6-61AC-448A-B8BF-8E81DF5CEAC4}" dt="2023-12-01T22:40:03.903" v="148" actId="962"/>
        <pc:sldMkLst>
          <pc:docMk/>
          <pc:sldMk cId="3098757330" sldId="258"/>
        </pc:sldMkLst>
        <pc:spChg chg="mod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2" creationId="{3B01C95F-17AF-4A30-1682-9156D8646FB4}"/>
          </ac:spMkLst>
        </pc:spChg>
        <pc:spChg chg="mod ord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4" creationId="{6054E92A-A0E4-8646-AA68-DB1B924B0B8C}"/>
          </ac:spMkLst>
        </pc:spChg>
        <pc:spChg chg="del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47" creationId="{7666DE11-17E1-4DC7-B2B7-6DA2E6A9CE8B}"/>
          </ac:spMkLst>
        </pc:spChg>
        <pc:spChg chg="del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49" creationId="{B52E493E-0B27-4F3C-AA01-17F0A2564112}"/>
          </ac:spMkLst>
        </pc:spChg>
        <pc:spChg chg="add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58" creationId="{7666DE11-17E1-4DC7-B2B7-6DA2E6A9CE8B}"/>
          </ac:spMkLst>
        </pc:spChg>
        <pc:spChg chg="add">
          <ac:chgData name="RODRIGO BRAGA DA SILVA" userId="aa1fc107-b1f3-481e-889c-1c4ef1abc8ee" providerId="ADAL" clId="{25191AB6-61AC-448A-B8BF-8E81DF5CEAC4}" dt="2023-12-01T22:39:55.223" v="146" actId="26606"/>
          <ac:spMkLst>
            <pc:docMk/>
            <pc:sldMk cId="3098757330" sldId="258"/>
            <ac:spMk id="60" creationId="{B52E493E-0B27-4F3C-AA01-17F0A2564112}"/>
          </ac:spMkLst>
        </pc:spChg>
        <pc:picChg chg="add mod">
          <ac:chgData name="RODRIGO BRAGA DA SILVA" userId="aa1fc107-b1f3-481e-889c-1c4ef1abc8ee" providerId="ADAL" clId="{25191AB6-61AC-448A-B8BF-8E81DF5CEAC4}" dt="2023-12-01T22:40:03.903" v="148" actId="962"/>
          <ac:picMkLst>
            <pc:docMk/>
            <pc:sldMk cId="3098757330" sldId="258"/>
            <ac:picMk id="3" creationId="{4A6536CB-0168-BB70-3346-276E2EC8DC0A}"/>
          </ac:picMkLst>
        </pc:picChg>
        <pc:picChg chg="del">
          <ac:chgData name="RODRIGO BRAGA DA SILVA" userId="aa1fc107-b1f3-481e-889c-1c4ef1abc8ee" providerId="ADAL" clId="{25191AB6-61AC-448A-B8BF-8E81DF5CEAC4}" dt="2023-12-01T22:39:42.361" v="144" actId="478"/>
          <ac:picMkLst>
            <pc:docMk/>
            <pc:sldMk cId="3098757330" sldId="258"/>
            <ac:picMk id="7" creationId="{61D59848-0463-42A3-7D07-2432D1840BEC}"/>
          </ac:picMkLst>
        </pc:picChg>
        <pc:picChg chg="del">
          <ac:chgData name="RODRIGO BRAGA DA SILVA" userId="aa1fc107-b1f3-481e-889c-1c4ef1abc8ee" providerId="ADAL" clId="{25191AB6-61AC-448A-B8BF-8E81DF5CEAC4}" dt="2023-12-01T22:39:55.223" v="146" actId="26606"/>
          <ac:picMkLst>
            <pc:docMk/>
            <pc:sldMk cId="3098757330" sldId="258"/>
            <ac:picMk id="43" creationId="{DEB2E8C4-C3E7-4048-A43D-9859510CFA98}"/>
          </ac:picMkLst>
        </pc:picChg>
        <pc:picChg chg="add">
          <ac:chgData name="RODRIGO BRAGA DA SILVA" userId="aa1fc107-b1f3-481e-889c-1c4ef1abc8ee" providerId="ADAL" clId="{25191AB6-61AC-448A-B8BF-8E81DF5CEAC4}" dt="2023-12-01T22:39:55.223" v="146" actId="26606"/>
          <ac:picMkLst>
            <pc:docMk/>
            <pc:sldMk cId="3098757330" sldId="258"/>
            <ac:picMk id="54" creationId="{DEB2E8C4-C3E7-4048-A43D-9859510CFA98}"/>
          </ac:picMkLst>
        </pc:picChg>
        <pc:inkChg chg="del">
          <ac:chgData name="RODRIGO BRAGA DA SILVA" userId="aa1fc107-b1f3-481e-889c-1c4ef1abc8ee" providerId="ADAL" clId="{25191AB6-61AC-448A-B8BF-8E81DF5CEAC4}" dt="2023-12-01T22:39:55.223" v="146" actId="26606"/>
          <ac:inkMkLst>
            <pc:docMk/>
            <pc:sldMk cId="3098757330" sldId="258"/>
            <ac:inkMk id="45" creationId="{24D29CCB-7956-4E3E-8880-304085F04BF4}"/>
          </ac:inkMkLst>
        </pc:inkChg>
        <pc:inkChg chg="add">
          <ac:chgData name="RODRIGO BRAGA DA SILVA" userId="aa1fc107-b1f3-481e-889c-1c4ef1abc8ee" providerId="ADAL" clId="{25191AB6-61AC-448A-B8BF-8E81DF5CEAC4}" dt="2023-12-01T22:39:55.223" v="146" actId="26606"/>
          <ac:inkMkLst>
            <pc:docMk/>
            <pc:sldMk cId="3098757330" sldId="258"/>
            <ac:inkMk id="56" creationId="{24D29CCB-7956-4E3E-8880-304085F04BF4}"/>
          </ac:inkMkLst>
        </pc:inkChg>
      </pc:sldChg>
      <pc:sldChg chg="addSp delSp modSp mod">
        <pc:chgData name="RODRIGO BRAGA DA SILVA" userId="aa1fc107-b1f3-481e-889c-1c4ef1abc8ee" providerId="ADAL" clId="{25191AB6-61AC-448A-B8BF-8E81DF5CEAC4}" dt="2023-12-01T22:38:00.379" v="143" actId="26606"/>
        <pc:sldMkLst>
          <pc:docMk/>
          <pc:sldMk cId="890464962" sldId="259"/>
        </pc:sldMkLst>
        <pc:spChg chg="mod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2" creationId="{D65C3DA7-9420-5D3A-17D7-27FBFC6FEEA5}"/>
          </ac:spMkLst>
        </pc:spChg>
        <pc:spChg chg="mod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4" creationId="{05393137-C662-75C6-10FE-061A8F3D0B61}"/>
          </ac:spMkLst>
        </pc:spChg>
        <pc:spChg chg="add del mod">
          <ac:chgData name="RODRIGO BRAGA DA SILVA" userId="aa1fc107-b1f3-481e-889c-1c4ef1abc8ee" providerId="ADAL" clId="{25191AB6-61AC-448A-B8BF-8E81DF5CEAC4}" dt="2023-12-01T22:37:55.246" v="142"/>
          <ac:spMkLst>
            <pc:docMk/>
            <pc:sldMk cId="890464962" sldId="259"/>
            <ac:spMk id="6" creationId="{E0902FAC-2409-1558-8C9A-3638B0919DE4}"/>
          </ac:spMkLst>
        </pc:spChg>
        <pc:spChg chg="del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31" creationId="{F0C518C2-0AA4-470C-87B9-9CBF428FBA25}"/>
          </ac:spMkLst>
        </pc:spChg>
        <pc:spChg chg="del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34" creationId="{04C21BAE-6866-4C7A-A7EC-C1B2E572D5BE}"/>
          </ac:spMkLst>
        </pc:spChg>
        <pc:spChg chg="del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35" creationId="{7E7D0C94-08B4-48AE-8813-CC4D60294F42}"/>
          </ac:spMkLst>
        </pc:spChg>
        <pc:spChg chg="add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1035" creationId="{23E547B5-89CF-4EC0-96DE-25771AED0799}"/>
          </ac:spMkLst>
        </pc:spChg>
        <pc:spChg chg="add">
          <ac:chgData name="RODRIGO BRAGA DA SILVA" userId="aa1fc107-b1f3-481e-889c-1c4ef1abc8ee" providerId="ADAL" clId="{25191AB6-61AC-448A-B8BF-8E81DF5CEAC4}" dt="2023-12-01T22:38:00.379" v="143" actId="26606"/>
          <ac:spMkLst>
            <pc:docMk/>
            <pc:sldMk cId="890464962" sldId="259"/>
            <ac:spMk id="1037" creationId="{B3437C99-FC8E-4311-B48A-F0C4C329B154}"/>
          </ac:spMkLst>
        </pc:spChg>
        <pc:picChg chg="del">
          <ac:chgData name="RODRIGO BRAGA DA SILVA" userId="aa1fc107-b1f3-481e-889c-1c4ef1abc8ee" providerId="ADAL" clId="{25191AB6-61AC-448A-B8BF-8E81DF5CEAC4}" dt="2023-12-01T22:37:28.030" v="139" actId="478"/>
          <ac:picMkLst>
            <pc:docMk/>
            <pc:sldMk cId="890464962" sldId="259"/>
            <ac:picMk id="5" creationId="{14DE226D-1E07-1F52-78BB-DF5678120251}"/>
          </ac:picMkLst>
        </pc:picChg>
        <pc:picChg chg="add del mod ord">
          <ac:chgData name="RODRIGO BRAGA DA SILVA" userId="aa1fc107-b1f3-481e-889c-1c4ef1abc8ee" providerId="ADAL" clId="{25191AB6-61AC-448A-B8BF-8E81DF5CEAC4}" dt="2023-12-01T22:37:36.925" v="141" actId="34307"/>
          <ac:picMkLst>
            <pc:docMk/>
            <pc:sldMk cId="890464962" sldId="259"/>
            <ac:picMk id="7" creationId="{949F4453-4475-A534-720E-0951C8CDE0E5}"/>
          </ac:picMkLst>
        </pc:picChg>
        <pc:picChg chg="del">
          <ac:chgData name="RODRIGO BRAGA DA SILVA" userId="aa1fc107-b1f3-481e-889c-1c4ef1abc8ee" providerId="ADAL" clId="{25191AB6-61AC-448A-B8BF-8E81DF5CEAC4}" dt="2023-12-01T22:38:00.379" v="143" actId="26606"/>
          <ac:picMkLst>
            <pc:docMk/>
            <pc:sldMk cId="890464962" sldId="259"/>
            <ac:picMk id="32" creationId="{DEB2E8C4-C3E7-4048-A43D-9859510CFA98}"/>
          </ac:picMkLst>
        </pc:picChg>
        <pc:picChg chg="add mod">
          <ac:chgData name="RODRIGO BRAGA DA SILVA" userId="aa1fc107-b1f3-481e-889c-1c4ef1abc8ee" providerId="ADAL" clId="{25191AB6-61AC-448A-B8BF-8E81DF5CEAC4}" dt="2023-12-01T22:38:00.379" v="143" actId="26606"/>
          <ac:picMkLst>
            <pc:docMk/>
            <pc:sldMk cId="890464962" sldId="259"/>
            <ac:picMk id="1026" creationId="{120F7D26-4AC7-21CE-6810-DA76A79EE2E8}"/>
          </ac:picMkLst>
        </pc:picChg>
        <pc:picChg chg="add">
          <ac:chgData name="RODRIGO BRAGA DA SILVA" userId="aa1fc107-b1f3-481e-889c-1c4ef1abc8ee" providerId="ADAL" clId="{25191AB6-61AC-448A-B8BF-8E81DF5CEAC4}" dt="2023-12-01T22:38:00.379" v="143" actId="26606"/>
          <ac:picMkLst>
            <pc:docMk/>
            <pc:sldMk cId="890464962" sldId="259"/>
            <ac:picMk id="1031" creationId="{DEB2E8C4-C3E7-4048-A43D-9859510CFA98}"/>
          </ac:picMkLst>
        </pc:picChg>
        <pc:inkChg chg="del">
          <ac:chgData name="RODRIGO BRAGA DA SILVA" userId="aa1fc107-b1f3-481e-889c-1c4ef1abc8ee" providerId="ADAL" clId="{25191AB6-61AC-448A-B8BF-8E81DF5CEAC4}" dt="2023-12-01T22:38:00.379" v="143" actId="26606"/>
          <ac:inkMkLst>
            <pc:docMk/>
            <pc:sldMk cId="890464962" sldId="259"/>
            <ac:inkMk id="33" creationId="{24D29CCB-7956-4E3E-8880-304085F04BF4}"/>
          </ac:inkMkLst>
        </pc:inkChg>
        <pc:inkChg chg="add">
          <ac:chgData name="RODRIGO BRAGA DA SILVA" userId="aa1fc107-b1f3-481e-889c-1c4ef1abc8ee" providerId="ADAL" clId="{25191AB6-61AC-448A-B8BF-8E81DF5CEAC4}" dt="2023-12-01T22:38:00.379" v="143" actId="26606"/>
          <ac:inkMkLst>
            <pc:docMk/>
            <pc:sldMk cId="890464962" sldId="259"/>
            <ac:inkMk id="1033" creationId="{24D29CCB-7956-4E3E-8880-304085F04BF4}"/>
          </ac:inkMkLst>
        </pc:inkChg>
      </pc:sldChg>
      <pc:sldChg chg="addSp delSp modSp new mod setBg">
        <pc:chgData name="RODRIGO BRAGA DA SILVA" userId="aa1fc107-b1f3-481e-889c-1c4ef1abc8ee" providerId="ADAL" clId="{25191AB6-61AC-448A-B8BF-8E81DF5CEAC4}" dt="2023-12-01T22:34:08.682" v="138" actId="26606"/>
        <pc:sldMkLst>
          <pc:docMk/>
          <pc:sldMk cId="157082022" sldId="265"/>
        </pc:sldMkLst>
        <pc:spChg chg="mod">
          <ac:chgData name="RODRIGO BRAGA DA SILVA" userId="aa1fc107-b1f3-481e-889c-1c4ef1abc8ee" providerId="ADAL" clId="{25191AB6-61AC-448A-B8BF-8E81DF5CEAC4}" dt="2023-12-01T22:34:08.682" v="138" actId="26606"/>
          <ac:spMkLst>
            <pc:docMk/>
            <pc:sldMk cId="157082022" sldId="265"/>
            <ac:spMk id="2" creationId="{6CF8551B-8BB4-DF7E-55F4-DA4B517765D9}"/>
          </ac:spMkLst>
        </pc:spChg>
        <pc:spChg chg="mod">
          <ac:chgData name="RODRIGO BRAGA DA SILVA" userId="aa1fc107-b1f3-481e-889c-1c4ef1abc8ee" providerId="ADAL" clId="{25191AB6-61AC-448A-B8BF-8E81DF5CEAC4}" dt="2023-12-01T22:34:08.682" v="138" actId="26606"/>
          <ac:spMkLst>
            <pc:docMk/>
            <pc:sldMk cId="157082022" sldId="265"/>
            <ac:spMk id="3" creationId="{F73DF9AB-9ADF-25A8-C771-59F490533DB9}"/>
          </ac:spMkLst>
        </pc:spChg>
        <pc:spChg chg="add del">
          <ac:chgData name="RODRIGO BRAGA DA SILVA" userId="aa1fc107-b1f3-481e-889c-1c4ef1abc8ee" providerId="ADAL" clId="{25191AB6-61AC-448A-B8BF-8E81DF5CEAC4}" dt="2023-12-01T22:33:49.250" v="133" actId="26606"/>
          <ac:spMkLst>
            <pc:docMk/>
            <pc:sldMk cId="157082022" sldId="265"/>
            <ac:spMk id="12" creationId="{6C8586D2-469F-400A-AEA2-B4413CA533AB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13" creationId="{0E91F5CA-B392-444C-88E3-BF5BAAEBDEB0}"/>
          </ac:spMkLst>
        </pc:spChg>
        <pc:spChg chg="add del">
          <ac:chgData name="RODRIGO BRAGA DA SILVA" userId="aa1fc107-b1f3-481e-889c-1c4ef1abc8ee" providerId="ADAL" clId="{25191AB6-61AC-448A-B8BF-8E81DF5CEAC4}" dt="2023-12-01T22:33:49.250" v="133" actId="26606"/>
          <ac:spMkLst>
            <pc:docMk/>
            <pc:sldMk cId="157082022" sldId="265"/>
            <ac:spMk id="14" creationId="{87883E25-6335-4DAF-A7CE-E4C57BBDAD25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15" creationId="{C792EE87-4150-454F-8312-283882EFBEF6}"/>
          </ac:spMkLst>
        </pc:spChg>
        <pc:spChg chg="add del">
          <ac:chgData name="RODRIGO BRAGA DA SILVA" userId="aa1fc107-b1f3-481e-889c-1c4ef1abc8ee" providerId="ADAL" clId="{25191AB6-61AC-448A-B8BF-8E81DF5CEAC4}" dt="2023-12-01T22:33:53.225" v="135" actId="26606"/>
          <ac:spMkLst>
            <pc:docMk/>
            <pc:sldMk cId="157082022" sldId="265"/>
            <ac:spMk id="16" creationId="{DE6F6764-5DF8-44ED-8935-A362C0E7BD4B}"/>
          </ac:spMkLst>
        </pc:spChg>
        <pc:spChg chg="add del">
          <ac:chgData name="RODRIGO BRAGA DA SILVA" userId="aa1fc107-b1f3-481e-889c-1c4ef1abc8ee" providerId="ADAL" clId="{25191AB6-61AC-448A-B8BF-8E81DF5CEAC4}" dt="2023-12-01T22:33:53.225" v="135" actId="26606"/>
          <ac:spMkLst>
            <pc:docMk/>
            <pc:sldMk cId="157082022" sldId="265"/>
            <ac:spMk id="18" creationId="{AEFD2FD1-B3A5-4E1D-BCC8-7684A5440C4C}"/>
          </ac:spMkLst>
        </pc:spChg>
        <pc:spChg chg="add del">
          <ac:chgData name="RODRIGO BRAGA DA SILVA" userId="aa1fc107-b1f3-481e-889c-1c4ef1abc8ee" providerId="ADAL" clId="{25191AB6-61AC-448A-B8BF-8E81DF5CEAC4}" dt="2023-12-01T22:33:53.225" v="135" actId="26606"/>
          <ac:spMkLst>
            <pc:docMk/>
            <pc:sldMk cId="157082022" sldId="265"/>
            <ac:spMk id="20" creationId="{B4EDBDB8-1990-484C-AEBC-0D3D6D44C00C}"/>
          </ac:spMkLst>
        </pc:spChg>
        <pc:spChg chg="add del">
          <ac:chgData name="RODRIGO BRAGA DA SILVA" userId="aa1fc107-b1f3-481e-889c-1c4ef1abc8ee" providerId="ADAL" clId="{25191AB6-61AC-448A-B8BF-8E81DF5CEAC4}" dt="2023-12-01T22:33:53.225" v="135" actId="26606"/>
          <ac:spMkLst>
            <pc:docMk/>
            <pc:sldMk cId="157082022" sldId="265"/>
            <ac:spMk id="21" creationId="{EB3604F9-22FD-41B0-9F5F-E5BAF440F5B8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23" creationId="{D8CF630E-BC57-4786-8B1F-C22C04E86992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24" creationId="{EA21D066-7EC1-44B4-8CF9-85511FDFCA90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25" creationId="{D6C2F2D6-F636-46AD-BCD9-994702A0087A}"/>
          </ac:spMkLst>
        </pc:spChg>
        <pc:spChg chg="add del">
          <ac:chgData name="RODRIGO BRAGA DA SILVA" userId="aa1fc107-b1f3-481e-889c-1c4ef1abc8ee" providerId="ADAL" clId="{25191AB6-61AC-448A-B8BF-8E81DF5CEAC4}" dt="2023-12-01T22:34:08.570" v="137" actId="26606"/>
          <ac:spMkLst>
            <pc:docMk/>
            <pc:sldMk cId="157082022" sldId="265"/>
            <ac:spMk id="26" creationId="{EF693875-948C-4D9B-AE6F-8F6894277D8A}"/>
          </ac:spMkLst>
        </pc:spChg>
        <pc:spChg chg="add">
          <ac:chgData name="RODRIGO BRAGA DA SILVA" userId="aa1fc107-b1f3-481e-889c-1c4ef1abc8ee" providerId="ADAL" clId="{25191AB6-61AC-448A-B8BF-8E81DF5CEAC4}" dt="2023-12-01T22:34:08.682" v="138" actId="26606"/>
          <ac:spMkLst>
            <pc:docMk/>
            <pc:sldMk cId="157082022" sldId="265"/>
            <ac:spMk id="30" creationId="{0262E669-7774-4EAE-BBCE-F9FFE664D513}"/>
          </ac:spMkLst>
        </pc:spChg>
        <pc:spChg chg="add">
          <ac:chgData name="RODRIGO BRAGA DA SILVA" userId="aa1fc107-b1f3-481e-889c-1c4ef1abc8ee" providerId="ADAL" clId="{25191AB6-61AC-448A-B8BF-8E81DF5CEAC4}" dt="2023-12-01T22:34:08.682" v="138" actId="26606"/>
          <ac:spMkLst>
            <pc:docMk/>
            <pc:sldMk cId="157082022" sldId="265"/>
            <ac:spMk id="31" creationId="{D0838CA9-6736-4868-BAC7-C020254B5B07}"/>
          </ac:spMkLst>
        </pc:spChg>
        <pc:spChg chg="add">
          <ac:chgData name="RODRIGO BRAGA DA SILVA" userId="aa1fc107-b1f3-481e-889c-1c4ef1abc8ee" providerId="ADAL" clId="{25191AB6-61AC-448A-B8BF-8E81DF5CEAC4}" dt="2023-12-01T22:34:08.682" v="138" actId="26606"/>
          <ac:spMkLst>
            <pc:docMk/>
            <pc:sldMk cId="157082022" sldId="265"/>
            <ac:spMk id="32" creationId="{6AA9F379-605C-48FC-AA29-73D667134AED}"/>
          </ac:spMkLst>
        </pc:spChg>
        <pc:picChg chg="add del">
          <ac:chgData name="RODRIGO BRAGA DA SILVA" userId="aa1fc107-b1f3-481e-889c-1c4ef1abc8ee" providerId="ADAL" clId="{25191AB6-61AC-448A-B8BF-8E81DF5CEAC4}" dt="2023-12-01T22:34:08.570" v="137" actId="26606"/>
          <ac:picMkLst>
            <pc:docMk/>
            <pc:sldMk cId="157082022" sldId="265"/>
            <ac:picMk id="5" creationId="{580AA24D-A0DF-EC53-91FD-1431C551119E}"/>
          </ac:picMkLst>
        </pc:picChg>
        <pc:picChg chg="add del">
          <ac:chgData name="RODRIGO BRAGA DA SILVA" userId="aa1fc107-b1f3-481e-889c-1c4ef1abc8ee" providerId="ADAL" clId="{25191AB6-61AC-448A-B8BF-8E81DF5CEAC4}" dt="2023-12-01T22:33:49.250" v="133" actId="26606"/>
          <ac:picMkLst>
            <pc:docMk/>
            <pc:sldMk cId="157082022" sldId="265"/>
            <ac:picMk id="8" creationId="{DEB2E8C4-C3E7-4048-A43D-9859510CFA98}"/>
          </ac:picMkLst>
        </pc:picChg>
        <pc:picChg chg="add del">
          <ac:chgData name="RODRIGO BRAGA DA SILVA" userId="aa1fc107-b1f3-481e-889c-1c4ef1abc8ee" providerId="ADAL" clId="{25191AB6-61AC-448A-B8BF-8E81DF5CEAC4}" dt="2023-12-01T22:34:08.570" v="137" actId="26606"/>
          <ac:picMkLst>
            <pc:docMk/>
            <pc:sldMk cId="157082022" sldId="265"/>
            <ac:picMk id="9" creationId="{DEB2E8C4-C3E7-4048-A43D-9859510CFA98}"/>
          </ac:picMkLst>
        </pc:picChg>
        <pc:picChg chg="add del">
          <ac:chgData name="RODRIGO BRAGA DA SILVA" userId="aa1fc107-b1f3-481e-889c-1c4ef1abc8ee" providerId="ADAL" clId="{25191AB6-61AC-448A-B8BF-8E81DF5CEAC4}" dt="2023-12-01T22:33:53.225" v="135" actId="26606"/>
          <ac:picMkLst>
            <pc:docMk/>
            <pc:sldMk cId="157082022" sldId="265"/>
            <ac:picMk id="17" creationId="{DEB2E8C4-C3E7-4048-A43D-9859510CFA98}"/>
          </ac:picMkLst>
        </pc:picChg>
        <pc:picChg chg="add">
          <ac:chgData name="RODRIGO BRAGA DA SILVA" userId="aa1fc107-b1f3-481e-889c-1c4ef1abc8ee" providerId="ADAL" clId="{25191AB6-61AC-448A-B8BF-8E81DF5CEAC4}" dt="2023-12-01T22:34:08.682" v="138" actId="26606"/>
          <ac:picMkLst>
            <pc:docMk/>
            <pc:sldMk cId="157082022" sldId="265"/>
            <ac:picMk id="28" creationId="{DEB2E8C4-C3E7-4048-A43D-9859510CFA98}"/>
          </ac:picMkLst>
        </pc:picChg>
        <pc:inkChg chg="add del">
          <ac:chgData name="RODRIGO BRAGA DA SILVA" userId="aa1fc107-b1f3-481e-889c-1c4ef1abc8ee" providerId="ADAL" clId="{25191AB6-61AC-448A-B8BF-8E81DF5CEAC4}" dt="2023-12-01T22:33:49.250" v="133" actId="26606"/>
          <ac:inkMkLst>
            <pc:docMk/>
            <pc:sldMk cId="157082022" sldId="265"/>
            <ac:inkMk id="10" creationId="{24D29CCB-7956-4E3E-8880-304085F04BF4}"/>
          </ac:inkMkLst>
        </pc:inkChg>
        <pc:inkChg chg="add del">
          <ac:chgData name="RODRIGO BRAGA DA SILVA" userId="aa1fc107-b1f3-481e-889c-1c4ef1abc8ee" providerId="ADAL" clId="{25191AB6-61AC-448A-B8BF-8E81DF5CEAC4}" dt="2023-12-01T22:34:08.570" v="137" actId="26606"/>
          <ac:inkMkLst>
            <pc:docMk/>
            <pc:sldMk cId="157082022" sldId="265"/>
            <ac:inkMk id="11" creationId="{24D29CCB-7956-4E3E-8880-304085F04BF4}"/>
          </ac:inkMkLst>
        </pc:inkChg>
        <pc:inkChg chg="add del">
          <ac:chgData name="RODRIGO BRAGA DA SILVA" userId="aa1fc107-b1f3-481e-889c-1c4ef1abc8ee" providerId="ADAL" clId="{25191AB6-61AC-448A-B8BF-8E81DF5CEAC4}" dt="2023-12-01T22:33:53.225" v="135" actId="26606"/>
          <ac:inkMkLst>
            <pc:docMk/>
            <pc:sldMk cId="157082022" sldId="265"/>
            <ac:inkMk id="19" creationId="{24D29CCB-7956-4E3E-8880-304085F04BF4}"/>
          </ac:inkMkLst>
        </pc:inkChg>
        <pc:inkChg chg="add">
          <ac:chgData name="RODRIGO BRAGA DA SILVA" userId="aa1fc107-b1f3-481e-889c-1c4ef1abc8ee" providerId="ADAL" clId="{25191AB6-61AC-448A-B8BF-8E81DF5CEAC4}" dt="2023-12-01T22:34:08.682" v="138" actId="26606"/>
          <ac:inkMkLst>
            <pc:docMk/>
            <pc:sldMk cId="157082022" sldId="265"/>
            <ac:inkMk id="29" creationId="{24D29CCB-7956-4E3E-8880-304085F04BF4}"/>
          </ac:inkMkLst>
        </pc:inkChg>
      </pc:sldChg>
      <pc:sldChg chg="addSp delSp modSp new del mod setBg">
        <pc:chgData name="RODRIGO BRAGA DA SILVA" userId="aa1fc107-b1f3-481e-889c-1c4ef1abc8ee" providerId="ADAL" clId="{25191AB6-61AC-448A-B8BF-8E81DF5CEAC4}" dt="2023-12-01T22:30:13.654" v="13" actId="47"/>
        <pc:sldMkLst>
          <pc:docMk/>
          <pc:sldMk cId="1800186215" sldId="265"/>
        </pc:sldMkLst>
        <pc:spChg chg="mod">
          <ac:chgData name="RODRIGO BRAGA DA SILVA" userId="aa1fc107-b1f3-481e-889c-1c4ef1abc8ee" providerId="ADAL" clId="{25191AB6-61AC-448A-B8BF-8E81DF5CEAC4}" dt="2023-12-01T22:29:59.097" v="12" actId="26606"/>
          <ac:spMkLst>
            <pc:docMk/>
            <pc:sldMk cId="1800186215" sldId="265"/>
            <ac:spMk id="2" creationId="{751693E3-DD08-A0CD-FC50-44521281D815}"/>
          </ac:spMkLst>
        </pc:spChg>
        <pc:spChg chg="del">
          <ac:chgData name="RODRIGO BRAGA DA SILVA" userId="aa1fc107-b1f3-481e-889c-1c4ef1abc8ee" providerId="ADAL" clId="{25191AB6-61AC-448A-B8BF-8E81DF5CEAC4}" dt="2023-12-01T22:29:59.097" v="12" actId="26606"/>
          <ac:spMkLst>
            <pc:docMk/>
            <pc:sldMk cId="1800186215" sldId="265"/>
            <ac:spMk id="3" creationId="{1CF6396E-8E5F-6765-493E-5249597B9CA3}"/>
          </ac:spMkLst>
        </pc:spChg>
        <pc:spChg chg="mod">
          <ac:chgData name="RODRIGO BRAGA DA SILVA" userId="aa1fc107-b1f3-481e-889c-1c4ef1abc8ee" providerId="ADAL" clId="{25191AB6-61AC-448A-B8BF-8E81DF5CEAC4}" dt="2023-12-01T22:29:59.097" v="12" actId="26606"/>
          <ac:spMkLst>
            <pc:docMk/>
            <pc:sldMk cId="1800186215" sldId="265"/>
            <ac:spMk id="4" creationId="{E2F24D4D-17E5-D64B-E206-6DAFDCF185BD}"/>
          </ac:spMkLst>
        </pc:spChg>
        <pc:spChg chg="add">
          <ac:chgData name="RODRIGO BRAGA DA SILVA" userId="aa1fc107-b1f3-481e-889c-1c4ef1abc8ee" providerId="ADAL" clId="{25191AB6-61AC-448A-B8BF-8E81DF5CEAC4}" dt="2023-12-01T22:29:59.097" v="12" actId="26606"/>
          <ac:spMkLst>
            <pc:docMk/>
            <pc:sldMk cId="1800186215" sldId="265"/>
            <ac:spMk id="13" creationId="{84697CDA-BDB7-4883-B48B-1D4EDB2F0E93}"/>
          </ac:spMkLst>
        </pc:spChg>
        <pc:spChg chg="add">
          <ac:chgData name="RODRIGO BRAGA DA SILVA" userId="aa1fc107-b1f3-481e-889c-1c4ef1abc8ee" providerId="ADAL" clId="{25191AB6-61AC-448A-B8BF-8E81DF5CEAC4}" dt="2023-12-01T22:29:59.097" v="12" actId="26606"/>
          <ac:spMkLst>
            <pc:docMk/>
            <pc:sldMk cId="1800186215" sldId="265"/>
            <ac:spMk id="15" creationId="{80FB4D7A-9B72-446C-9A0D-C0A2986BC09C}"/>
          </ac:spMkLst>
        </pc:spChg>
        <pc:picChg chg="add">
          <ac:chgData name="RODRIGO BRAGA DA SILVA" userId="aa1fc107-b1f3-481e-889c-1c4ef1abc8ee" providerId="ADAL" clId="{25191AB6-61AC-448A-B8BF-8E81DF5CEAC4}" dt="2023-12-01T22:29:59.097" v="12" actId="26606"/>
          <ac:picMkLst>
            <pc:docMk/>
            <pc:sldMk cId="1800186215" sldId="265"/>
            <ac:picMk id="9" creationId="{DEB2E8C4-C3E7-4048-A43D-9859510CFA98}"/>
          </ac:picMkLst>
        </pc:picChg>
        <pc:inkChg chg="add">
          <ac:chgData name="RODRIGO BRAGA DA SILVA" userId="aa1fc107-b1f3-481e-889c-1c4ef1abc8ee" providerId="ADAL" clId="{25191AB6-61AC-448A-B8BF-8E81DF5CEAC4}" dt="2023-12-01T22:29:59.097" v="12" actId="26606"/>
          <ac:inkMkLst>
            <pc:docMk/>
            <pc:sldMk cId="1800186215" sldId="265"/>
            <ac:inkMk id="11" creationId="{24D29CCB-7956-4E3E-8880-304085F04BF4}"/>
          </ac:inkMkLst>
        </pc:inkChg>
      </pc:sldChg>
      <pc:sldChg chg="modSp new del mod">
        <pc:chgData name="RODRIGO BRAGA DA SILVA" userId="aa1fc107-b1f3-481e-889c-1c4ef1abc8ee" providerId="ADAL" clId="{25191AB6-61AC-448A-B8BF-8E81DF5CEAC4}" dt="2023-12-01T22:32:23.313" v="110" actId="47"/>
        <pc:sldMkLst>
          <pc:docMk/>
          <pc:sldMk cId="2309178061" sldId="265"/>
        </pc:sldMkLst>
        <pc:spChg chg="mod">
          <ac:chgData name="RODRIGO BRAGA DA SILVA" userId="aa1fc107-b1f3-481e-889c-1c4ef1abc8ee" providerId="ADAL" clId="{25191AB6-61AC-448A-B8BF-8E81DF5CEAC4}" dt="2023-12-01T22:32:15.533" v="109" actId="14100"/>
          <ac:spMkLst>
            <pc:docMk/>
            <pc:sldMk cId="2309178061" sldId="265"/>
            <ac:spMk id="2" creationId="{53382372-6D12-3AD7-EDBB-A34DD38C02D6}"/>
          </ac:spMkLst>
        </pc:spChg>
        <pc:spChg chg="mod">
          <ac:chgData name="RODRIGO BRAGA DA SILVA" userId="aa1fc107-b1f3-481e-889c-1c4ef1abc8ee" providerId="ADAL" clId="{25191AB6-61AC-448A-B8BF-8E81DF5CEAC4}" dt="2023-12-01T22:31:01.653" v="28" actId="5793"/>
          <ac:spMkLst>
            <pc:docMk/>
            <pc:sldMk cId="2309178061" sldId="265"/>
            <ac:spMk id="3" creationId="{F460C286-6DF1-CEC9-D65A-ADB48019F9BF}"/>
          </ac:spMkLst>
        </pc:spChg>
      </pc:sldChg>
      <pc:sldChg chg="new del">
        <pc:chgData name="RODRIGO BRAGA DA SILVA" userId="aa1fc107-b1f3-481e-889c-1c4ef1abc8ee" providerId="ADAL" clId="{25191AB6-61AC-448A-B8BF-8E81DF5CEAC4}" dt="2023-12-01T22:30:43.263" v="15" actId="47"/>
        <pc:sldMkLst>
          <pc:docMk/>
          <pc:sldMk cId="4112406372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38:4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36:5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10:1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13:0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18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24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2:32:3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8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2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0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123milhas.com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480A6-3FAA-F7B3-1813-FF3D359D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53" y="609600"/>
            <a:ext cx="9112195" cy="932953"/>
          </a:xfrm>
        </p:spPr>
        <p:txBody>
          <a:bodyPr anchor="b">
            <a:normAutofit/>
          </a:bodyPr>
          <a:lstStyle/>
          <a:p>
            <a:r>
              <a:rPr lang="pt-BR"/>
              <a:t>Agência Águia Turismo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9CBF3-6AB5-B7D8-CD8D-5CC20851A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175" y="5559425"/>
            <a:ext cx="4338691" cy="1298575"/>
          </a:xfrm>
        </p:spPr>
        <p:txBody>
          <a:bodyPr>
            <a:normAutofit/>
          </a:bodyPr>
          <a:lstStyle/>
          <a:p>
            <a:r>
              <a:rPr lang="pt-BR" sz="1600" dirty="0"/>
              <a:t>Jhonatan Henrique Martins</a:t>
            </a:r>
          </a:p>
          <a:p>
            <a:r>
              <a:rPr lang="pt-BR" sz="1600" dirty="0"/>
              <a:t> Matheus Henrique </a:t>
            </a:r>
            <a:r>
              <a:rPr lang="pt-BR" sz="1600" dirty="0" err="1"/>
              <a:t>Gonçales</a:t>
            </a:r>
            <a:r>
              <a:rPr lang="pt-BR" sz="1600" dirty="0"/>
              <a:t> da Silva</a:t>
            </a:r>
          </a:p>
          <a:p>
            <a:r>
              <a:rPr lang="pt-BR" sz="1600" dirty="0"/>
              <a:t>Rodrigo Braga da Silva</a:t>
            </a:r>
          </a:p>
          <a:p>
            <a:endParaRPr lang="pt-BR" sz="1600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BA9112A9-4C58-89B0-87BE-A9053484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91" y="1982146"/>
            <a:ext cx="4673417" cy="3271393"/>
          </a:xfrm>
          <a:prstGeom prst="rect">
            <a:avLst/>
          </a:prstGeom>
        </p:spPr>
      </p:pic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9A41431A-AB14-E854-CF2A-CE7F99A6B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01C95F-17AF-4A30-1682-9156D864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797" y="1198957"/>
            <a:ext cx="3742945" cy="717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introdução</a:t>
            </a:r>
            <a:endParaRPr lang="en-US" sz="2800" dirty="0"/>
          </a:p>
        </p:txBody>
      </p:sp>
      <p:pic>
        <p:nvPicPr>
          <p:cNvPr id="3" name="Imagem 2" descr="Avião de grande porte voando no céu&#10;&#10;Descrição gerada automaticamente">
            <a:extLst>
              <a:ext uri="{FF2B5EF4-FFF2-40B4-BE49-F238E27FC236}">
                <a16:creationId xmlns:a16="http://schemas.microsoft.com/office/drawing/2014/main" id="{4A6536CB-0168-BB70-3346-276E2EC8D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10" r="1547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54E92A-A0E4-8646-AA68-DB1B924B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2799" y="2147356"/>
            <a:ext cx="3885061" cy="41070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O </a:t>
            </a:r>
            <a:r>
              <a:rPr lang="en-US" sz="1800" dirty="0" err="1"/>
              <a:t>desenvolvimento</a:t>
            </a:r>
            <a:r>
              <a:rPr lang="en-US" sz="1800" dirty="0"/>
              <a:t> de um website para a </a:t>
            </a:r>
            <a:r>
              <a:rPr lang="en-US" sz="1800" dirty="0" err="1"/>
              <a:t>Agência</a:t>
            </a:r>
            <a:r>
              <a:rPr lang="en-US" sz="1800" dirty="0"/>
              <a:t> </a:t>
            </a:r>
            <a:r>
              <a:rPr lang="en-US" sz="1800" dirty="0" err="1"/>
              <a:t>Águia</a:t>
            </a:r>
            <a:r>
              <a:rPr lang="en-US" sz="1800" dirty="0"/>
              <a:t> </a:t>
            </a:r>
            <a:r>
              <a:rPr lang="en-US" sz="1800" dirty="0" err="1"/>
              <a:t>Turismo</a:t>
            </a:r>
            <a:r>
              <a:rPr lang="en-US" sz="1800" dirty="0"/>
              <a:t>, </a:t>
            </a:r>
            <a:r>
              <a:rPr lang="en-US" sz="1800" dirty="0" err="1"/>
              <a:t>utilizando</a:t>
            </a:r>
            <a:r>
              <a:rPr lang="en-US" sz="1800" dirty="0"/>
              <a:t> </a:t>
            </a:r>
            <a:r>
              <a:rPr lang="en-US" sz="1800" dirty="0" err="1"/>
              <a:t>MySql</a:t>
            </a:r>
            <a:r>
              <a:rPr lang="en-US" sz="1800" dirty="0"/>
              <a:t>, PHP (back-end), HTML5, CSS e Bootstrap (front-end), para </a:t>
            </a:r>
            <a:r>
              <a:rPr lang="en-US" sz="1800" dirty="0" err="1"/>
              <a:t>melhorar</a:t>
            </a:r>
            <a:r>
              <a:rPr lang="en-US" sz="1800" dirty="0"/>
              <a:t> a </a:t>
            </a:r>
            <a:r>
              <a:rPr lang="en-US" sz="1800" dirty="0" err="1"/>
              <a:t>experiência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, </a:t>
            </a:r>
            <a:r>
              <a:rPr lang="en-US" sz="1800" dirty="0" err="1"/>
              <a:t>permitindo</a:t>
            </a:r>
            <a:r>
              <a:rPr lang="en-US" sz="1800" dirty="0"/>
              <a:t> a </a:t>
            </a:r>
            <a:r>
              <a:rPr lang="en-US" sz="1800" dirty="0" err="1"/>
              <a:t>visualização</a:t>
            </a:r>
            <a:r>
              <a:rPr lang="en-US" sz="1800" dirty="0"/>
              <a:t> dos </a:t>
            </a:r>
            <a:r>
              <a:rPr lang="en-US" sz="1800" dirty="0" err="1"/>
              <a:t>pacotes</a:t>
            </a:r>
            <a:r>
              <a:rPr lang="en-US" sz="1800" dirty="0"/>
              <a:t> de </a:t>
            </a:r>
            <a:r>
              <a:rPr lang="en-US" sz="1800" dirty="0" err="1"/>
              <a:t>viagem</a:t>
            </a:r>
            <a:r>
              <a:rPr lang="en-US" sz="1800" dirty="0"/>
              <a:t>, </a:t>
            </a:r>
            <a:r>
              <a:rPr lang="en-US" sz="1800" dirty="0" err="1"/>
              <a:t>além</a:t>
            </a:r>
            <a:r>
              <a:rPr lang="en-US" sz="1800" dirty="0"/>
              <a:t> do </a:t>
            </a:r>
            <a:r>
              <a:rPr lang="en-US" sz="1800" dirty="0" err="1"/>
              <a:t>controle</a:t>
            </a:r>
            <a:r>
              <a:rPr lang="en-US" sz="1800" dirty="0"/>
              <a:t> de </a:t>
            </a:r>
            <a:r>
              <a:rPr lang="en-US" sz="1800" dirty="0" err="1"/>
              <a:t>promoções</a:t>
            </a:r>
            <a:r>
              <a:rPr lang="en-US" sz="1800" dirty="0"/>
              <a:t>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administradores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F5ABDB16-0B39-A966-B7CD-5BE65AEB1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5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C3DA7-9420-5D3A-17D7-27FBFC6F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408083"/>
            <a:ext cx="4476464" cy="8061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objetivos</a:t>
            </a:r>
            <a:endParaRPr lang="en-US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393137-C662-75C6-10FE-061A8F3D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2398439"/>
            <a:ext cx="3875963" cy="3872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Criar</a:t>
            </a:r>
            <a:r>
              <a:rPr lang="en-US" sz="1800" dirty="0"/>
              <a:t> um website </a:t>
            </a:r>
            <a:r>
              <a:rPr lang="en-US" sz="1800" dirty="0" err="1"/>
              <a:t>funcional</a:t>
            </a:r>
            <a:r>
              <a:rPr lang="en-US" sz="1800" dirty="0"/>
              <a:t> e </a:t>
            </a:r>
            <a:r>
              <a:rPr lang="en-US" sz="1800" dirty="0" err="1"/>
              <a:t>intuitivo</a:t>
            </a:r>
            <a:r>
              <a:rPr lang="en-US" sz="1800" dirty="0"/>
              <a:t> para </a:t>
            </a:r>
            <a:r>
              <a:rPr lang="en-US" sz="1800" dirty="0" err="1"/>
              <a:t>expandir</a:t>
            </a:r>
            <a:r>
              <a:rPr lang="en-US" sz="1800" dirty="0"/>
              <a:t> a </a:t>
            </a:r>
            <a:r>
              <a:rPr lang="en-US" sz="1800" dirty="0" err="1"/>
              <a:t>marca</a:t>
            </a:r>
            <a:r>
              <a:rPr lang="en-US" sz="1800" dirty="0"/>
              <a:t> da </a:t>
            </a:r>
            <a:r>
              <a:rPr lang="en-US" sz="1800" dirty="0" err="1"/>
              <a:t>Agência</a:t>
            </a:r>
            <a:r>
              <a:rPr lang="en-US" sz="1800" dirty="0"/>
              <a:t> </a:t>
            </a:r>
            <a:r>
              <a:rPr lang="en-US" sz="1800" dirty="0" err="1"/>
              <a:t>Águia</a:t>
            </a:r>
            <a:r>
              <a:rPr lang="en-US" sz="1800" dirty="0"/>
              <a:t> </a:t>
            </a:r>
            <a:r>
              <a:rPr lang="en-US" sz="1800" dirty="0" err="1"/>
              <a:t>Turismo</a:t>
            </a:r>
            <a:r>
              <a:rPr lang="en-US" sz="1800" dirty="0"/>
              <a:t>, </a:t>
            </a:r>
            <a:r>
              <a:rPr lang="en-US" sz="1800" dirty="0" err="1"/>
              <a:t>facilitando</a:t>
            </a:r>
            <a:r>
              <a:rPr lang="en-US" sz="1800" dirty="0"/>
              <a:t> visualizer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pacotes</a:t>
            </a:r>
            <a:r>
              <a:rPr lang="en-US" sz="1800" dirty="0"/>
              <a:t> de </a:t>
            </a:r>
            <a:r>
              <a:rPr lang="en-US" sz="1800" dirty="0" err="1"/>
              <a:t>viagem</a:t>
            </a:r>
            <a:r>
              <a:rPr lang="en-US" sz="1800" dirty="0"/>
              <a:t> para </a:t>
            </a:r>
            <a:r>
              <a:rPr lang="en-US" sz="1800" dirty="0" err="1"/>
              <a:t>clientes</a:t>
            </a:r>
            <a:r>
              <a:rPr lang="en-US" sz="1800" dirty="0"/>
              <a:t> e </a:t>
            </a:r>
            <a:r>
              <a:rPr lang="en-US" sz="1800" dirty="0" err="1"/>
              <a:t>oferecendo</a:t>
            </a:r>
            <a:r>
              <a:rPr lang="en-US" sz="1800" dirty="0"/>
              <a:t> </a:t>
            </a:r>
            <a:r>
              <a:rPr lang="en-US" sz="1800" dirty="0" err="1"/>
              <a:t>controle</a:t>
            </a:r>
            <a:r>
              <a:rPr lang="en-US" sz="1800" dirty="0"/>
              <a:t> de </a:t>
            </a:r>
            <a:r>
              <a:rPr lang="en-US" sz="1800" dirty="0" err="1"/>
              <a:t>promoções</a:t>
            </a:r>
            <a:r>
              <a:rPr lang="en-US" sz="1800" dirty="0"/>
              <a:t> </a:t>
            </a:r>
            <a:r>
              <a:rPr lang="en-US" sz="1800" dirty="0" err="1"/>
              <a:t>aos</a:t>
            </a:r>
            <a:r>
              <a:rPr lang="en-US" sz="1800" dirty="0"/>
              <a:t> </a:t>
            </a:r>
            <a:r>
              <a:rPr lang="en-US" sz="1800" dirty="0" err="1"/>
              <a:t>administradores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Geografia do turismo. Expansão do turismo - Brasil Escola">
            <a:extLst>
              <a:ext uri="{FF2B5EF4-FFF2-40B4-BE49-F238E27FC236}">
                <a16:creationId xmlns:a16="http://schemas.microsoft.com/office/drawing/2014/main" id="{120F7D26-4AC7-21CE-6810-DA76A79EE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3" r="22619" b="2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D796FBC-5F1A-AFD4-12FD-72B331F45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C4928-A513-FDAA-088C-FEE06D11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16" y="1308828"/>
            <a:ext cx="4476464" cy="80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justificativa</a:t>
            </a:r>
            <a:endParaRPr lang="en-US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4291F-CBA6-CC5C-E857-7835FC85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916" y="2235632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800" dirty="0"/>
              <a:t>O website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desenvolvido</a:t>
            </a:r>
            <a:r>
              <a:rPr lang="en-US" sz="1800" dirty="0"/>
              <a:t> para </a:t>
            </a:r>
            <a:r>
              <a:rPr lang="en-US" sz="1800" dirty="0" err="1"/>
              <a:t>preencher</a:t>
            </a:r>
            <a:r>
              <a:rPr lang="en-US" sz="1800" dirty="0"/>
              <a:t> a lacuna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de marketing da </a:t>
            </a:r>
            <a:r>
              <a:rPr lang="en-US" sz="1800" dirty="0" err="1"/>
              <a:t>Agência</a:t>
            </a:r>
            <a:r>
              <a:rPr lang="en-US" sz="1800" dirty="0"/>
              <a:t> </a:t>
            </a:r>
            <a:r>
              <a:rPr lang="en-US" sz="1800" dirty="0" err="1"/>
              <a:t>Águia</a:t>
            </a:r>
            <a:r>
              <a:rPr lang="en-US" sz="1800" dirty="0"/>
              <a:t> Turismo, </a:t>
            </a:r>
            <a:r>
              <a:rPr lang="en-US" sz="1800" dirty="0" err="1"/>
              <a:t>atendendo</a:t>
            </a:r>
            <a:r>
              <a:rPr lang="en-US" sz="1800" dirty="0"/>
              <a:t> à </a:t>
            </a:r>
            <a:r>
              <a:rPr lang="en-US" sz="1800" dirty="0" err="1"/>
              <a:t>demanda</a:t>
            </a:r>
            <a:r>
              <a:rPr lang="en-US" sz="1800" dirty="0"/>
              <a:t> </a:t>
            </a:r>
            <a:r>
              <a:rPr lang="en-US" sz="1800" dirty="0" err="1"/>
              <a:t>crescente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de </a:t>
            </a:r>
            <a:r>
              <a:rPr lang="en-US" sz="1800" dirty="0" err="1"/>
              <a:t>viagem</a:t>
            </a:r>
            <a:r>
              <a:rPr lang="en-US" sz="1800" dirty="0"/>
              <a:t> online. </a:t>
            </a:r>
            <a:r>
              <a:rPr lang="en-US" sz="1800" dirty="0" err="1"/>
              <a:t>Proporcionar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forma </a:t>
            </a:r>
            <a:r>
              <a:rPr lang="en-US" sz="1800" dirty="0" err="1"/>
              <a:t>rápida</a:t>
            </a:r>
            <a:r>
              <a:rPr lang="en-US" sz="1800" dirty="0"/>
              <a:t> e </a:t>
            </a:r>
            <a:r>
              <a:rPr lang="en-US" sz="1800" dirty="0" err="1"/>
              <a:t>conveniente</a:t>
            </a:r>
            <a:r>
              <a:rPr lang="en-US" sz="1800" dirty="0"/>
              <a:t> de </a:t>
            </a:r>
            <a:r>
              <a:rPr lang="en-US" sz="1800" dirty="0" err="1"/>
              <a:t>reservar</a:t>
            </a:r>
            <a:r>
              <a:rPr lang="en-US" sz="1800" dirty="0"/>
              <a:t> </a:t>
            </a:r>
            <a:r>
              <a:rPr lang="en-US" sz="1800" dirty="0" err="1"/>
              <a:t>viagens</a:t>
            </a:r>
            <a:r>
              <a:rPr lang="en-US" sz="1800" dirty="0"/>
              <a:t> e </a:t>
            </a:r>
            <a:r>
              <a:rPr lang="en-US" sz="1800" dirty="0" err="1"/>
              <a:t>gerenciar</a:t>
            </a:r>
            <a:r>
              <a:rPr lang="en-US" sz="1800" dirty="0"/>
              <a:t> </a:t>
            </a:r>
            <a:r>
              <a:rPr lang="en-US" sz="1800" dirty="0" err="1"/>
              <a:t>promoções</a:t>
            </a:r>
            <a:r>
              <a:rPr lang="en-US" sz="1800" dirty="0"/>
              <a:t> </a:t>
            </a:r>
            <a:r>
              <a:rPr lang="en-US" sz="1800" dirty="0" err="1"/>
              <a:t>tornou</a:t>
            </a:r>
            <a:r>
              <a:rPr lang="en-US" sz="1800" dirty="0"/>
              <a:t>-se </a:t>
            </a:r>
            <a:r>
              <a:rPr lang="en-US" sz="1800" dirty="0" err="1"/>
              <a:t>essencial</a:t>
            </a:r>
            <a:r>
              <a:rPr lang="en-US" sz="1800" dirty="0"/>
              <a:t> para </a:t>
            </a:r>
            <a:r>
              <a:rPr lang="en-US" sz="1800" dirty="0" err="1"/>
              <a:t>atender</a:t>
            </a:r>
            <a:r>
              <a:rPr lang="en-US" sz="1800" dirty="0"/>
              <a:t> </a:t>
            </a:r>
            <a:r>
              <a:rPr lang="en-US" sz="1800" dirty="0" err="1"/>
              <a:t>às</a:t>
            </a:r>
            <a:r>
              <a:rPr lang="en-US" sz="1800" dirty="0"/>
              <a:t> </a:t>
            </a:r>
            <a:r>
              <a:rPr lang="en-US" sz="1800" dirty="0" err="1"/>
              <a:t>necessidades</a:t>
            </a:r>
            <a:r>
              <a:rPr lang="en-US" sz="1800" dirty="0"/>
              <a:t> do mercado.</a:t>
            </a:r>
          </a:p>
          <a:p>
            <a:endParaRPr lang="en-US" dirty="0"/>
          </a:p>
        </p:txBody>
      </p:sp>
      <p:pic>
        <p:nvPicPr>
          <p:cNvPr id="6" name="Picture 5" descr="Paisagem e asa de avião">
            <a:extLst>
              <a:ext uri="{FF2B5EF4-FFF2-40B4-BE49-F238E27FC236}">
                <a16:creationId xmlns:a16="http://schemas.microsoft.com/office/drawing/2014/main" id="{DA89256E-246D-425B-49CE-8F7BC039F8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9" r="1599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7061743-C6D9-4F40-F3E5-882001CE2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650F5-2350-400E-7D2C-B1F4139F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metodologia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F8DACA-AC23-FEF0-AA8A-05A69D28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9995" y="733425"/>
            <a:ext cx="4889480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Utilizando do MySql para armazenamento de dados, PHP para o back-end e HTML5, CSS e Bootstrap para o front-end, garantindo funcionalidade e intuitividade ao website.</a:t>
            </a:r>
          </a:p>
          <a:p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6AA89E6-ED3E-181F-286D-D6F8E0AFC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0FD12-EA8F-8A95-8A77-1ECBC68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715496"/>
            <a:ext cx="6967181" cy="7220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obtidos</a:t>
            </a:r>
            <a:endParaRPr lang="en-US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6953E2-4252-C452-2F41-BD46EB8F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2680138"/>
            <a:ext cx="6967181" cy="35742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resultado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bem-sucedido</a:t>
            </a:r>
            <a:r>
              <a:rPr lang="en-US" dirty="0"/>
              <a:t> de um website </a:t>
            </a:r>
            <a:r>
              <a:rPr lang="en-US" dirty="0" err="1"/>
              <a:t>funcional</a:t>
            </a:r>
            <a:r>
              <a:rPr lang="en-US" dirty="0"/>
              <a:t> que </a:t>
            </a:r>
            <a:r>
              <a:rPr lang="en-US" dirty="0" err="1"/>
              <a:t>possibilita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dos </a:t>
            </a:r>
            <a:r>
              <a:rPr lang="en-US" dirty="0" err="1"/>
              <a:t>pacotes</a:t>
            </a:r>
            <a:r>
              <a:rPr lang="en-US" dirty="0"/>
              <a:t> de </a:t>
            </a:r>
            <a:r>
              <a:rPr lang="en-US" dirty="0" err="1"/>
              <a:t>viagem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eficiente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promoções</a:t>
            </a:r>
            <a:r>
              <a:rPr lang="en-US" dirty="0"/>
              <a:t> e </a:t>
            </a:r>
            <a:r>
              <a:rPr lang="en-US" dirty="0" err="1"/>
              <a:t>valores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 descr="Gráfico em documento com caneta">
            <a:extLst>
              <a:ext uri="{FF2B5EF4-FFF2-40B4-BE49-F238E27FC236}">
                <a16:creationId xmlns:a16="http://schemas.microsoft.com/office/drawing/2014/main" id="{CA6E1FCB-B8E4-4ADA-2C4D-F8B6909498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29" r="22607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ED67298D-C479-EFC5-5871-B683CD4CF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35A840-ACD7-B18E-BAF1-CA67BA85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472558"/>
            <a:ext cx="6967181" cy="786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Considerações</a:t>
            </a:r>
            <a:r>
              <a:rPr lang="en-US" sz="2800" dirty="0"/>
              <a:t> </a:t>
            </a:r>
            <a:r>
              <a:rPr lang="en-US" sz="2800" dirty="0" err="1"/>
              <a:t>finais</a:t>
            </a:r>
            <a:endParaRPr lang="en-US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B0E152-586D-7369-46AF-8BE86608F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2549236"/>
            <a:ext cx="6967181" cy="3705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 website da </a:t>
            </a:r>
            <a:r>
              <a:rPr lang="en-US" dirty="0" err="1"/>
              <a:t>Agência</a:t>
            </a:r>
            <a:r>
              <a:rPr lang="en-US" dirty="0"/>
              <a:t> </a:t>
            </a:r>
            <a:r>
              <a:rPr lang="en-US" dirty="0" err="1"/>
              <a:t>Águia</a:t>
            </a:r>
            <a:r>
              <a:rPr lang="en-US" dirty="0"/>
              <a:t> </a:t>
            </a:r>
            <a:r>
              <a:rPr lang="en-US" dirty="0" err="1"/>
              <a:t>Turismo</a:t>
            </a:r>
            <a:r>
              <a:rPr lang="en-US" dirty="0"/>
              <a:t> </a:t>
            </a:r>
            <a:r>
              <a:rPr lang="en-US" dirty="0" err="1"/>
              <a:t>permitirá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online vital para </a:t>
            </a:r>
            <a:r>
              <a:rPr lang="en-US" dirty="0" err="1"/>
              <a:t>expandir</a:t>
            </a:r>
            <a:r>
              <a:rPr lang="en-US" dirty="0"/>
              <a:t> a </a:t>
            </a:r>
            <a:r>
              <a:rPr lang="en-US" dirty="0" err="1"/>
              <a:t>marca</a:t>
            </a:r>
            <a:r>
              <a:rPr lang="en-US" dirty="0"/>
              <a:t> e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é </a:t>
            </a:r>
            <a:r>
              <a:rPr lang="en-US" dirty="0" err="1"/>
              <a:t>essencial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-se </a:t>
            </a:r>
            <a:r>
              <a:rPr lang="en-US" dirty="0" err="1"/>
              <a:t>atualizado</a:t>
            </a:r>
            <a:r>
              <a:rPr lang="en-US" dirty="0"/>
              <a:t>, </a:t>
            </a:r>
            <a:r>
              <a:rPr lang="en-US" dirty="0" err="1"/>
              <a:t>adaptando</a:t>
            </a:r>
            <a:r>
              <a:rPr lang="en-US" dirty="0"/>
              <a:t> e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o site para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e </a:t>
            </a:r>
            <a:r>
              <a:rPr lang="en-US" dirty="0" err="1"/>
              <a:t>atraente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trouxe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impactantes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estudo</a:t>
            </a:r>
            <a:r>
              <a:rPr lang="en-US" dirty="0"/>
              <a:t>.</a:t>
            </a:r>
          </a:p>
        </p:txBody>
      </p:sp>
      <p:pic>
        <p:nvPicPr>
          <p:cNvPr id="6" name="Picture 5" descr="Itens de escritório em uma mesa">
            <a:extLst>
              <a:ext uri="{FF2B5EF4-FFF2-40B4-BE49-F238E27FC236}">
                <a16:creationId xmlns:a16="http://schemas.microsoft.com/office/drawing/2014/main" id="{3B0DD1CF-432E-AABC-F084-61D0F0B71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07" r="22147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F4D74E29-D2DC-DB5F-B521-9024BAE56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50F5-2350-400E-7D2C-B1F4139F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Referências</a:t>
            </a:r>
            <a:endParaRPr lang="en-US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F8DACA-AC23-FEF0-AA8A-05A69D28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9995" y="733425"/>
            <a:ext cx="4889480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123MILHAS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https://123milhas.com</a:t>
            </a:r>
            <a:r>
              <a:rPr lang="en-US" dirty="0"/>
              <a:t> </a:t>
            </a:r>
          </a:p>
          <a:p>
            <a:r>
              <a:rPr lang="en-US" b="1" dirty="0"/>
              <a:t>DECOLAR</a:t>
            </a:r>
            <a:r>
              <a:rPr lang="en-US" dirty="0"/>
              <a:t>: https://www.decolar.com</a:t>
            </a: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FF9C34D9-696D-875A-B26E-103ED2D7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9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8551B-8BB4-DF7E-55F4-DA4B517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DF9AB-9ADF-25A8-C771-59F49053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pc="160">
                <a:solidFill>
                  <a:schemeClr val="tx2"/>
                </a:solidFill>
              </a:rPr>
              <a:t>Agradecemos a sua atenção durante esta apresentação. Obrigado!</a:t>
            </a:r>
          </a:p>
          <a:p>
            <a:pPr algn="ctr"/>
            <a:endParaRPr lang="en-US" spc="160">
              <a:solidFill>
                <a:schemeClr val="tx2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592BEC55-CE32-83C5-45A9-6E2A2A5FC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" y="1"/>
            <a:ext cx="1257672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20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Agência Águia Turismo</vt:lpstr>
      <vt:lpstr>introdução</vt:lpstr>
      <vt:lpstr>objetivos</vt:lpstr>
      <vt:lpstr>justificativa</vt:lpstr>
      <vt:lpstr>metodologia</vt:lpstr>
      <vt:lpstr>Resultados obtidos</vt:lpstr>
      <vt:lpstr>Considerações finais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Agência Águia Turismo</dc:title>
  <dc:creator>RODRIGO BRAGA DA SILVA</dc:creator>
  <cp:lastModifiedBy>RODRIGO BRAGA DA SILVA</cp:lastModifiedBy>
  <cp:revision>5</cp:revision>
  <dcterms:created xsi:type="dcterms:W3CDTF">2023-12-01T21:30:26Z</dcterms:created>
  <dcterms:modified xsi:type="dcterms:W3CDTF">2023-12-06T16:57:07Z</dcterms:modified>
</cp:coreProperties>
</file>