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78a94e2-b87c-4b53-86a5-5e63df4c658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83eb80a-58bb-46b3-a73e-ffa9dab0657d/8726a0b48b1933fc6bc3?bookmarkGuid=ab8835f3-eb79-4428-8760-d48f40ef3e63&amp;bookmarkUsage=1&amp;ctid=cf72e2bd-7a2b-4783-bdeb-39d57b07f76f&amp;fromEntryPoint=export&amp;pbi_source=storytelling_addin&quot;"/>
    <we:property name="reportState" value="&quot;CONNECTED&quot;"/>
    <we:property name="artifactViewState" value="&quot;live&quot;"/>
    <we:property name="reportEmbeddedTime" value="&quot;2024-10-15T16:13:36.305Z&quot;"/>
    <we:property name="creatorSessionId" value="&quot;cd6776a2-0ba7-482f-802b-7c5578f727cd&quot;"/>
    <we:property name="creatorUserId" value="&quot;100320026B3FC13A&quot;"/>
    <we:property name="creatorTenantId" value="&quot;cf72e2bd-7a2b-4783-bdeb-39d57b07f76f&quot;"/>
    <we:property name="pageDisplayName" value="&quot;Sales Report&quot;"/>
    <we:property name="pageName" value="&quot;8726a0b48b1933fc6bc3&quot;"/>
    <we:property name="reportName" value="&quot;Relatorio_Analitico&quot;"/>
    <we:property name="isVisualContainerHeaderHidden" value="false"/>
    <we:property name="isFiltersActionButtonVisible" value="false"/>
    <we:property name="initialStateBookmark" value="&quot;H4sIAAAAAAAAA+1aWU8bSRD+K2he8oJWfR95A5I9lFNhNy8rtKrurjaTHWas8ZiFRfz3rZkBQsDgxLESL8EPPqp76uiqr46Wz4pUzqYVnL6GIyyeFr/VqYyQmnZLF9tFPRJ337x58Wrn3Yu/Xu+8ek7kZtqVTT0rnp4VHbQT7N6XszlUPQsi/nmwXUBVvYVJ/ytDNcPtYortrKmhKv/FcTMtde0cz7cLPJlWTQs9y/0OOuzZHtN2+k2y+U+SJELsymPcx9iNVGeFARaUC9xLmaMJsd82GzcMmi3c0rMexO81dQdlTWJ6WkqoWXApOxOjdTxrLnr6rKwn1YXCH5/9/XTan8rsEOiTTiN8ILE9n/NzMscyK1SWXEhlBL2YkbAqL8GYd1KxnE0WLiUn8sq8sgPtrclgSScemcOglvIqj8iLC3iFFNEACuDMec1ZVGlVvYxEwOCz9Sq6JKx1n3FeHZ50oTm5zU0yBSCzMiwz8r+yNq6sWeLYq2aQ4iHqZGWyYVVeQUPgSqCRSVrJHefoVuWlQLKEKqccVMAAPnBcOcJMdkoHmVTw3kcdcPXIj5LlYC1FvLLITfQc4uqejGCVsoJrF4XOQtDp21U100JH9CIZg0EyblBJtiovAJ1dcjw4ercmBOGHeM1l1V2kk3D6/GTaUiak/Djy2qO8NmlaSq1VMWS8Fmdjgjsrfi2xhTYenr7EYxzUeL54/fbS27ahxNqdvoe2HBNoM28j3t440t9hHpbqruyIG6lcQx3LPhn3ll2UgCtmpOmlACI/61Nzv+2aPgNx6yOhX76wonhFGfZwoBw2/+y1SDsJiex8++pQdtIxiSfqzRPZmUxanIw63DJlr6nmRwvon2XiNXu29qHCkfrzvL4oLOy2vgdEuT9OOoh/Y9qhR/YOoe0+DZnL2kWSP1yrThcBcToEyQOPgIMRN0poyNwHzXQPap2tW4qb7xsie29+2V9DgERo082gaNqE7e7o/mdle9nYiO0bKn9HO3u/URoWWglmkQnNJDJwWfANdxt9TfPY3bBIPETP3Wnq6DyTHKAC63Tfc1Az7J3ZcOc9K2exmdfdOjLzxrvvHmNHB2YjIuOULhnNEjnG4NWmo++PuuxmW/tNlX4ED95n7ehCTfOgMJxLJ6MMkQmbNx2Da2uNNt59d1k6uo7RPGRijtwKsAmdpkHpgbhu+7NGk7U1GH2Sa08XTANLQ+gIpl/eUK9f77GHpQGyv1NiIlIblKKiOXLl+xjMzlmQWQqhQvY5Z7X8duGO+xiVmWEMBSbnNDrFTdBLecFweLvzrhsa/ZsXKcgMOEdqaTLaRGXT8srzLWLpagr50jGtKiO2nxhaHGE7GWalBB0MhkxHQSWO600alnGw86x4WZLtI+/3UM17tk92sfsHsX5COl3mjTtSHL+Z4tZ8JOcHd2Bj0HW2VmRciBxhQRGXlNfKB5FFDiJ4lF8Zfkoo7pkyTAdnswSUbPkd1xKW6LOP3mIQKQNn0bnNiOh9nBxh3f0IdyWpqefdwluS/0lb8C2rz8e4GGEmopfK0DhnTH8BHILGlW8xlZKaCwJWDtqqrIBKx2Nrs1bwLu+Oq/mMDhvTLrSPmFgNE1brnGU2iqFGG1igdv0r60RkwUjBgGWTtTYBPfvaZkprkaSz2qNzzBJuqaRtROm5fn/0wEvPtMRHkH1pVIwgczmonDxX1NwRJGTK1q9aeHjMLhvtpfDCRwf08Vh41gvdx8LzDTBhHJNMJmG1jMkaKU1cjon7qsTAddFs2sy72RQivoUaF8yoFF1QJ0zF/XPq8D+cYhBCKpWhWjbY9v/OuZppz8//A9sYwXopJAAA&quot;"/>
    <we:property name="bookmark" value="&quot;H4sIAAAAAAAAA+1aS1PcRhD+K5QuvlCpeT98M9h5VDmJKyS+pDj0zPQscoS0pdViCMV/T0sCjGFhbXnL3mD2sI+eUU/39NfP2vMilYt5BWe/wTEWz4tf6lRGSE27o4vdoh6JUppgMfEkU4zeawE80Goz78qmXhTPz4sO2hl2b8vFEqqeExH/PtwtoKrewKz/laFa4G4xx3bR1FCV/+K4mZa6dokXuwWezqumhZ7lQQcd9mxPaDv9JhH4D5JOhNiVJ3iAsRupzgoDLCgXuJcyRxNiv20xbhgkW7mlZz0cv9/UHZQ1HdPTUkLNgkvZmRit41lz0dMXZT2rLgX+8OyfZ/P+chZHQJ90G+EdHdvzubggdSyzQmXJhVRG0IsZCVN5Cca8k4rlbLJwKTmRJ/PKDrS3JoMlmXhkDoNay6s8Jiuu4BVSRANIeGDOa86iSlPlMhIBg8/Wq+iSsNZ9wn11eNqF5vQuN8kUgMzKsMzI/sraOFmyxLEXzSDhIepkZbJhKq+gIXAl0MgkreSOc3RTeSmQLKHKKQcVMIAPHCcjzGSndJBJBe991AGnIz9KloO1hHhlkZvoOcTploxglbKCaxeFzkLQ7dupkmmhI3qRjMEgGTeoJJvKC0BnlxwPjt6tCUH4Aa+5rLrLcBLOXp3OW4qEFB9HXvsU12ZNSxG2KoaI1+JiDHDnxc8lttDGo7PXeIKDGK9Wr99detM2FFi7s7fQlmMAbZZtxLsbR/ofmIeluis74kYi11DHsg/GvWaXmeCaGUl6dQCRX/ahud92Q56BuPOB0C9falH8ShH2aKAcNe/3W6Sd5InsYvf6Ul6kEzqeqLdv5MVs1uJslOGOKvtNtTxeQf8kFW/os3MAFY7UH5f1ZWJhd+U9JMrDOOkg/oPpBT2yfwRt9zFkrnIXnfzuRna6BMTZAJJHjoDD0W+U0JC5D5rp3ql1tm6t33xbiOz//tPBBgASoU23QdG0Cdu90fwvy/aqsBG7t0T+hnr2dqMwLLQSzCITmklk4LLgW242+pqWsbulkXiMlrtX1dF4JjlABdbpvuagYtg7s+XGe1kuYrOsu01E5q033wPKjgbMRkTGKVwy6iVyjMGrbfe+v+qyW+wcNFX6Hiz4kLajCTX1g8JwLp2MMkQmbN52H9xYabT15rtP09F0jPohE3PkVoBN6DQ1So/EdLuf1JpsrMDog1x7tqIbWAuhY5h/fkG9ebnHGpYayH6mxESkMihFRX3k5HkMZucsyCyFUCH7nLNaP124Zx6jMjOMocDknEanuAl6LS8YLm9v2XVDoX97kILMgHMklialTVQ2rc88XwNL113I57ZpVRmx/UjR4hjb2dArJehgUGQ+HlTiuN6kYRkHPc+L1yXpPvJ+C9WyZ/tsD7v3iPUzkukqbtwT4vjtELfhK7k4vMc3BlkXG/WMyyNHtyDEJeW18kFkkYMIHuUXwk8JxT1ThungbJaAkq2fca1hiT776C0GkTJwFp3bDkQf4OwY6+57mJWkpl52K6ck/5Oy4Gtmnw+4GN1MRC+VoXbOmH4AHILGyVNMpaTmghwrB21VVkCp46m02ajzrq+Oq+WCLhvTHrRPPjHNJ6zWOctsFEONNrBA5foX5onIgpGCAcsma20CevalxZTWIklntUfnmCW/pZS2Fann5vzokaeeeYlPTva5qBidzOWgcvJcUXFHLiFTtn5q4uExu2y0l8ILHx3Qx1Pi2azrPiWer+ATxjHJZBJWy5iskdLE9T7xUJYYuK7qTZtlt5hDxDdQ44oeldAFdcJUPNynDv/Due5RLy7+A/OOXCMAJAAA&quot;"/>
    <we:property name="datasetId" value="&quot;2974c25f-bd0b-428a-8b36-3e46cc5ac125&quot;"/>
    <we:property name="embedUrl" value="&quot;/reportEmbed?reportId=a83eb80a-58bb-46b3-a73e-ffa9dab0657d&amp;config=eyJjbHVzdGVyVXJsIjoiaHR0cHM6Ly9XQUJJLVNPVVRILUNFTlRSQUw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Rodrigo Pereira</cp:lastModifiedBy>
  <cp:revision>3</cp:revision>
  <dcterms:created xsi:type="dcterms:W3CDTF">2018-06-07T21:39:02Z</dcterms:created>
  <dcterms:modified xsi:type="dcterms:W3CDTF">2024-10-15T16:14:20Z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