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257" r:id="rId72"/>
    <p:sldId id="258" r:id="rId73"/>
    <p:sldId id="259" r:id="rId7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AC46-2742-4E95-8196-77C090D7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730105-5810-4B48-B157-EFF666FC4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65267-5E73-40F9-AAA8-2C86B443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C2E12-1551-46B1-8A97-D299F518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DEF7D-B195-4B50-8A84-6E2A0F6A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28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A6861-AD06-4AD9-87B1-69B09BB2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B017F3-81EA-4D9B-8C05-6080E75F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083A0-9E26-4FB3-97B4-36535EE4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DDE82-C3B5-4518-A0AC-957C8B7F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7FB31-CF6F-4B4B-A846-340A65EA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3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41647-AE3A-41DB-A2C6-5F76B3B85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AAD13-7DD5-4E44-B703-35BF3C262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90816-2C29-4C71-888B-249A9AC8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2298D-ECEC-445A-A81A-02195C3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DF19E-3B90-461F-B22C-D42A8548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7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764A4-04DE-450C-9BAA-73A0CCBD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1C5E2-B401-4F19-96B9-22EC206C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6F889-636B-41C5-B260-D7D8782B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605C0-66E9-4E4E-B00E-F2E4C038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A7270-B5EE-4EBE-BDD3-55E80303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0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833E9-EA12-422B-857E-3CE3E851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26D2CA-65AF-44AB-A199-BE3BC432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4E7E84-67A8-4F66-90C8-835C705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6A10E-ADA6-4E0C-96F6-D5D708BE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8D74CF-9E32-4874-8938-74A098E1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2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606BF-0E3C-47AB-839F-513C9B3C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2978E-1953-416A-AB09-A53525103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C284AE-6A6E-450D-83FD-AB95ECED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08F80-7476-4005-BF6C-F4A1896A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FC6731-3694-49C7-9DDE-11E9D9C8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808CE-7BCE-43F6-99F6-41ACEAB0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3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84596-A9C3-45A0-9E4F-2B7D448D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12A92-E5BD-4DFA-9C87-281665F8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F64693-1457-460E-A460-CE67C5ED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F7F11B-5369-43A5-8554-300A1E197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E37C2-A23F-4613-93BE-192F5A846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71B825-D362-43EE-9ACC-7AC5219B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B20B36-9BD1-4964-8676-67C2C07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29DFAE-F86A-4DB3-8CF9-C4A4445B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2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E9BD3-1EB9-4B3E-85AE-CB9FDE30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A76FA1-B262-4F9C-8C6F-AFF1F041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142C48-3296-4D5F-843A-8952792C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F471BF-D1F4-4451-ADF2-D44168E5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28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757B19-7956-4731-99AA-F1B165D2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8C61E1-9AE8-46DC-ACA1-D35958F0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A6EAC9-CB78-4C76-B859-A4E77080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8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0F134-6E91-4151-9D98-B4A038A9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6CFE5-8C85-4BAA-BE74-CAD9BEA2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D7B697-8692-4807-A035-A0CB87895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F5EF4-C913-42DA-A1FE-E70EDDC2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097510-3A94-4E9D-B877-A5327AE1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6CAB3-370F-40A4-BA5F-B2683C12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2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3D402-47D8-4FEE-A3EF-FC93B602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DDF1E5-2FAC-434F-A4D7-E4E81E694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E3447-3578-43FD-BE37-F31344BC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28B17-2223-49D1-9B9E-4FCF897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A0FC9-1E8E-4BB2-9FED-58637F3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A781B9-8F8C-446E-8DC2-CFDBED1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649FFB-8E9F-4798-A144-3C54D28A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58D44-426C-4FE8-8E33-91680A28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15419-2729-4DF4-9753-5B2C54753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8444-8816-4738-AB25-82A4ED694A88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BA9F7-B99B-4098-9DD6-04301DF2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113B3-C0FD-4418-9309-170B8A2E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E40F-8E5D-49D8-B1E9-3AF267923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75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5B2B9D-E4FD-4DA4-A165-B4F2EFFF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6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96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6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8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9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3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81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02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8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12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1DF601-CC5B-4BB3-978E-2775DEE8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5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88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53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3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5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1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9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77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4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77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7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83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7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496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03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23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03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56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857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38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58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057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66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523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268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130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29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33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71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84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8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41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88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0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60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02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39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58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71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86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02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99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18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90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45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69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8058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4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596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642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6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5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85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24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262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725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225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05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18B-23A3-47B1-AE31-85781779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00A2E-264A-4224-88EE-FE031044B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30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Rodrigo</cp:lastModifiedBy>
  <cp:revision>3</cp:revision>
  <dcterms:created xsi:type="dcterms:W3CDTF">2021-07-19T13:52:22Z</dcterms:created>
  <dcterms:modified xsi:type="dcterms:W3CDTF">2021-07-19T14:10:44Z</dcterms:modified>
</cp:coreProperties>
</file>