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12192000"/>
  <p:notesSz cx="6858000" cy="9144000"/>
  <p:embeddedFontLst>
    <p:embeddedFont>
      <p:font typeface="Montserrat"/>
      <p:regular r:id="rId12"/>
      <p:bold r:id="rId13"/>
      <p:italic r:id="rId14"/>
      <p:boldItalic r:id="rId15"/>
    </p:embeddedFont>
    <p:embeddedFont>
      <p:font typeface="Candara"/>
      <p:regular r:id="rId16"/>
      <p:bold r:id="rId17"/>
      <p:italic r:id="rId18"/>
      <p:boldItalic r:id="rId19"/>
    </p:embeddedFont>
    <p:embeddedFont>
      <p:font typeface="Open Sans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regular.fntdata"/><Relationship Id="rId11" Type="http://schemas.openxmlformats.org/officeDocument/2006/relationships/slide" Target="slides/slide7.xml"/><Relationship Id="rId22" Type="http://schemas.openxmlformats.org/officeDocument/2006/relationships/font" Target="fonts/OpenSans-italic.fntdata"/><Relationship Id="rId10" Type="http://schemas.openxmlformats.org/officeDocument/2006/relationships/slide" Target="slides/slide6.xml"/><Relationship Id="rId21" Type="http://schemas.openxmlformats.org/officeDocument/2006/relationships/font" Target="fonts/OpenSans-bold.fntdata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23" Type="http://schemas.openxmlformats.org/officeDocument/2006/relationships/font" Target="fonts/OpenSans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7" Type="http://schemas.openxmlformats.org/officeDocument/2006/relationships/font" Target="fonts/Candara-bold.fntdata"/><Relationship Id="rId16" Type="http://schemas.openxmlformats.org/officeDocument/2006/relationships/font" Target="fonts/Candara-regular.fntdata"/><Relationship Id="rId5" Type="http://schemas.openxmlformats.org/officeDocument/2006/relationships/slide" Target="slides/slide1.xml"/><Relationship Id="rId19" Type="http://schemas.openxmlformats.org/officeDocument/2006/relationships/font" Target="fonts/Candara-boldItalic.fntdata"/><Relationship Id="rId6" Type="http://schemas.openxmlformats.org/officeDocument/2006/relationships/slide" Target="slides/slide2.xml"/><Relationship Id="rId18" Type="http://schemas.openxmlformats.org/officeDocument/2006/relationships/font" Target="fonts/Candara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1ae0154113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g31ae0154113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1ae015411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g31ae0154113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1ae0154113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g31ae0154113_0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1ae0154113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g31ae0154113_0_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1ae015411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g31ae0154113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1ae0154113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g31ae0154113_0_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10.png"/><Relationship Id="rId6" Type="http://schemas.openxmlformats.org/officeDocument/2006/relationships/image" Target="../media/image20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20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bg>
      <p:bgPr>
        <a:solidFill>
          <a:srgbClr val="595959"/>
        </a:solid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7;p2"/>
          <p:cNvPicPr preferRelativeResize="0"/>
          <p:nvPr/>
        </p:nvPicPr>
        <p:blipFill rotWithShape="1">
          <a:blip r:embed="rId2">
            <a:alphaModFix/>
          </a:blip>
          <a:srcRect b="0" l="0" r="37030" t="0"/>
          <a:stretch/>
        </p:blipFill>
        <p:spPr>
          <a:xfrm>
            <a:off x="1" y="-1"/>
            <a:ext cx="7677150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2"/>
          <p:cNvSpPr txBox="1"/>
          <p:nvPr>
            <p:ph type="ctrTitle"/>
          </p:nvPr>
        </p:nvSpPr>
        <p:spPr>
          <a:xfrm>
            <a:off x="1524000" y="2084388"/>
            <a:ext cx="5762625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  <a:defRPr b="0" i="0" sz="4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" name="Google Shape;9;p2"/>
          <p:cNvSpPr txBox="1"/>
          <p:nvPr>
            <p:ph idx="1" type="subTitle"/>
          </p:nvPr>
        </p:nvSpPr>
        <p:spPr>
          <a:xfrm>
            <a:off x="1524000" y="4564063"/>
            <a:ext cx="5362575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  <p:pic>
        <p:nvPicPr>
          <p:cNvPr id="10" name="Google Shape;1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31536" y="5969481"/>
            <a:ext cx="2719876" cy="45217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/>
          <p:nvPr/>
        </p:nvSpPr>
        <p:spPr>
          <a:xfrm>
            <a:off x="11110824" y="0"/>
            <a:ext cx="1081176" cy="638355"/>
          </a:xfrm>
          <a:prstGeom prst="rect">
            <a:avLst/>
          </a:prstGeom>
          <a:solidFill>
            <a:srgbClr val="00359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pic>
        <p:nvPicPr>
          <p:cNvPr id="12" name="Google Shape;12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401425" y="175427"/>
            <a:ext cx="521986" cy="3040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896198" y="4471988"/>
            <a:ext cx="412907" cy="7886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>
  <p:cSld name="Título y objetos">
    <p:bg>
      <p:bgPr>
        <a:solidFill>
          <a:srgbClr val="595959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3"/>
          <p:cNvPicPr preferRelativeResize="0"/>
          <p:nvPr/>
        </p:nvPicPr>
        <p:blipFill rotWithShape="1">
          <a:blip r:embed="rId2">
            <a:alphaModFix/>
          </a:blip>
          <a:srcRect b="0" l="37834" r="0" t="0"/>
          <a:stretch/>
        </p:blipFill>
        <p:spPr>
          <a:xfrm>
            <a:off x="4618007" y="-1"/>
            <a:ext cx="7572375" cy="6888309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 txBox="1"/>
          <p:nvPr>
            <p:ph type="title"/>
          </p:nvPr>
        </p:nvSpPr>
        <p:spPr>
          <a:xfrm>
            <a:off x="5495026" y="1598703"/>
            <a:ext cx="5858774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" name="Google Shape;17;p3"/>
          <p:cNvSpPr txBox="1"/>
          <p:nvPr>
            <p:ph idx="1" type="body"/>
          </p:nvPr>
        </p:nvSpPr>
        <p:spPr>
          <a:xfrm>
            <a:off x="5495026" y="3481898"/>
            <a:ext cx="5858774" cy="24875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  <p:pic>
        <p:nvPicPr>
          <p:cNvPr id="18" name="Google Shape;1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6956" y="5969481"/>
            <a:ext cx="2719876" cy="452179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3"/>
          <p:cNvSpPr/>
          <p:nvPr/>
        </p:nvSpPr>
        <p:spPr>
          <a:xfrm>
            <a:off x="11110824" y="0"/>
            <a:ext cx="1081176" cy="638355"/>
          </a:xfrm>
          <a:prstGeom prst="rect">
            <a:avLst/>
          </a:prstGeom>
          <a:solidFill>
            <a:srgbClr val="00359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pic>
        <p:nvPicPr>
          <p:cNvPr id="20" name="Google Shape;20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401425" y="175427"/>
            <a:ext cx="521986" cy="304058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3"/>
          <p:cNvSpPr/>
          <p:nvPr/>
        </p:nvSpPr>
        <p:spPr>
          <a:xfrm>
            <a:off x="4077420" y="3312543"/>
            <a:ext cx="1081176" cy="3545457"/>
          </a:xfrm>
          <a:prstGeom prst="rect">
            <a:avLst/>
          </a:prstGeom>
          <a:solidFill>
            <a:srgbClr val="00359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22" name="Google Shape;22;p3"/>
          <p:cNvSpPr/>
          <p:nvPr/>
        </p:nvSpPr>
        <p:spPr>
          <a:xfrm>
            <a:off x="0" y="-1"/>
            <a:ext cx="422694" cy="1598704"/>
          </a:xfrm>
          <a:prstGeom prst="rect">
            <a:avLst/>
          </a:prstGeom>
          <a:solidFill>
            <a:srgbClr val="00359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pic>
        <p:nvPicPr>
          <p:cNvPr id="23" name="Google Shape;23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411554" y="5633008"/>
            <a:ext cx="412907" cy="7886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ítulo y objetos">
  <p:cSld name="1_Título y objetos">
    <p:bg>
      <p:bgPr>
        <a:solidFill>
          <a:srgbClr val="595959"/>
        </a:soli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4"/>
          <p:cNvPicPr preferRelativeResize="0"/>
          <p:nvPr/>
        </p:nvPicPr>
        <p:blipFill rotWithShape="1">
          <a:blip r:embed="rId2">
            <a:alphaModFix/>
          </a:blip>
          <a:srcRect b="0" l="0" r="37746" t="0"/>
          <a:stretch/>
        </p:blipFill>
        <p:spPr>
          <a:xfrm>
            <a:off x="3766" y="0"/>
            <a:ext cx="754956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4"/>
          <p:cNvSpPr txBox="1"/>
          <p:nvPr>
            <p:ph type="title"/>
          </p:nvPr>
        </p:nvSpPr>
        <p:spPr>
          <a:xfrm>
            <a:off x="1007455" y="1598703"/>
            <a:ext cx="5858774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1007455" y="3481898"/>
            <a:ext cx="5858774" cy="24875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  <p:pic>
        <p:nvPicPr>
          <p:cNvPr id="28" name="Google Shape;2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81549" y="5969481"/>
            <a:ext cx="2719876" cy="452179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4"/>
          <p:cNvSpPr/>
          <p:nvPr/>
        </p:nvSpPr>
        <p:spPr>
          <a:xfrm>
            <a:off x="11110824" y="0"/>
            <a:ext cx="1081176" cy="638355"/>
          </a:xfrm>
          <a:prstGeom prst="rect">
            <a:avLst/>
          </a:prstGeom>
          <a:solidFill>
            <a:srgbClr val="00359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pic>
        <p:nvPicPr>
          <p:cNvPr id="30" name="Google Shape;30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401425" y="175427"/>
            <a:ext cx="521986" cy="304058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4"/>
          <p:cNvSpPr/>
          <p:nvPr/>
        </p:nvSpPr>
        <p:spPr>
          <a:xfrm>
            <a:off x="7033296" y="3312543"/>
            <a:ext cx="1081176" cy="3545457"/>
          </a:xfrm>
          <a:prstGeom prst="rect">
            <a:avLst/>
          </a:prstGeom>
          <a:solidFill>
            <a:srgbClr val="00359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32" name="Google Shape;32;p4"/>
          <p:cNvSpPr/>
          <p:nvPr/>
        </p:nvSpPr>
        <p:spPr>
          <a:xfrm>
            <a:off x="0" y="-1"/>
            <a:ext cx="422694" cy="1598704"/>
          </a:xfrm>
          <a:prstGeom prst="rect">
            <a:avLst/>
          </a:prstGeom>
          <a:solidFill>
            <a:srgbClr val="00359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pic>
        <p:nvPicPr>
          <p:cNvPr id="33" name="Google Shape;33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367430" y="5633008"/>
            <a:ext cx="412907" cy="7886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ítulo y objetos">
  <p:cSld name="2_Título y objetos">
    <p:bg>
      <p:bgPr>
        <a:solidFill>
          <a:srgbClr val="595959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5"/>
          <p:cNvPicPr preferRelativeResize="0"/>
          <p:nvPr/>
        </p:nvPicPr>
        <p:blipFill rotWithShape="1">
          <a:blip r:embed="rId2">
            <a:alphaModFix/>
          </a:blip>
          <a:srcRect b="0" l="37834" r="0" t="0"/>
          <a:stretch/>
        </p:blipFill>
        <p:spPr>
          <a:xfrm>
            <a:off x="4618007" y="-1"/>
            <a:ext cx="7572375" cy="6888309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5"/>
          <p:cNvSpPr txBox="1"/>
          <p:nvPr>
            <p:ph type="title"/>
          </p:nvPr>
        </p:nvSpPr>
        <p:spPr>
          <a:xfrm>
            <a:off x="5495026" y="1598703"/>
            <a:ext cx="5858774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5495026" y="3481898"/>
            <a:ext cx="5858774" cy="24875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  <p:pic>
        <p:nvPicPr>
          <p:cNvPr id="38" name="Google Shape;3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6956" y="5969481"/>
            <a:ext cx="2719876" cy="452179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5"/>
          <p:cNvSpPr/>
          <p:nvPr/>
        </p:nvSpPr>
        <p:spPr>
          <a:xfrm>
            <a:off x="11110824" y="0"/>
            <a:ext cx="1081176" cy="638355"/>
          </a:xfrm>
          <a:prstGeom prst="rect">
            <a:avLst/>
          </a:prstGeom>
          <a:solidFill>
            <a:srgbClr val="00359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pic>
        <p:nvPicPr>
          <p:cNvPr id="40" name="Google Shape;40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401425" y="175427"/>
            <a:ext cx="521986" cy="304058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5"/>
          <p:cNvSpPr/>
          <p:nvPr/>
        </p:nvSpPr>
        <p:spPr>
          <a:xfrm>
            <a:off x="4077420" y="-2"/>
            <a:ext cx="1081176" cy="3545457"/>
          </a:xfrm>
          <a:prstGeom prst="rect">
            <a:avLst/>
          </a:prstGeom>
          <a:solidFill>
            <a:srgbClr val="00359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42" name="Google Shape;42;p5"/>
          <p:cNvSpPr/>
          <p:nvPr/>
        </p:nvSpPr>
        <p:spPr>
          <a:xfrm>
            <a:off x="0" y="5263273"/>
            <a:ext cx="422694" cy="1598704"/>
          </a:xfrm>
          <a:prstGeom prst="rect">
            <a:avLst/>
          </a:prstGeom>
          <a:solidFill>
            <a:srgbClr val="00359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pic>
        <p:nvPicPr>
          <p:cNvPr id="43" name="Google Shape;43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411554" y="479485"/>
            <a:ext cx="412907" cy="7886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ítulo y objetos">
  <p:cSld name="3_Título y objetos">
    <p:bg>
      <p:bgPr>
        <a:solidFill>
          <a:srgbClr val="595959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6"/>
          <p:cNvPicPr preferRelativeResize="0"/>
          <p:nvPr/>
        </p:nvPicPr>
        <p:blipFill rotWithShape="1">
          <a:blip r:embed="rId2">
            <a:alphaModFix/>
          </a:blip>
          <a:srcRect b="0" l="0" r="37746" t="0"/>
          <a:stretch/>
        </p:blipFill>
        <p:spPr>
          <a:xfrm>
            <a:off x="3766" y="0"/>
            <a:ext cx="754956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6"/>
          <p:cNvSpPr txBox="1"/>
          <p:nvPr>
            <p:ph type="title"/>
          </p:nvPr>
        </p:nvSpPr>
        <p:spPr>
          <a:xfrm>
            <a:off x="1007455" y="1598703"/>
            <a:ext cx="5858774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Google Shape;47;p6"/>
          <p:cNvSpPr txBox="1"/>
          <p:nvPr>
            <p:ph idx="1" type="body"/>
          </p:nvPr>
        </p:nvSpPr>
        <p:spPr>
          <a:xfrm>
            <a:off x="1007455" y="3481898"/>
            <a:ext cx="5858774" cy="24875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  <p:pic>
        <p:nvPicPr>
          <p:cNvPr id="48" name="Google Shape;4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81549" y="5969481"/>
            <a:ext cx="2719876" cy="452179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6"/>
          <p:cNvSpPr/>
          <p:nvPr/>
        </p:nvSpPr>
        <p:spPr>
          <a:xfrm>
            <a:off x="11110824" y="0"/>
            <a:ext cx="1081176" cy="638355"/>
          </a:xfrm>
          <a:prstGeom prst="rect">
            <a:avLst/>
          </a:prstGeom>
          <a:solidFill>
            <a:srgbClr val="00359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pic>
        <p:nvPicPr>
          <p:cNvPr id="50" name="Google Shape;50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401425" y="175427"/>
            <a:ext cx="521986" cy="304058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6"/>
          <p:cNvSpPr/>
          <p:nvPr/>
        </p:nvSpPr>
        <p:spPr>
          <a:xfrm>
            <a:off x="7033296" y="0"/>
            <a:ext cx="1081176" cy="3545457"/>
          </a:xfrm>
          <a:prstGeom prst="rect">
            <a:avLst/>
          </a:prstGeom>
          <a:solidFill>
            <a:srgbClr val="00359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52" name="Google Shape;52;p6"/>
          <p:cNvSpPr/>
          <p:nvPr/>
        </p:nvSpPr>
        <p:spPr>
          <a:xfrm>
            <a:off x="0" y="5259296"/>
            <a:ext cx="422694" cy="1598704"/>
          </a:xfrm>
          <a:prstGeom prst="rect">
            <a:avLst/>
          </a:prstGeom>
          <a:solidFill>
            <a:srgbClr val="00359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pic>
        <p:nvPicPr>
          <p:cNvPr id="53" name="Google Shape;53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367430" y="510715"/>
            <a:ext cx="412907" cy="7886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Diapositiva de título">
  <p:cSld name="1_Diapositiva de título">
    <p:bg>
      <p:bgPr>
        <a:solidFill>
          <a:srgbClr val="595959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7"/>
          <p:cNvPicPr preferRelativeResize="0"/>
          <p:nvPr/>
        </p:nvPicPr>
        <p:blipFill rotWithShape="1">
          <a:blip r:embed="rId2">
            <a:alphaModFix/>
          </a:blip>
          <a:srcRect b="0" l="3125" r="85703" t="0"/>
          <a:stretch/>
        </p:blipFill>
        <p:spPr>
          <a:xfrm>
            <a:off x="-9525" y="1"/>
            <a:ext cx="1362075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89033" y="4686262"/>
            <a:ext cx="2719876" cy="452179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7"/>
          <p:cNvSpPr/>
          <p:nvPr/>
        </p:nvSpPr>
        <p:spPr>
          <a:xfrm>
            <a:off x="11110824" y="0"/>
            <a:ext cx="1081176" cy="638355"/>
          </a:xfrm>
          <a:prstGeom prst="rect">
            <a:avLst/>
          </a:prstGeom>
          <a:solidFill>
            <a:srgbClr val="00359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pic>
        <p:nvPicPr>
          <p:cNvPr id="58" name="Google Shape;58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401425" y="175427"/>
            <a:ext cx="521986" cy="304058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26958" y="4518026"/>
            <a:ext cx="412907" cy="7886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Título y objetos">
  <p:cSld name="4_Título y objetos">
    <p:bg>
      <p:bgPr>
        <a:solidFill>
          <a:srgbClr val="595959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8"/>
          <p:cNvPicPr preferRelativeResize="0"/>
          <p:nvPr/>
        </p:nvPicPr>
        <p:blipFill rotWithShape="1">
          <a:blip r:embed="rId2">
            <a:alphaModFix/>
          </a:blip>
          <a:srcRect b="0" l="0" r="8528" t="0"/>
          <a:stretch/>
        </p:blipFill>
        <p:spPr>
          <a:xfrm>
            <a:off x="3765" y="0"/>
            <a:ext cx="1109285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8"/>
          <p:cNvSpPr txBox="1"/>
          <p:nvPr>
            <p:ph idx="1" type="body"/>
          </p:nvPr>
        </p:nvSpPr>
        <p:spPr>
          <a:xfrm>
            <a:off x="2609850" y="1524001"/>
            <a:ext cx="6724650" cy="40091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1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  <p:sp>
        <p:nvSpPr>
          <p:cNvPr id="63" name="Google Shape;63;p8"/>
          <p:cNvSpPr/>
          <p:nvPr/>
        </p:nvSpPr>
        <p:spPr>
          <a:xfrm>
            <a:off x="11110824" y="0"/>
            <a:ext cx="1081176" cy="638355"/>
          </a:xfrm>
          <a:prstGeom prst="rect">
            <a:avLst/>
          </a:prstGeom>
          <a:solidFill>
            <a:srgbClr val="00359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pic>
        <p:nvPicPr>
          <p:cNvPr id="64" name="Google Shape;6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01425" y="175427"/>
            <a:ext cx="521986" cy="304058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8"/>
          <p:cNvSpPr/>
          <p:nvPr/>
        </p:nvSpPr>
        <p:spPr>
          <a:xfrm>
            <a:off x="-10435" y="5257800"/>
            <a:ext cx="486685" cy="1600200"/>
          </a:xfrm>
          <a:prstGeom prst="rect">
            <a:avLst/>
          </a:prstGeom>
          <a:solidFill>
            <a:srgbClr val="00359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66" name="Google Shape;66;p8"/>
          <p:cNvSpPr/>
          <p:nvPr/>
        </p:nvSpPr>
        <p:spPr>
          <a:xfrm>
            <a:off x="0" y="-1"/>
            <a:ext cx="2847975" cy="710185"/>
          </a:xfrm>
          <a:prstGeom prst="rect">
            <a:avLst/>
          </a:prstGeom>
          <a:solidFill>
            <a:srgbClr val="00359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pic>
        <p:nvPicPr>
          <p:cNvPr id="67" name="Google Shape;67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455964" y="5406918"/>
            <a:ext cx="412907" cy="788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23987" y="1273545"/>
            <a:ext cx="976668" cy="2844059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17239" y="5970025"/>
            <a:ext cx="2717411" cy="4510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Título y objetos">
  <p:cSld name="5_Título y objetos">
    <p:bg>
      <p:bgPr>
        <a:solidFill>
          <a:srgbClr val="595959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9"/>
          <p:cNvPicPr preferRelativeResize="0"/>
          <p:nvPr/>
        </p:nvPicPr>
        <p:blipFill rotWithShape="1">
          <a:blip r:embed="rId2">
            <a:alphaModFix/>
          </a:blip>
          <a:srcRect b="0" l="0" r="8528" t="0"/>
          <a:stretch/>
        </p:blipFill>
        <p:spPr>
          <a:xfrm>
            <a:off x="3765" y="0"/>
            <a:ext cx="1109285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9"/>
          <p:cNvSpPr/>
          <p:nvPr/>
        </p:nvSpPr>
        <p:spPr>
          <a:xfrm>
            <a:off x="11110824" y="0"/>
            <a:ext cx="1081176" cy="638355"/>
          </a:xfrm>
          <a:prstGeom prst="rect">
            <a:avLst/>
          </a:prstGeom>
          <a:solidFill>
            <a:srgbClr val="00359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pic>
        <p:nvPicPr>
          <p:cNvPr id="73" name="Google Shape;73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01425" y="175427"/>
            <a:ext cx="521986" cy="304058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9"/>
          <p:cNvSpPr/>
          <p:nvPr/>
        </p:nvSpPr>
        <p:spPr>
          <a:xfrm>
            <a:off x="-10435" y="5257800"/>
            <a:ext cx="486685" cy="1600200"/>
          </a:xfrm>
          <a:prstGeom prst="rect">
            <a:avLst/>
          </a:prstGeom>
          <a:solidFill>
            <a:srgbClr val="00359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75" name="Google Shape;75;p9"/>
          <p:cNvSpPr/>
          <p:nvPr/>
        </p:nvSpPr>
        <p:spPr>
          <a:xfrm>
            <a:off x="0" y="-1"/>
            <a:ext cx="2847975" cy="710185"/>
          </a:xfrm>
          <a:prstGeom prst="rect">
            <a:avLst/>
          </a:prstGeom>
          <a:solidFill>
            <a:srgbClr val="00359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pic>
        <p:nvPicPr>
          <p:cNvPr id="76" name="Google Shape;76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455964" y="5406918"/>
            <a:ext cx="412907" cy="788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817239" y="5970025"/>
            <a:ext cx="2717411" cy="45109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9"/>
          <p:cNvSpPr txBox="1"/>
          <p:nvPr>
            <p:ph type="title"/>
          </p:nvPr>
        </p:nvSpPr>
        <p:spPr>
          <a:xfrm>
            <a:off x="1007455" y="1598703"/>
            <a:ext cx="465039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9" name="Google Shape;79;p9"/>
          <p:cNvSpPr txBox="1"/>
          <p:nvPr>
            <p:ph idx="1" type="body"/>
          </p:nvPr>
        </p:nvSpPr>
        <p:spPr>
          <a:xfrm>
            <a:off x="1007455" y="3481898"/>
            <a:ext cx="4650395" cy="24875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  <p:sp>
        <p:nvSpPr>
          <p:cNvPr id="80" name="Google Shape;80;p9"/>
          <p:cNvSpPr/>
          <p:nvPr>
            <p:ph idx="2" type="chart"/>
          </p:nvPr>
        </p:nvSpPr>
        <p:spPr>
          <a:xfrm>
            <a:off x="5981700" y="1598613"/>
            <a:ext cx="4552950" cy="3878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">
  <p:cSld name="Diseño personalizado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9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18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1"/>
          <p:cNvSpPr txBox="1"/>
          <p:nvPr>
            <p:ph type="ctrTitle"/>
          </p:nvPr>
        </p:nvSpPr>
        <p:spPr>
          <a:xfrm>
            <a:off x="650600" y="240400"/>
            <a:ext cx="58551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</a:pPr>
            <a:r>
              <a:rPr lang="en-US" sz="6300"/>
              <a:t>SGBD FabiaNatura</a:t>
            </a:r>
            <a:endParaRPr sz="6300"/>
          </a:p>
        </p:txBody>
      </p:sp>
      <p:sp>
        <p:nvSpPr>
          <p:cNvPr id="87" name="Google Shape;87;p11"/>
          <p:cNvSpPr txBox="1"/>
          <p:nvPr>
            <p:ph idx="1" type="subTitle"/>
          </p:nvPr>
        </p:nvSpPr>
        <p:spPr>
          <a:xfrm>
            <a:off x="757400" y="3359261"/>
            <a:ext cx="2754600" cy="4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/>
              <a:t>BASE DE DATOS I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88" name="Google Shape;88;p11"/>
          <p:cNvSpPr txBox="1"/>
          <p:nvPr>
            <p:ph idx="1" type="subTitle"/>
          </p:nvPr>
        </p:nvSpPr>
        <p:spPr>
          <a:xfrm>
            <a:off x="757400" y="4426375"/>
            <a:ext cx="4922700" cy="4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/>
              <a:t>Rodrigo </a:t>
            </a:r>
            <a:r>
              <a:rPr lang="en-US"/>
              <a:t>Infanzón</a:t>
            </a:r>
            <a:r>
              <a:rPr lang="en-US"/>
              <a:t> Acosta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/>
              <a:t>Elias Manchego Navarro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/>
              <a:t>Bekam Huaracha Cabrera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89" name="Google Shape;89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4103" y="240400"/>
            <a:ext cx="3249675" cy="2040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41800" y="2208675"/>
            <a:ext cx="1379927" cy="1355002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19400" y="3917626"/>
            <a:ext cx="1944575" cy="194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2"/>
          <p:cNvSpPr txBox="1"/>
          <p:nvPr>
            <p:ph type="ctrTitle"/>
          </p:nvPr>
        </p:nvSpPr>
        <p:spPr>
          <a:xfrm>
            <a:off x="163700" y="0"/>
            <a:ext cx="5824200" cy="991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</a:pPr>
            <a:r>
              <a:rPr lang="en-US" sz="4500"/>
              <a:t>SGBD FabiaNatura</a:t>
            </a:r>
            <a:endParaRPr sz="4500"/>
          </a:p>
        </p:txBody>
      </p:sp>
      <p:pic>
        <p:nvPicPr>
          <p:cNvPr id="97" name="Google Shape;97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4312" y="1581650"/>
            <a:ext cx="8691626" cy="5052749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2"/>
          <p:cNvSpPr txBox="1"/>
          <p:nvPr>
            <p:ph idx="1" type="subTitle"/>
          </p:nvPr>
        </p:nvSpPr>
        <p:spPr>
          <a:xfrm>
            <a:off x="4672763" y="1132050"/>
            <a:ext cx="24747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 sz="2000"/>
              <a:t>Modelo conceptual</a:t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3"/>
          <p:cNvSpPr txBox="1"/>
          <p:nvPr>
            <p:ph type="ctrTitle"/>
          </p:nvPr>
        </p:nvSpPr>
        <p:spPr>
          <a:xfrm>
            <a:off x="163700" y="0"/>
            <a:ext cx="5824200" cy="991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</a:pPr>
            <a:r>
              <a:rPr lang="en-US" sz="4500"/>
              <a:t>SGBD FabiaNatura</a:t>
            </a:r>
            <a:endParaRPr sz="4500"/>
          </a:p>
        </p:txBody>
      </p:sp>
      <p:sp>
        <p:nvSpPr>
          <p:cNvPr id="104" name="Google Shape;104;p13"/>
          <p:cNvSpPr txBox="1"/>
          <p:nvPr>
            <p:ph idx="1" type="subTitle"/>
          </p:nvPr>
        </p:nvSpPr>
        <p:spPr>
          <a:xfrm>
            <a:off x="4258025" y="1087525"/>
            <a:ext cx="33042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 sz="2000"/>
              <a:t>Modelo entidad relación</a:t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105" name="Google Shape;10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9650" y="1581650"/>
            <a:ext cx="7632675" cy="5067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4"/>
          <p:cNvSpPr txBox="1"/>
          <p:nvPr>
            <p:ph type="ctrTitle"/>
          </p:nvPr>
        </p:nvSpPr>
        <p:spPr>
          <a:xfrm>
            <a:off x="163700" y="0"/>
            <a:ext cx="5824200" cy="991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</a:pPr>
            <a:r>
              <a:rPr lang="en-US" sz="4500"/>
              <a:t>SGBD FabiaNatura</a:t>
            </a:r>
            <a:endParaRPr sz="4500"/>
          </a:p>
        </p:txBody>
      </p:sp>
      <p:sp>
        <p:nvSpPr>
          <p:cNvPr id="111" name="Google Shape;111;p14"/>
          <p:cNvSpPr txBox="1"/>
          <p:nvPr>
            <p:ph idx="1" type="subTitle"/>
          </p:nvPr>
        </p:nvSpPr>
        <p:spPr>
          <a:xfrm>
            <a:off x="5075688" y="1286513"/>
            <a:ext cx="20406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 sz="2000"/>
              <a:t>Normalización</a:t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112" name="Google Shape;11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1500" y="1762050"/>
            <a:ext cx="10296525" cy="391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5"/>
          <p:cNvSpPr txBox="1"/>
          <p:nvPr>
            <p:ph type="ctrTitle"/>
          </p:nvPr>
        </p:nvSpPr>
        <p:spPr>
          <a:xfrm>
            <a:off x="163700" y="0"/>
            <a:ext cx="5824200" cy="991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</a:pPr>
            <a:r>
              <a:rPr lang="en-US" sz="4500"/>
              <a:t>SGBD FabiaNatura</a:t>
            </a:r>
            <a:endParaRPr sz="4500"/>
          </a:p>
        </p:txBody>
      </p:sp>
      <p:sp>
        <p:nvSpPr>
          <p:cNvPr id="118" name="Google Shape;118;p15"/>
          <p:cNvSpPr txBox="1"/>
          <p:nvPr>
            <p:ph idx="1" type="subTitle"/>
          </p:nvPr>
        </p:nvSpPr>
        <p:spPr>
          <a:xfrm>
            <a:off x="5075688" y="1151838"/>
            <a:ext cx="20406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 sz="2000"/>
              <a:t>Normalización</a:t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119" name="Google Shape;11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1225" y="1549650"/>
            <a:ext cx="8049550" cy="5003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6"/>
          <p:cNvSpPr txBox="1"/>
          <p:nvPr>
            <p:ph type="ctrTitle"/>
          </p:nvPr>
        </p:nvSpPr>
        <p:spPr>
          <a:xfrm>
            <a:off x="163700" y="0"/>
            <a:ext cx="5824200" cy="991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</a:pPr>
            <a:r>
              <a:rPr lang="en-US" sz="4500"/>
              <a:t>SGBD FabiaNatura</a:t>
            </a:r>
            <a:endParaRPr sz="4500"/>
          </a:p>
        </p:txBody>
      </p:sp>
      <p:sp>
        <p:nvSpPr>
          <p:cNvPr id="125" name="Google Shape;125;p16"/>
          <p:cNvSpPr txBox="1"/>
          <p:nvPr>
            <p:ph idx="1" type="subTitle"/>
          </p:nvPr>
        </p:nvSpPr>
        <p:spPr>
          <a:xfrm>
            <a:off x="5671043" y="1151850"/>
            <a:ext cx="8499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 sz="2000"/>
              <a:t>físico</a:t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126" name="Google Shape;12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7950" y="1549650"/>
            <a:ext cx="9056091" cy="500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7"/>
          <p:cNvSpPr txBox="1"/>
          <p:nvPr>
            <p:ph type="ctrTitle"/>
          </p:nvPr>
        </p:nvSpPr>
        <p:spPr>
          <a:xfrm>
            <a:off x="163700" y="0"/>
            <a:ext cx="5824200" cy="991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</a:pPr>
            <a:r>
              <a:rPr lang="en-US" sz="4500"/>
              <a:t>SGBD FabiaNatura</a:t>
            </a:r>
            <a:endParaRPr sz="4500"/>
          </a:p>
        </p:txBody>
      </p:sp>
      <p:pic>
        <p:nvPicPr>
          <p:cNvPr id="132" name="Google Shape;13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575" y="1979650"/>
            <a:ext cx="6529476" cy="366712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7"/>
          <p:cNvSpPr txBox="1"/>
          <p:nvPr>
            <p:ph idx="1" type="subTitle"/>
          </p:nvPr>
        </p:nvSpPr>
        <p:spPr>
          <a:xfrm>
            <a:off x="2616213" y="1462650"/>
            <a:ext cx="17262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 sz="2000"/>
              <a:t>creación BD</a:t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134" name="Google Shape;13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46403" y="1979647"/>
            <a:ext cx="3667125" cy="366712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7"/>
          <p:cNvSpPr txBox="1"/>
          <p:nvPr>
            <p:ph idx="1" type="subTitle"/>
          </p:nvPr>
        </p:nvSpPr>
        <p:spPr>
          <a:xfrm>
            <a:off x="9410725" y="1397500"/>
            <a:ext cx="11250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 sz="2000"/>
              <a:t>GitHub</a:t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